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9"/>
  </p:notesMasterIdLst>
  <p:sldIdLst>
    <p:sldId id="256" r:id="rId2"/>
    <p:sldId id="282" r:id="rId3"/>
    <p:sldId id="258" r:id="rId4"/>
    <p:sldId id="291" r:id="rId5"/>
    <p:sldId id="293" r:id="rId6"/>
    <p:sldId id="262" r:id="rId7"/>
    <p:sldId id="285" r:id="rId8"/>
    <p:sldId id="295" r:id="rId9"/>
    <p:sldId id="299" r:id="rId10"/>
    <p:sldId id="300" r:id="rId11"/>
    <p:sldId id="302" r:id="rId12"/>
    <p:sldId id="303" r:id="rId13"/>
    <p:sldId id="289" r:id="rId14"/>
    <p:sldId id="304" r:id="rId15"/>
    <p:sldId id="305" r:id="rId16"/>
    <p:sldId id="306" r:id="rId17"/>
    <p:sldId id="290" r:id="rId18"/>
  </p:sldIdLst>
  <p:sldSz cx="9144000" cy="5143500" type="screen16x9"/>
  <p:notesSz cx="6858000" cy="9144000"/>
  <p:embeddedFontLst>
    <p:embeddedFont>
      <p:font typeface="Alexandria" panose="020B0604020202020204" charset="-78"/>
      <p:regular r:id="rId20"/>
      <p:bold r:id="rId21"/>
    </p:embeddedFont>
    <p:embeddedFont>
      <p:font typeface="Bahnschrift Light" panose="020B0502040204020203" pitchFamily="34" charset="0"/>
      <p:regular r:id="rId22"/>
    </p:embeddedFont>
    <p:embeddedFont>
      <p:font typeface="Helvetica" panose="020B0604020202020204" pitchFamily="34" charset="0"/>
      <p:regular r:id="rId23"/>
      <p:bold r:id="rId24"/>
      <p:italic r:id="rId25"/>
      <p:boldItalic r:id="rId26"/>
    </p:embeddedFont>
    <p:embeddedFont>
      <p:font typeface="Bahnschrift Condensed" panose="020B0502040204020203" pitchFamily="34" charset="0"/>
      <p:regular r:id="rId27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Nunito Light" panose="020B0604020202020204" charset="-52"/>
      <p:regular r:id="rId33"/>
      <p:italic r:id="rId34"/>
    </p:embeddedFont>
    <p:embeddedFont>
      <p:font typeface="Raleway" panose="020B0604020202020204" charset="0"/>
      <p:regular r:id="rId35"/>
      <p:bold r:id="rId36"/>
      <p:italic r:id="rId37"/>
      <p:boldItalic r:id="rId38"/>
    </p:embeddedFont>
    <p:embeddedFont>
      <p:font typeface="Nunito Sans" panose="020B0604020202020204" charset="-52"/>
      <p:regular r:id="rId39"/>
      <p:bold r:id="rId40"/>
      <p:italic r:id="rId41"/>
      <p:boldItalic r:id="rId42"/>
    </p:embeddedFont>
    <p:embeddedFont>
      <p:font typeface="DM Sans" panose="020B0604020202020204" charset="0"/>
      <p:regular r:id="rId43"/>
      <p:bold r:id="rId44"/>
      <p:italic r:id="rId45"/>
      <p:boldItalic r:id="rId46"/>
    </p:embeddedFont>
    <p:embeddedFont>
      <p:font typeface="Alexandria SemiBold" panose="020B0604020202020204" charset="-78"/>
      <p:regular r:id="rId47"/>
      <p:bold r:id="rId48"/>
    </p:embeddedFont>
    <p:embeddedFont>
      <p:font typeface="Cheque Black" panose="020B0604020202020204" charset="0"/>
      <p:regular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Ульяна" initials="У" lastIdx="1" clrIdx="0">
    <p:extLst>
      <p:ext uri="{19B8F6BF-5375-455C-9EA6-DF929625EA0E}">
        <p15:presenceInfo xmlns:p15="http://schemas.microsoft.com/office/powerpoint/2012/main" userId="Улья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A174"/>
    <a:srgbClr val="FCF7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AA647DA-FE77-4D8B-A13F-7F643EDEB05B}">
  <a:tblStyle styleId="{BAA647DA-FE77-4D8B-A13F-7F643EDEB05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23A43CA-6202-497A-849D-170DF864D3F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0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47" Type="http://schemas.openxmlformats.org/officeDocument/2006/relationships/font" Target="fonts/font28.fntdata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0.fntdata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font" Target="fonts/font26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font" Target="fonts/font25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font" Target="fonts/font24.fntdata"/><Relationship Id="rId48" Type="http://schemas.openxmlformats.org/officeDocument/2006/relationships/font" Target="fonts/font29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font" Target="fonts/font27.fntdata"/><Relationship Id="rId20" Type="http://schemas.openxmlformats.org/officeDocument/2006/relationships/font" Target="fonts/font1.fntdata"/><Relationship Id="rId41" Type="http://schemas.openxmlformats.org/officeDocument/2006/relationships/font" Target="fonts/font22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49" Type="http://schemas.openxmlformats.org/officeDocument/2006/relationships/font" Target="fonts/font3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" name="Google Shape;2283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4" name="Google Shape;2284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4" name="Google Shape;3954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5" name="Google Shape;3955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6685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4" name="Google Shape;9764;g290f11ee420_0_8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5" name="Google Shape;9765;g290f11ee420_0_8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4" name="Google Shape;3954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5" name="Google Shape;3955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37222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0" name="Google Shape;9950;g135e18421cc_1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51" name="Google Shape;9951;g135e18421cc_1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4" name="Google Shape;8754;gd5260bdd85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55" name="Google Shape;8755;gd5260bdd85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4" name="Google Shape;2874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5" name="Google Shape;2875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4" name="Google Shape;3954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5" name="Google Shape;3955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0094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7" name="Google Shape;4087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8" name="Google Shape;4088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790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7" name="Google Shape;4087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8" name="Google Shape;4088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3" name="Google Shape;9213;g290f11ee420_0_8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14" name="Google Shape;9214;g290f11ee420_0_8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3" name="Google Shape;9213;g290f11ee420_0_8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14" name="Google Shape;9214;g290f11ee420_0_8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1849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2" name="Google Shape;2742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3" name="Google Shape;2743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0927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818725"/>
            <a:ext cx="48069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4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2621875"/>
            <a:ext cx="2458800" cy="6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3098950" y="4593704"/>
            <a:ext cx="6010846" cy="10287"/>
            <a:chOff x="3326320" y="5530024"/>
            <a:chExt cx="6010846" cy="10287"/>
          </a:xfrm>
        </p:grpSpPr>
        <p:sp>
          <p:nvSpPr>
            <p:cNvPr id="12" name="Google Shape;12;p2"/>
            <p:cNvSpPr/>
            <p:nvPr/>
          </p:nvSpPr>
          <p:spPr>
            <a:xfrm>
              <a:off x="3439191" y="5530024"/>
              <a:ext cx="5730144" cy="9525"/>
            </a:xfrm>
            <a:custGeom>
              <a:avLst/>
              <a:gdLst/>
              <a:ahLst/>
              <a:cxnLst/>
              <a:rect l="l" t="t" r="r" b="b"/>
              <a:pathLst>
                <a:path w="5730144" h="9525" extrusionOk="0">
                  <a:moveTo>
                    <a:pt x="0" y="0"/>
                  </a:moveTo>
                  <a:lnTo>
                    <a:pt x="5730145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9215628" y="5530786"/>
              <a:ext cx="121538" cy="9525"/>
            </a:xfrm>
            <a:custGeom>
              <a:avLst/>
              <a:gdLst/>
              <a:ahLst/>
              <a:cxnLst/>
              <a:rect l="l" t="t" r="r" b="b"/>
              <a:pathLst>
                <a:path w="121538" h="9525" extrusionOk="0">
                  <a:moveTo>
                    <a:pt x="0" y="0"/>
                  </a:moveTo>
                  <a:lnTo>
                    <a:pt x="121539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326320" y="5530024"/>
              <a:ext cx="76390" cy="9525"/>
            </a:xfrm>
            <a:custGeom>
              <a:avLst/>
              <a:gdLst/>
              <a:ahLst/>
              <a:cxnLst/>
              <a:rect l="l" t="t" r="r" b="b"/>
              <a:pathLst>
                <a:path w="76390" h="9525" extrusionOk="0">
                  <a:moveTo>
                    <a:pt x="76391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p31"/>
          <p:cNvSpPr txBox="1">
            <a:spLocks noGrp="1"/>
          </p:cNvSpPr>
          <p:nvPr>
            <p:ph type="title"/>
          </p:nvPr>
        </p:nvSpPr>
        <p:spPr>
          <a:xfrm>
            <a:off x="719325" y="677525"/>
            <a:ext cx="36372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19" name="Google Shape;1819;p31"/>
          <p:cNvSpPr txBox="1">
            <a:spLocks noGrp="1"/>
          </p:cNvSpPr>
          <p:nvPr>
            <p:ph type="subTitle" idx="1"/>
          </p:nvPr>
        </p:nvSpPr>
        <p:spPr>
          <a:xfrm>
            <a:off x="719325" y="1736225"/>
            <a:ext cx="3637200" cy="11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0" name="Google Shape;1820;p31"/>
          <p:cNvSpPr txBox="1"/>
          <p:nvPr/>
        </p:nvSpPr>
        <p:spPr>
          <a:xfrm>
            <a:off x="719325" y="3459550"/>
            <a:ext cx="3516600" cy="6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CREDITS:</a:t>
            </a:r>
            <a:r>
              <a:rPr lang="en" sz="11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This presentation template was created by </a:t>
            </a:r>
            <a:r>
              <a:rPr lang="en" sz="1100" b="1" u="sng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, and includes icons by </a:t>
            </a:r>
            <a:r>
              <a:rPr lang="en" sz="1100" b="1" u="sng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, and infographics &amp; images by </a:t>
            </a:r>
            <a:r>
              <a:rPr lang="en" sz="1100" b="1" u="sng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00" u="sng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</a:t>
            </a:r>
            <a:endParaRPr sz="1100" b="1" u="sng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grpSp>
        <p:nvGrpSpPr>
          <p:cNvPr id="1821" name="Google Shape;1821;p31"/>
          <p:cNvGrpSpPr/>
          <p:nvPr/>
        </p:nvGrpSpPr>
        <p:grpSpPr>
          <a:xfrm>
            <a:off x="3098950" y="4593704"/>
            <a:ext cx="6010846" cy="10287"/>
            <a:chOff x="3326320" y="5530024"/>
            <a:chExt cx="6010846" cy="10287"/>
          </a:xfrm>
        </p:grpSpPr>
        <p:sp>
          <p:nvSpPr>
            <p:cNvPr id="1822" name="Google Shape;1822;p31"/>
            <p:cNvSpPr/>
            <p:nvPr/>
          </p:nvSpPr>
          <p:spPr>
            <a:xfrm>
              <a:off x="3439191" y="5530024"/>
              <a:ext cx="5730144" cy="9525"/>
            </a:xfrm>
            <a:custGeom>
              <a:avLst/>
              <a:gdLst/>
              <a:ahLst/>
              <a:cxnLst/>
              <a:rect l="l" t="t" r="r" b="b"/>
              <a:pathLst>
                <a:path w="5730144" h="9525" extrusionOk="0">
                  <a:moveTo>
                    <a:pt x="0" y="0"/>
                  </a:moveTo>
                  <a:lnTo>
                    <a:pt x="5730145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3" name="Google Shape;1823;p31"/>
            <p:cNvSpPr/>
            <p:nvPr/>
          </p:nvSpPr>
          <p:spPr>
            <a:xfrm>
              <a:off x="9215628" y="5530786"/>
              <a:ext cx="121538" cy="9525"/>
            </a:xfrm>
            <a:custGeom>
              <a:avLst/>
              <a:gdLst/>
              <a:ahLst/>
              <a:cxnLst/>
              <a:rect l="l" t="t" r="r" b="b"/>
              <a:pathLst>
                <a:path w="121538" h="9525" extrusionOk="0">
                  <a:moveTo>
                    <a:pt x="0" y="0"/>
                  </a:moveTo>
                  <a:lnTo>
                    <a:pt x="121539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4" name="Google Shape;1824;p31"/>
            <p:cNvSpPr/>
            <p:nvPr/>
          </p:nvSpPr>
          <p:spPr>
            <a:xfrm>
              <a:off x="3326320" y="5530024"/>
              <a:ext cx="76390" cy="9525"/>
            </a:xfrm>
            <a:custGeom>
              <a:avLst/>
              <a:gdLst/>
              <a:ahLst/>
              <a:cxnLst/>
              <a:rect l="l" t="t" r="r" b="b"/>
              <a:pathLst>
                <a:path w="76390" h="9525" extrusionOk="0">
                  <a:moveTo>
                    <a:pt x="76391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25" name="Google Shape;1825;p31"/>
          <p:cNvGrpSpPr/>
          <p:nvPr/>
        </p:nvGrpSpPr>
        <p:grpSpPr>
          <a:xfrm>
            <a:off x="8510403" y="1327269"/>
            <a:ext cx="917200" cy="336552"/>
            <a:chOff x="4669603" y="1556169"/>
            <a:chExt cx="917200" cy="336552"/>
          </a:xfrm>
        </p:grpSpPr>
        <p:grpSp>
          <p:nvGrpSpPr>
            <p:cNvPr id="1826" name="Google Shape;1826;p31"/>
            <p:cNvGrpSpPr/>
            <p:nvPr/>
          </p:nvGrpSpPr>
          <p:grpSpPr>
            <a:xfrm>
              <a:off x="4696065" y="1556169"/>
              <a:ext cx="890737" cy="336552"/>
              <a:chOff x="4696065" y="1556169"/>
              <a:chExt cx="890737" cy="336552"/>
            </a:xfrm>
          </p:grpSpPr>
          <p:grpSp>
            <p:nvGrpSpPr>
              <p:cNvPr id="1827" name="Google Shape;1827;p31"/>
              <p:cNvGrpSpPr/>
              <p:nvPr/>
            </p:nvGrpSpPr>
            <p:grpSpPr>
              <a:xfrm>
                <a:off x="4775290" y="1556169"/>
                <a:ext cx="811512" cy="336551"/>
                <a:chOff x="671512" y="2161603"/>
                <a:chExt cx="868299" cy="360140"/>
              </a:xfrm>
            </p:grpSpPr>
            <p:sp>
              <p:nvSpPr>
                <p:cNvPr id="1828" name="Google Shape;1828;p31"/>
                <p:cNvSpPr/>
                <p:nvPr/>
              </p:nvSpPr>
              <p:spPr>
                <a:xfrm>
                  <a:off x="727995" y="2274570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9" name="Google Shape;1829;p31"/>
                <p:cNvSpPr/>
                <p:nvPr/>
              </p:nvSpPr>
              <p:spPr>
                <a:xfrm>
                  <a:off x="727995" y="2387441"/>
                  <a:ext cx="21336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5" extrusionOk="0">
                      <a:moveTo>
                        <a:pt x="10668" y="0"/>
                      </a:move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4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4" y="0"/>
                        <a:pt x="106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0" name="Google Shape;1830;p31"/>
                <p:cNvSpPr/>
                <p:nvPr/>
              </p:nvSpPr>
              <p:spPr>
                <a:xfrm>
                  <a:off x="699706" y="2330958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10668" y="21336"/>
                      </a:moveTo>
                      <a:cubicBezTo>
                        <a:pt x="16573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3" y="0"/>
                        <a:pt x="10668" y="0"/>
                      </a:cubicBez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1" name="Google Shape;1831;p31"/>
                <p:cNvSpPr/>
                <p:nvPr/>
              </p:nvSpPr>
              <p:spPr>
                <a:xfrm>
                  <a:off x="756189" y="2331053"/>
                  <a:ext cx="21335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2" name="Google Shape;1832;p31"/>
                <p:cNvSpPr/>
                <p:nvPr/>
              </p:nvSpPr>
              <p:spPr>
                <a:xfrm>
                  <a:off x="671512" y="2500407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3" name="Google Shape;1833;p31"/>
                <p:cNvSpPr/>
                <p:nvPr/>
              </p:nvSpPr>
              <p:spPr>
                <a:xfrm>
                  <a:off x="727995" y="2500407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4" name="Google Shape;1834;p31"/>
                <p:cNvSpPr/>
                <p:nvPr/>
              </p:nvSpPr>
              <p:spPr>
                <a:xfrm>
                  <a:off x="699706" y="2443924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0" y="10668"/>
                      </a:move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3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3" y="0"/>
                        <a:pt x="10668" y="0"/>
                      </a:cubicBezTo>
                      <a:cubicBezTo>
                        <a:pt x="4763" y="0"/>
                        <a:pt x="0" y="4763"/>
                        <a:pt x="0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5" name="Google Shape;1835;p31"/>
                <p:cNvSpPr/>
                <p:nvPr/>
              </p:nvSpPr>
              <p:spPr>
                <a:xfrm>
                  <a:off x="756189" y="2443924"/>
                  <a:ext cx="21335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6" name="Google Shape;1836;p31"/>
                <p:cNvSpPr/>
                <p:nvPr/>
              </p:nvSpPr>
              <p:spPr>
                <a:xfrm>
                  <a:off x="671512" y="2387441"/>
                  <a:ext cx="21336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5" extrusionOk="0">
                      <a:moveTo>
                        <a:pt x="10668" y="21336"/>
                      </a:moveTo>
                      <a:cubicBezTo>
                        <a:pt x="16574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4" y="0"/>
                        <a:pt x="10668" y="0"/>
                      </a:cubicBez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7" name="Google Shape;1837;p31"/>
                <p:cNvSpPr/>
                <p:nvPr/>
              </p:nvSpPr>
              <p:spPr>
                <a:xfrm>
                  <a:off x="784478" y="2274570"/>
                  <a:ext cx="21336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5" extrusionOk="0">
                      <a:moveTo>
                        <a:pt x="10668" y="0"/>
                      </a:move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4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4" y="0"/>
                        <a:pt x="106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8" name="Google Shape;1838;p31"/>
                <p:cNvSpPr/>
                <p:nvPr/>
              </p:nvSpPr>
              <p:spPr>
                <a:xfrm>
                  <a:off x="840866" y="2274570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9" name="Google Shape;1839;p31"/>
                <p:cNvSpPr/>
                <p:nvPr/>
              </p:nvSpPr>
              <p:spPr>
                <a:xfrm>
                  <a:off x="756189" y="2218086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10668" y="0"/>
                      </a:move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3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3" y="0"/>
                        <a:pt x="106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0" name="Google Shape;1840;p31"/>
                <p:cNvSpPr/>
                <p:nvPr/>
              </p:nvSpPr>
              <p:spPr>
                <a:xfrm>
                  <a:off x="812672" y="2218086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0" y="10668"/>
                      </a:move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3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3" y="0"/>
                        <a:pt x="10668" y="0"/>
                      </a:cubicBezTo>
                      <a:cubicBezTo>
                        <a:pt x="4763" y="0"/>
                        <a:pt x="0" y="4763"/>
                        <a:pt x="0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1" name="Google Shape;1841;p31"/>
                <p:cNvSpPr/>
                <p:nvPr/>
              </p:nvSpPr>
              <p:spPr>
                <a:xfrm>
                  <a:off x="869155" y="2218086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10668" y="21336"/>
                      </a:moveTo>
                      <a:cubicBezTo>
                        <a:pt x="16573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3" y="0"/>
                        <a:pt x="10668" y="0"/>
                      </a:cubicBez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2" name="Google Shape;1842;p31"/>
                <p:cNvSpPr/>
                <p:nvPr/>
              </p:nvSpPr>
              <p:spPr>
                <a:xfrm>
                  <a:off x="840866" y="2161793"/>
                  <a:ext cx="21335" cy="21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145" extrusionOk="0">
                      <a:moveTo>
                        <a:pt x="0" y="10477"/>
                      </a:moveTo>
                      <a:cubicBezTo>
                        <a:pt x="0" y="16383"/>
                        <a:pt x="4763" y="21146"/>
                        <a:pt x="10668" y="21146"/>
                      </a:cubicBezTo>
                      <a:cubicBezTo>
                        <a:pt x="16573" y="21146"/>
                        <a:pt x="21336" y="16383"/>
                        <a:pt x="21336" y="10477"/>
                      </a:cubicBezTo>
                      <a:cubicBezTo>
                        <a:pt x="21336" y="4953"/>
                        <a:pt x="17050" y="476"/>
                        <a:pt x="11620" y="0"/>
                      </a:cubicBezTo>
                      <a:cubicBezTo>
                        <a:pt x="8763" y="952"/>
                        <a:pt x="5810" y="2096"/>
                        <a:pt x="2953" y="3143"/>
                      </a:cubicBezTo>
                      <a:cubicBezTo>
                        <a:pt x="1143" y="5048"/>
                        <a:pt x="0" y="7620"/>
                        <a:pt x="0" y="1038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3" name="Google Shape;1843;p31"/>
                <p:cNvSpPr/>
                <p:nvPr/>
              </p:nvSpPr>
              <p:spPr>
                <a:xfrm>
                  <a:off x="784478" y="2387441"/>
                  <a:ext cx="21336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5" extrusionOk="0">
                      <a:moveTo>
                        <a:pt x="10668" y="0"/>
                      </a:move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4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4" y="0"/>
                        <a:pt x="106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4" name="Google Shape;1844;p31"/>
                <p:cNvSpPr/>
                <p:nvPr/>
              </p:nvSpPr>
              <p:spPr>
                <a:xfrm>
                  <a:off x="840866" y="2387441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10668" y="0"/>
                      </a:move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3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3" y="0"/>
                        <a:pt x="106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5" name="Google Shape;1845;p31"/>
                <p:cNvSpPr/>
                <p:nvPr/>
              </p:nvSpPr>
              <p:spPr>
                <a:xfrm>
                  <a:off x="812672" y="2331053"/>
                  <a:ext cx="21335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6" name="Google Shape;1846;p31"/>
                <p:cNvSpPr/>
                <p:nvPr/>
              </p:nvSpPr>
              <p:spPr>
                <a:xfrm>
                  <a:off x="869155" y="2331053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0" y="10668"/>
                      </a:move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3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3" y="0"/>
                        <a:pt x="10668" y="0"/>
                      </a:cubicBezTo>
                      <a:cubicBezTo>
                        <a:pt x="4763" y="0"/>
                        <a:pt x="0" y="4763"/>
                        <a:pt x="0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7" name="Google Shape;1847;p31"/>
                <p:cNvSpPr/>
                <p:nvPr/>
              </p:nvSpPr>
              <p:spPr>
                <a:xfrm>
                  <a:off x="784478" y="2500407"/>
                  <a:ext cx="21336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5" extrusionOk="0">
                      <a:moveTo>
                        <a:pt x="10668" y="0"/>
                      </a:move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4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4" y="0"/>
                        <a:pt x="106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8" name="Google Shape;1848;p31"/>
                <p:cNvSpPr/>
                <p:nvPr/>
              </p:nvSpPr>
              <p:spPr>
                <a:xfrm>
                  <a:off x="840866" y="2500407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9" name="Google Shape;1849;p31"/>
                <p:cNvSpPr/>
                <p:nvPr/>
              </p:nvSpPr>
              <p:spPr>
                <a:xfrm>
                  <a:off x="812672" y="2443924"/>
                  <a:ext cx="21335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0" name="Google Shape;1850;p31"/>
                <p:cNvSpPr/>
                <p:nvPr/>
              </p:nvSpPr>
              <p:spPr>
                <a:xfrm>
                  <a:off x="869155" y="2443924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10668" y="21336"/>
                      </a:moveTo>
                      <a:cubicBezTo>
                        <a:pt x="16573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3" y="0"/>
                        <a:pt x="10668" y="0"/>
                      </a:cubicBez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1" name="Google Shape;1851;p31"/>
                <p:cNvSpPr/>
                <p:nvPr/>
              </p:nvSpPr>
              <p:spPr>
                <a:xfrm>
                  <a:off x="897349" y="2161603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2" name="Google Shape;1852;p31"/>
                <p:cNvSpPr/>
                <p:nvPr/>
              </p:nvSpPr>
              <p:spPr>
                <a:xfrm>
                  <a:off x="953833" y="2161603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3" name="Google Shape;1853;p31"/>
                <p:cNvSpPr/>
                <p:nvPr/>
              </p:nvSpPr>
              <p:spPr>
                <a:xfrm>
                  <a:off x="897349" y="2274570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4" name="Google Shape;1854;p31"/>
                <p:cNvSpPr/>
                <p:nvPr/>
              </p:nvSpPr>
              <p:spPr>
                <a:xfrm>
                  <a:off x="953833" y="2274570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5" name="Google Shape;1855;p31"/>
                <p:cNvSpPr/>
                <p:nvPr/>
              </p:nvSpPr>
              <p:spPr>
                <a:xfrm>
                  <a:off x="925639" y="2218086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21336" y="10668"/>
                      </a:moveTo>
                      <a:cubicBezTo>
                        <a:pt x="21336" y="4763"/>
                        <a:pt x="16573" y="0"/>
                        <a:pt x="10668" y="0"/>
                      </a:cubicBez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3" y="21336"/>
                        <a:pt x="21336" y="16573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6" name="Google Shape;1856;p31"/>
                <p:cNvSpPr/>
                <p:nvPr/>
              </p:nvSpPr>
              <p:spPr>
                <a:xfrm>
                  <a:off x="982122" y="2218086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0" y="10668"/>
                      </a:move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3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3" y="0"/>
                        <a:pt x="10668" y="0"/>
                      </a:cubicBezTo>
                      <a:cubicBezTo>
                        <a:pt x="4763" y="0"/>
                        <a:pt x="0" y="4763"/>
                        <a:pt x="0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7" name="Google Shape;1857;p31"/>
                <p:cNvSpPr/>
                <p:nvPr/>
              </p:nvSpPr>
              <p:spPr>
                <a:xfrm>
                  <a:off x="897349" y="2387441"/>
                  <a:ext cx="21336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5" extrusionOk="0">
                      <a:moveTo>
                        <a:pt x="10668" y="0"/>
                      </a:move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4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4" y="0"/>
                        <a:pt x="106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8" name="Google Shape;1858;p31"/>
                <p:cNvSpPr/>
                <p:nvPr/>
              </p:nvSpPr>
              <p:spPr>
                <a:xfrm>
                  <a:off x="953832" y="2387441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10668" y="0"/>
                      </a:move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3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3" y="0"/>
                        <a:pt x="106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9" name="Google Shape;1859;p31"/>
                <p:cNvSpPr/>
                <p:nvPr/>
              </p:nvSpPr>
              <p:spPr>
                <a:xfrm>
                  <a:off x="925639" y="2331053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0" name="Google Shape;1860;p31"/>
                <p:cNvSpPr/>
                <p:nvPr/>
              </p:nvSpPr>
              <p:spPr>
                <a:xfrm>
                  <a:off x="982027" y="2331053"/>
                  <a:ext cx="21335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1" name="Google Shape;1861;p31"/>
                <p:cNvSpPr/>
                <p:nvPr/>
              </p:nvSpPr>
              <p:spPr>
                <a:xfrm>
                  <a:off x="897349" y="2500407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2" name="Google Shape;1862;p31"/>
                <p:cNvSpPr/>
                <p:nvPr/>
              </p:nvSpPr>
              <p:spPr>
                <a:xfrm>
                  <a:off x="953833" y="2500407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3" name="Google Shape;1863;p31"/>
                <p:cNvSpPr/>
                <p:nvPr/>
              </p:nvSpPr>
              <p:spPr>
                <a:xfrm>
                  <a:off x="925639" y="2443924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4" name="Google Shape;1864;p31"/>
                <p:cNvSpPr/>
                <p:nvPr/>
              </p:nvSpPr>
              <p:spPr>
                <a:xfrm>
                  <a:off x="982027" y="2443924"/>
                  <a:ext cx="21335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5" name="Google Shape;1865;p31"/>
                <p:cNvSpPr/>
                <p:nvPr/>
              </p:nvSpPr>
              <p:spPr>
                <a:xfrm>
                  <a:off x="1010316" y="2274570"/>
                  <a:ext cx="21335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6" name="Google Shape;1866;p31"/>
                <p:cNvSpPr/>
                <p:nvPr/>
              </p:nvSpPr>
              <p:spPr>
                <a:xfrm>
                  <a:off x="1066799" y="2274570"/>
                  <a:ext cx="20478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8" h="21335" extrusionOk="0">
                      <a:moveTo>
                        <a:pt x="0" y="10668"/>
                      </a:move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5050" y="21336"/>
                        <a:pt x="18859" y="18669"/>
                        <a:pt x="20479" y="14859"/>
                      </a:cubicBezTo>
                      <a:cubicBezTo>
                        <a:pt x="18002" y="10096"/>
                        <a:pt x="15526" y="5239"/>
                        <a:pt x="13049" y="476"/>
                      </a:cubicBezTo>
                      <a:cubicBezTo>
                        <a:pt x="12287" y="286"/>
                        <a:pt x="11525" y="0"/>
                        <a:pt x="10668" y="0"/>
                      </a:cubicBezTo>
                      <a:cubicBezTo>
                        <a:pt x="4763" y="0"/>
                        <a:pt x="0" y="4763"/>
                        <a:pt x="0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7" name="Google Shape;1867;p31"/>
                <p:cNvSpPr/>
                <p:nvPr/>
              </p:nvSpPr>
              <p:spPr>
                <a:xfrm>
                  <a:off x="1038510" y="2218848"/>
                  <a:ext cx="18478" cy="20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78" h="20574" extrusionOk="0">
                      <a:moveTo>
                        <a:pt x="0" y="9906"/>
                      </a:moveTo>
                      <a:cubicBezTo>
                        <a:pt x="0" y="15812"/>
                        <a:pt x="4763" y="20574"/>
                        <a:pt x="10668" y="20574"/>
                      </a:cubicBezTo>
                      <a:cubicBezTo>
                        <a:pt x="13811" y="20574"/>
                        <a:pt x="16574" y="19145"/>
                        <a:pt x="18479" y="16955"/>
                      </a:cubicBezTo>
                      <a:cubicBezTo>
                        <a:pt x="14669" y="11144"/>
                        <a:pt x="10763" y="5525"/>
                        <a:pt x="6668" y="0"/>
                      </a:cubicBezTo>
                      <a:cubicBezTo>
                        <a:pt x="2762" y="1619"/>
                        <a:pt x="0" y="5334"/>
                        <a:pt x="0" y="98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8" name="Google Shape;1868;p31"/>
                <p:cNvSpPr/>
                <p:nvPr/>
              </p:nvSpPr>
              <p:spPr>
                <a:xfrm>
                  <a:off x="1010316" y="2387441"/>
                  <a:ext cx="21336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5" extrusionOk="0">
                      <a:moveTo>
                        <a:pt x="10668" y="0"/>
                      </a:move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4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4" y="0"/>
                        <a:pt x="106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9" name="Google Shape;1869;p31"/>
                <p:cNvSpPr/>
                <p:nvPr/>
              </p:nvSpPr>
              <p:spPr>
                <a:xfrm>
                  <a:off x="1066799" y="2387441"/>
                  <a:ext cx="21336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5" extrusionOk="0">
                      <a:moveTo>
                        <a:pt x="10668" y="0"/>
                      </a:move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4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4" y="0"/>
                        <a:pt x="106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70" name="Google Shape;1870;p31"/>
                <p:cNvSpPr/>
                <p:nvPr/>
              </p:nvSpPr>
              <p:spPr>
                <a:xfrm>
                  <a:off x="1038510" y="2331053"/>
                  <a:ext cx="21336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5" extrusionOk="0">
                      <a:moveTo>
                        <a:pt x="0" y="10668"/>
                      </a:move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4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4" y="0"/>
                        <a:pt x="10668" y="0"/>
                      </a:cubicBezTo>
                      <a:cubicBezTo>
                        <a:pt x="4763" y="0"/>
                        <a:pt x="0" y="4763"/>
                        <a:pt x="0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71" name="Google Shape;1871;p31"/>
                <p:cNvSpPr/>
                <p:nvPr/>
              </p:nvSpPr>
              <p:spPr>
                <a:xfrm>
                  <a:off x="1094993" y="2330958"/>
                  <a:ext cx="20859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59" h="21335" extrusionOk="0">
                      <a:moveTo>
                        <a:pt x="10668" y="21336"/>
                      </a:moveTo>
                      <a:cubicBezTo>
                        <a:pt x="15716" y="21336"/>
                        <a:pt x="19717" y="17812"/>
                        <a:pt x="20860" y="13144"/>
                      </a:cubicBezTo>
                      <a:cubicBezTo>
                        <a:pt x="18859" y="9715"/>
                        <a:pt x="16955" y="6191"/>
                        <a:pt x="15145" y="2762"/>
                      </a:cubicBezTo>
                      <a:cubicBezTo>
                        <a:pt x="14764" y="2096"/>
                        <a:pt x="14383" y="1333"/>
                        <a:pt x="14002" y="667"/>
                      </a:cubicBezTo>
                      <a:cubicBezTo>
                        <a:pt x="12954" y="286"/>
                        <a:pt x="11906" y="0"/>
                        <a:pt x="10668" y="0"/>
                      </a:cubicBez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72" name="Google Shape;1872;p31"/>
                <p:cNvSpPr/>
                <p:nvPr/>
              </p:nvSpPr>
              <p:spPr>
                <a:xfrm>
                  <a:off x="1010316" y="2500407"/>
                  <a:ext cx="21335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73" name="Google Shape;1873;p31"/>
                <p:cNvSpPr/>
                <p:nvPr/>
              </p:nvSpPr>
              <p:spPr>
                <a:xfrm>
                  <a:off x="1066799" y="2500407"/>
                  <a:ext cx="21335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74" name="Google Shape;1874;p31"/>
                <p:cNvSpPr/>
                <p:nvPr/>
              </p:nvSpPr>
              <p:spPr>
                <a:xfrm>
                  <a:off x="1038510" y="2443924"/>
                  <a:ext cx="21336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5" extrusionOk="0">
                      <a:moveTo>
                        <a:pt x="0" y="10668"/>
                      </a:move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4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4" y="0"/>
                        <a:pt x="10668" y="0"/>
                      </a:cubicBezTo>
                      <a:cubicBezTo>
                        <a:pt x="4763" y="0"/>
                        <a:pt x="0" y="4763"/>
                        <a:pt x="0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75" name="Google Shape;1875;p31"/>
                <p:cNvSpPr/>
                <p:nvPr/>
              </p:nvSpPr>
              <p:spPr>
                <a:xfrm>
                  <a:off x="1094993" y="2443924"/>
                  <a:ext cx="21335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76" name="Google Shape;1876;p31"/>
                <p:cNvSpPr/>
                <p:nvPr/>
              </p:nvSpPr>
              <p:spPr>
                <a:xfrm>
                  <a:off x="1123282" y="2387441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10668" y="0"/>
                      </a:move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3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3" y="0"/>
                        <a:pt x="106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77" name="Google Shape;1877;p31"/>
                <p:cNvSpPr/>
                <p:nvPr/>
              </p:nvSpPr>
              <p:spPr>
                <a:xfrm>
                  <a:off x="1123282" y="2500407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10668" y="0"/>
                      </a:move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3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3" y="0"/>
                        <a:pt x="106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78" name="Google Shape;1878;p31"/>
                <p:cNvSpPr/>
                <p:nvPr/>
              </p:nvSpPr>
              <p:spPr>
                <a:xfrm>
                  <a:off x="1179670" y="2500407"/>
                  <a:ext cx="21335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79" name="Google Shape;1879;p31"/>
                <p:cNvSpPr/>
                <p:nvPr/>
              </p:nvSpPr>
              <p:spPr>
                <a:xfrm>
                  <a:off x="1151476" y="2443924"/>
                  <a:ext cx="21335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0" name="Google Shape;1880;p31"/>
                <p:cNvSpPr/>
                <p:nvPr/>
              </p:nvSpPr>
              <p:spPr>
                <a:xfrm>
                  <a:off x="1207864" y="2444400"/>
                  <a:ext cx="21335" cy="20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0859" extrusionOk="0">
                      <a:moveTo>
                        <a:pt x="8001" y="95"/>
                      </a:moveTo>
                      <a:cubicBezTo>
                        <a:pt x="3429" y="1333"/>
                        <a:pt x="0" y="5239"/>
                        <a:pt x="0" y="10192"/>
                      </a:cubicBezTo>
                      <a:cubicBezTo>
                        <a:pt x="0" y="16097"/>
                        <a:pt x="4763" y="20860"/>
                        <a:pt x="10668" y="20860"/>
                      </a:cubicBezTo>
                      <a:cubicBezTo>
                        <a:pt x="16573" y="20860"/>
                        <a:pt x="21336" y="16097"/>
                        <a:pt x="21336" y="10192"/>
                      </a:cubicBezTo>
                      <a:cubicBezTo>
                        <a:pt x="21336" y="7810"/>
                        <a:pt x="20383" y="5810"/>
                        <a:pt x="19145" y="4001"/>
                      </a:cubicBezTo>
                      <a:cubicBezTo>
                        <a:pt x="15335" y="2858"/>
                        <a:pt x="11620" y="1524"/>
                        <a:pt x="800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1" name="Google Shape;1881;p31"/>
                <p:cNvSpPr/>
                <p:nvPr/>
              </p:nvSpPr>
              <p:spPr>
                <a:xfrm>
                  <a:off x="1236153" y="2500407"/>
                  <a:ext cx="21336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5" extrusionOk="0">
                      <a:moveTo>
                        <a:pt x="10668" y="0"/>
                      </a:move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4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4" y="0"/>
                        <a:pt x="106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2" name="Google Shape;1882;p31"/>
                <p:cNvSpPr/>
                <p:nvPr/>
              </p:nvSpPr>
              <p:spPr>
                <a:xfrm>
                  <a:off x="1292637" y="2500407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10668" y="0"/>
                      </a:move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3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3" y="0"/>
                        <a:pt x="106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3" name="Google Shape;1883;p31"/>
                <p:cNvSpPr/>
                <p:nvPr/>
              </p:nvSpPr>
              <p:spPr>
                <a:xfrm>
                  <a:off x="1264443" y="2448210"/>
                  <a:ext cx="21335" cy="17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17049" extrusionOk="0">
                      <a:moveTo>
                        <a:pt x="0" y="6382"/>
                      </a:moveTo>
                      <a:cubicBezTo>
                        <a:pt x="0" y="12287"/>
                        <a:pt x="4763" y="17050"/>
                        <a:pt x="10668" y="17050"/>
                      </a:cubicBezTo>
                      <a:cubicBezTo>
                        <a:pt x="16574" y="17050"/>
                        <a:pt x="21336" y="12287"/>
                        <a:pt x="21336" y="6382"/>
                      </a:cubicBezTo>
                      <a:cubicBezTo>
                        <a:pt x="21336" y="3905"/>
                        <a:pt x="20383" y="1810"/>
                        <a:pt x="18955" y="0"/>
                      </a:cubicBezTo>
                      <a:cubicBezTo>
                        <a:pt x="13049" y="2477"/>
                        <a:pt x="6858" y="4096"/>
                        <a:pt x="381" y="4667"/>
                      </a:cubicBezTo>
                      <a:cubicBezTo>
                        <a:pt x="286" y="5239"/>
                        <a:pt x="0" y="5810"/>
                        <a:pt x="0" y="638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4" name="Google Shape;1884;p31"/>
                <p:cNvSpPr/>
                <p:nvPr/>
              </p:nvSpPr>
              <p:spPr>
                <a:xfrm>
                  <a:off x="1320831" y="2443924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5" name="Google Shape;1885;p31"/>
                <p:cNvSpPr/>
                <p:nvPr/>
              </p:nvSpPr>
              <p:spPr>
                <a:xfrm>
                  <a:off x="1349025" y="2387727"/>
                  <a:ext cx="21336" cy="2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050" extrusionOk="0">
                      <a:moveTo>
                        <a:pt x="12287" y="95"/>
                      </a:moveTo>
                      <a:cubicBezTo>
                        <a:pt x="8192" y="2953"/>
                        <a:pt x="4191" y="5906"/>
                        <a:pt x="286" y="9144"/>
                      </a:cubicBezTo>
                      <a:cubicBezTo>
                        <a:pt x="286" y="9620"/>
                        <a:pt x="0" y="9906"/>
                        <a:pt x="0" y="10382"/>
                      </a:cubicBezTo>
                      <a:cubicBezTo>
                        <a:pt x="0" y="16288"/>
                        <a:pt x="4763" y="21050"/>
                        <a:pt x="10668" y="21050"/>
                      </a:cubicBezTo>
                      <a:cubicBezTo>
                        <a:pt x="16574" y="21050"/>
                        <a:pt x="21336" y="16288"/>
                        <a:pt x="21336" y="10382"/>
                      </a:cubicBezTo>
                      <a:cubicBezTo>
                        <a:pt x="21336" y="5048"/>
                        <a:pt x="17335" y="857"/>
                        <a:pt x="1228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6" name="Google Shape;1886;p31"/>
                <p:cNvSpPr/>
                <p:nvPr/>
              </p:nvSpPr>
              <p:spPr>
                <a:xfrm>
                  <a:off x="1405603" y="2387441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10668" y="0"/>
                      </a:move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3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3" y="0"/>
                        <a:pt x="106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7" name="Google Shape;1887;p31"/>
                <p:cNvSpPr/>
                <p:nvPr/>
              </p:nvSpPr>
              <p:spPr>
                <a:xfrm>
                  <a:off x="1349120" y="2500407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8" name="Google Shape;1888;p31"/>
                <p:cNvSpPr/>
                <p:nvPr/>
              </p:nvSpPr>
              <p:spPr>
                <a:xfrm>
                  <a:off x="1405603" y="2500407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9" name="Google Shape;1889;p31"/>
                <p:cNvSpPr/>
                <p:nvPr/>
              </p:nvSpPr>
              <p:spPr>
                <a:xfrm>
                  <a:off x="1377314" y="2443924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0" y="10668"/>
                      </a:move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3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3" y="0"/>
                        <a:pt x="10668" y="0"/>
                      </a:cubicBezTo>
                      <a:cubicBezTo>
                        <a:pt x="4763" y="0"/>
                        <a:pt x="0" y="4763"/>
                        <a:pt x="0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0" name="Google Shape;1890;p31"/>
                <p:cNvSpPr/>
                <p:nvPr/>
              </p:nvSpPr>
              <p:spPr>
                <a:xfrm>
                  <a:off x="1433797" y="2443924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1" name="Google Shape;1891;p31"/>
                <p:cNvSpPr/>
                <p:nvPr/>
              </p:nvSpPr>
              <p:spPr>
                <a:xfrm>
                  <a:off x="1462087" y="2388012"/>
                  <a:ext cx="21335" cy="20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0859" extrusionOk="0">
                      <a:moveTo>
                        <a:pt x="8192" y="0"/>
                      </a:moveTo>
                      <a:cubicBezTo>
                        <a:pt x="3524" y="1143"/>
                        <a:pt x="0" y="5144"/>
                        <a:pt x="0" y="10192"/>
                      </a:cubicBezTo>
                      <a:cubicBezTo>
                        <a:pt x="0" y="16097"/>
                        <a:pt x="4763" y="20860"/>
                        <a:pt x="10668" y="20860"/>
                      </a:cubicBezTo>
                      <a:cubicBezTo>
                        <a:pt x="16573" y="20860"/>
                        <a:pt x="21336" y="16097"/>
                        <a:pt x="21336" y="10192"/>
                      </a:cubicBezTo>
                      <a:cubicBezTo>
                        <a:pt x="21336" y="9430"/>
                        <a:pt x="21050" y="8763"/>
                        <a:pt x="20860" y="8001"/>
                      </a:cubicBezTo>
                      <a:cubicBezTo>
                        <a:pt x="16669" y="5144"/>
                        <a:pt x="12478" y="2381"/>
                        <a:pt x="819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2" name="Google Shape;1892;p31"/>
                <p:cNvSpPr/>
                <p:nvPr/>
              </p:nvSpPr>
              <p:spPr>
                <a:xfrm>
                  <a:off x="1461991" y="2500407"/>
                  <a:ext cx="21336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5" extrusionOk="0">
                      <a:moveTo>
                        <a:pt x="10668" y="0"/>
                      </a:move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4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4" y="0"/>
                        <a:pt x="106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3" name="Google Shape;1893;p31"/>
                <p:cNvSpPr/>
                <p:nvPr/>
              </p:nvSpPr>
              <p:spPr>
                <a:xfrm>
                  <a:off x="1518475" y="2500407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4" name="Google Shape;1894;p31"/>
                <p:cNvSpPr/>
                <p:nvPr/>
              </p:nvSpPr>
              <p:spPr>
                <a:xfrm>
                  <a:off x="1490280" y="2443924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0" y="10668"/>
                      </a:move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3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3" y="0"/>
                        <a:pt x="10668" y="0"/>
                      </a:cubicBezTo>
                      <a:cubicBezTo>
                        <a:pt x="4763" y="0"/>
                        <a:pt x="0" y="4763"/>
                        <a:pt x="0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95" name="Google Shape;1895;p31"/>
              <p:cNvGrpSpPr/>
              <p:nvPr/>
            </p:nvGrpSpPr>
            <p:grpSpPr>
              <a:xfrm>
                <a:off x="4696065" y="1819998"/>
                <a:ext cx="72729" cy="19938"/>
                <a:chOff x="699706" y="2443924"/>
                <a:chExt cx="77818" cy="21336"/>
              </a:xfrm>
            </p:grpSpPr>
            <p:sp>
              <p:nvSpPr>
                <p:cNvPr id="1896" name="Google Shape;1896;p31"/>
                <p:cNvSpPr/>
                <p:nvPr/>
              </p:nvSpPr>
              <p:spPr>
                <a:xfrm>
                  <a:off x="699706" y="2443924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0" y="10668"/>
                      </a:move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3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3" y="0"/>
                        <a:pt x="10668" y="0"/>
                      </a:cubicBezTo>
                      <a:cubicBezTo>
                        <a:pt x="4763" y="0"/>
                        <a:pt x="0" y="4763"/>
                        <a:pt x="0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7" name="Google Shape;1897;p31"/>
                <p:cNvSpPr/>
                <p:nvPr/>
              </p:nvSpPr>
              <p:spPr>
                <a:xfrm>
                  <a:off x="756189" y="2443924"/>
                  <a:ext cx="21335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898" name="Google Shape;1898;p31"/>
              <p:cNvSpPr/>
              <p:nvPr/>
            </p:nvSpPr>
            <p:spPr>
              <a:xfrm>
                <a:off x="4722453" y="1872773"/>
                <a:ext cx="19948" cy="19948"/>
              </a:xfrm>
              <a:custGeom>
                <a:avLst/>
                <a:gdLst/>
                <a:ahLst/>
                <a:cxnLst/>
                <a:rect l="l" t="t" r="r" b="b"/>
                <a:pathLst>
                  <a:path w="21335" h="21335" extrusionOk="0">
                    <a:moveTo>
                      <a:pt x="0" y="10668"/>
                    </a:moveTo>
                    <a:cubicBezTo>
                      <a:pt x="0" y="16573"/>
                      <a:pt x="4763" y="21336"/>
                      <a:pt x="10668" y="21336"/>
                    </a:cubicBezTo>
                    <a:cubicBezTo>
                      <a:pt x="16573" y="21336"/>
                      <a:pt x="21336" y="16573"/>
                      <a:pt x="21336" y="10668"/>
                    </a:cubicBezTo>
                    <a:cubicBezTo>
                      <a:pt x="21336" y="4763"/>
                      <a:pt x="16573" y="0"/>
                      <a:pt x="10668" y="0"/>
                    </a:cubicBezTo>
                    <a:cubicBezTo>
                      <a:pt x="4763" y="0"/>
                      <a:pt x="0" y="4763"/>
                      <a:pt x="0" y="1066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99" name="Google Shape;1899;p31"/>
            <p:cNvSpPr/>
            <p:nvPr/>
          </p:nvSpPr>
          <p:spPr>
            <a:xfrm>
              <a:off x="4669603" y="1872773"/>
              <a:ext cx="19948" cy="19948"/>
            </a:xfrm>
            <a:custGeom>
              <a:avLst/>
              <a:gdLst/>
              <a:ahLst/>
              <a:cxnLst/>
              <a:rect l="l" t="t" r="r" b="b"/>
              <a:pathLst>
                <a:path w="21335" h="21335" extrusionOk="0">
                  <a:moveTo>
                    <a:pt x="0" y="10668"/>
                  </a:moveTo>
                  <a:cubicBezTo>
                    <a:pt x="0" y="16573"/>
                    <a:pt x="4763" y="21336"/>
                    <a:pt x="10668" y="21336"/>
                  </a:cubicBezTo>
                  <a:cubicBezTo>
                    <a:pt x="16573" y="21336"/>
                    <a:pt x="21336" y="16573"/>
                    <a:pt x="21336" y="10668"/>
                  </a:cubicBezTo>
                  <a:cubicBezTo>
                    <a:pt x="21336" y="4763"/>
                    <a:pt x="16573" y="0"/>
                    <a:pt x="10668" y="0"/>
                  </a:cubicBezTo>
                  <a:cubicBezTo>
                    <a:pt x="4763" y="0"/>
                    <a:pt x="0" y="4763"/>
                    <a:pt x="0" y="10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1" name="Google Shape;1901;p32"/>
          <p:cNvGrpSpPr/>
          <p:nvPr/>
        </p:nvGrpSpPr>
        <p:grpSpPr>
          <a:xfrm>
            <a:off x="8339071" y="904887"/>
            <a:ext cx="849916" cy="352552"/>
            <a:chOff x="2847975" y="2504026"/>
            <a:chExt cx="1033081" cy="428530"/>
          </a:xfrm>
        </p:grpSpPr>
        <p:sp>
          <p:nvSpPr>
            <p:cNvPr id="1902" name="Google Shape;1902;p32"/>
            <p:cNvSpPr/>
            <p:nvPr/>
          </p:nvSpPr>
          <p:spPr>
            <a:xfrm>
              <a:off x="3788568" y="2638424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3" name="Google Shape;1903;p32"/>
            <p:cNvSpPr/>
            <p:nvPr/>
          </p:nvSpPr>
          <p:spPr>
            <a:xfrm>
              <a:off x="3754945" y="25712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4" name="Google Shape;1904;p32"/>
            <p:cNvSpPr/>
            <p:nvPr/>
          </p:nvSpPr>
          <p:spPr>
            <a:xfrm>
              <a:off x="3855720" y="277282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5" name="Google Shape;1905;p32"/>
            <p:cNvSpPr/>
            <p:nvPr/>
          </p:nvSpPr>
          <p:spPr>
            <a:xfrm>
              <a:off x="3788568" y="277282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6" name="Google Shape;1906;p32"/>
            <p:cNvSpPr/>
            <p:nvPr/>
          </p:nvSpPr>
          <p:spPr>
            <a:xfrm>
              <a:off x="3822191" y="270567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7" name="Google Shape;1907;p32"/>
            <p:cNvSpPr/>
            <p:nvPr/>
          </p:nvSpPr>
          <p:spPr>
            <a:xfrm>
              <a:off x="3855720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8" name="Google Shape;1908;p32"/>
            <p:cNvSpPr/>
            <p:nvPr/>
          </p:nvSpPr>
          <p:spPr>
            <a:xfrm>
              <a:off x="3788568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9" name="Google Shape;1909;p32"/>
            <p:cNvSpPr/>
            <p:nvPr/>
          </p:nvSpPr>
          <p:spPr>
            <a:xfrm>
              <a:off x="3822191" y="28399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7"/>
                    <a:pt x="12668" y="25337"/>
                  </a:cubicBezTo>
                  <a:cubicBezTo>
                    <a:pt x="19621" y="25337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0" name="Google Shape;1910;p32"/>
            <p:cNvSpPr/>
            <p:nvPr/>
          </p:nvSpPr>
          <p:spPr>
            <a:xfrm>
              <a:off x="3654075" y="2504312"/>
              <a:ext cx="25431" cy="25145"/>
            </a:xfrm>
            <a:custGeom>
              <a:avLst/>
              <a:gdLst/>
              <a:ahLst/>
              <a:cxnLst/>
              <a:rect l="l" t="t" r="r" b="b"/>
              <a:pathLst>
                <a:path w="25431" h="25145" extrusionOk="0">
                  <a:moveTo>
                    <a:pt x="95" y="12478"/>
                  </a:moveTo>
                  <a:cubicBezTo>
                    <a:pt x="95" y="19526"/>
                    <a:pt x="5810" y="25146"/>
                    <a:pt x="12764" y="25146"/>
                  </a:cubicBezTo>
                  <a:cubicBezTo>
                    <a:pt x="19717" y="25146"/>
                    <a:pt x="25432" y="19431"/>
                    <a:pt x="25432" y="12478"/>
                  </a:cubicBezTo>
                  <a:cubicBezTo>
                    <a:pt x="25432" y="9144"/>
                    <a:pt x="24098" y="6096"/>
                    <a:pt x="21908" y="3810"/>
                  </a:cubicBezTo>
                  <a:cubicBezTo>
                    <a:pt x="18479" y="2477"/>
                    <a:pt x="15050" y="1238"/>
                    <a:pt x="11621" y="0"/>
                  </a:cubicBezTo>
                  <a:cubicBezTo>
                    <a:pt x="5144" y="572"/>
                    <a:pt x="0" y="5810"/>
                    <a:pt x="0" y="124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1" name="Google Shape;1911;p32"/>
            <p:cNvSpPr/>
            <p:nvPr/>
          </p:nvSpPr>
          <p:spPr>
            <a:xfrm>
              <a:off x="3654170" y="2638424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2" name="Google Shape;1912;p32"/>
            <p:cNvSpPr/>
            <p:nvPr/>
          </p:nvSpPr>
          <p:spPr>
            <a:xfrm>
              <a:off x="3687794" y="25712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3" name="Google Shape;1913;p32"/>
            <p:cNvSpPr/>
            <p:nvPr/>
          </p:nvSpPr>
          <p:spPr>
            <a:xfrm>
              <a:off x="3620643" y="25712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4" name="Google Shape;1914;p32"/>
            <p:cNvSpPr/>
            <p:nvPr/>
          </p:nvSpPr>
          <p:spPr>
            <a:xfrm>
              <a:off x="3721417" y="277282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5" name="Google Shape;1915;p32"/>
            <p:cNvSpPr/>
            <p:nvPr/>
          </p:nvSpPr>
          <p:spPr>
            <a:xfrm>
              <a:off x="3654170" y="277282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6" name="Google Shape;1916;p32"/>
            <p:cNvSpPr/>
            <p:nvPr/>
          </p:nvSpPr>
          <p:spPr>
            <a:xfrm>
              <a:off x="3754945" y="2705671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7" name="Google Shape;1917;p32"/>
            <p:cNvSpPr/>
            <p:nvPr/>
          </p:nvSpPr>
          <p:spPr>
            <a:xfrm>
              <a:off x="3687794" y="2705671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8" name="Google Shape;1918;p32"/>
            <p:cNvSpPr/>
            <p:nvPr/>
          </p:nvSpPr>
          <p:spPr>
            <a:xfrm>
              <a:off x="3721417" y="2638424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7"/>
                  </a:moveTo>
                  <a:cubicBezTo>
                    <a:pt x="19717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9" name="Google Shape;1919;p32"/>
            <p:cNvSpPr/>
            <p:nvPr/>
          </p:nvSpPr>
          <p:spPr>
            <a:xfrm>
              <a:off x="3721417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0" name="Google Shape;1920;p32"/>
            <p:cNvSpPr/>
            <p:nvPr/>
          </p:nvSpPr>
          <p:spPr>
            <a:xfrm>
              <a:off x="3654171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1" name="Google Shape;1921;p32"/>
            <p:cNvSpPr/>
            <p:nvPr/>
          </p:nvSpPr>
          <p:spPr>
            <a:xfrm>
              <a:off x="3754945" y="28399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2" name="Google Shape;1922;p32"/>
            <p:cNvSpPr/>
            <p:nvPr/>
          </p:nvSpPr>
          <p:spPr>
            <a:xfrm>
              <a:off x="3687794" y="28399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3" name="Google Shape;1923;p32"/>
            <p:cNvSpPr/>
            <p:nvPr/>
          </p:nvSpPr>
          <p:spPr>
            <a:xfrm>
              <a:off x="3587019" y="250402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4" name="Google Shape;1924;p32"/>
            <p:cNvSpPr/>
            <p:nvPr/>
          </p:nvSpPr>
          <p:spPr>
            <a:xfrm>
              <a:off x="3519868" y="250402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5" name="Google Shape;1925;p32"/>
            <p:cNvSpPr/>
            <p:nvPr/>
          </p:nvSpPr>
          <p:spPr>
            <a:xfrm>
              <a:off x="3587019" y="2638424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6" name="Google Shape;1926;p32"/>
            <p:cNvSpPr/>
            <p:nvPr/>
          </p:nvSpPr>
          <p:spPr>
            <a:xfrm>
              <a:off x="3519868" y="2638424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7" name="Google Shape;1927;p32"/>
            <p:cNvSpPr/>
            <p:nvPr/>
          </p:nvSpPr>
          <p:spPr>
            <a:xfrm>
              <a:off x="3553491" y="25712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5620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7" y="19621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8" name="Google Shape;1928;p32"/>
            <p:cNvSpPr/>
            <p:nvPr/>
          </p:nvSpPr>
          <p:spPr>
            <a:xfrm>
              <a:off x="3587019" y="277282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9" name="Google Shape;1929;p32"/>
            <p:cNvSpPr/>
            <p:nvPr/>
          </p:nvSpPr>
          <p:spPr>
            <a:xfrm>
              <a:off x="3519868" y="277282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0" name="Google Shape;1930;p32"/>
            <p:cNvSpPr/>
            <p:nvPr/>
          </p:nvSpPr>
          <p:spPr>
            <a:xfrm>
              <a:off x="3620643" y="2705671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1" name="Google Shape;1931;p32"/>
            <p:cNvSpPr/>
            <p:nvPr/>
          </p:nvSpPr>
          <p:spPr>
            <a:xfrm>
              <a:off x="3553396" y="270567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2" name="Google Shape;1932;p32"/>
            <p:cNvSpPr/>
            <p:nvPr/>
          </p:nvSpPr>
          <p:spPr>
            <a:xfrm>
              <a:off x="3587019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3" name="Google Shape;1933;p32"/>
            <p:cNvSpPr/>
            <p:nvPr/>
          </p:nvSpPr>
          <p:spPr>
            <a:xfrm>
              <a:off x="3519868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4" name="Google Shape;1934;p32"/>
            <p:cNvSpPr/>
            <p:nvPr/>
          </p:nvSpPr>
          <p:spPr>
            <a:xfrm>
              <a:off x="3620643" y="28399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5" name="Google Shape;1935;p32"/>
            <p:cNvSpPr/>
            <p:nvPr/>
          </p:nvSpPr>
          <p:spPr>
            <a:xfrm>
              <a:off x="3553396" y="28399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6" name="Google Shape;1936;p32"/>
            <p:cNvSpPr/>
            <p:nvPr/>
          </p:nvSpPr>
          <p:spPr>
            <a:xfrm>
              <a:off x="3452621" y="2638424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6" y="19621"/>
                    <a:pt x="25336" y="12668"/>
                  </a:cubicBezTo>
                  <a:cubicBezTo>
                    <a:pt x="25336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7" name="Google Shape;1937;p32"/>
            <p:cNvSpPr/>
            <p:nvPr/>
          </p:nvSpPr>
          <p:spPr>
            <a:xfrm>
              <a:off x="3486245" y="25712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7"/>
                    <a:pt x="12668" y="25337"/>
                  </a:cubicBezTo>
                  <a:cubicBezTo>
                    <a:pt x="19621" y="25337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8" name="Google Shape;1938;p32"/>
            <p:cNvSpPr/>
            <p:nvPr/>
          </p:nvSpPr>
          <p:spPr>
            <a:xfrm>
              <a:off x="3422427" y="2572225"/>
              <a:ext cx="22002" cy="24383"/>
            </a:xfrm>
            <a:custGeom>
              <a:avLst/>
              <a:gdLst/>
              <a:ahLst/>
              <a:cxnLst/>
              <a:rect l="l" t="t" r="r" b="b"/>
              <a:pathLst>
                <a:path w="22002" h="24383" extrusionOk="0">
                  <a:moveTo>
                    <a:pt x="9334" y="24384"/>
                  </a:moveTo>
                  <a:cubicBezTo>
                    <a:pt x="16383" y="24384"/>
                    <a:pt x="22003" y="18669"/>
                    <a:pt x="22003" y="11716"/>
                  </a:cubicBezTo>
                  <a:cubicBezTo>
                    <a:pt x="22003" y="6382"/>
                    <a:pt x="18669" y="1905"/>
                    <a:pt x="14097" y="0"/>
                  </a:cubicBezTo>
                  <a:cubicBezTo>
                    <a:pt x="9239" y="6477"/>
                    <a:pt x="4477" y="13240"/>
                    <a:pt x="0" y="20098"/>
                  </a:cubicBezTo>
                  <a:cubicBezTo>
                    <a:pt x="2286" y="22669"/>
                    <a:pt x="5620" y="24384"/>
                    <a:pt x="9334" y="243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9" name="Google Shape;1939;p32"/>
            <p:cNvSpPr/>
            <p:nvPr/>
          </p:nvSpPr>
          <p:spPr>
            <a:xfrm>
              <a:off x="3452621" y="277282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6" y="19621"/>
                    <a:pt x="25336" y="12668"/>
                  </a:cubicBezTo>
                  <a:cubicBezTo>
                    <a:pt x="25336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0" name="Google Shape;1940;p32"/>
            <p:cNvSpPr/>
            <p:nvPr/>
          </p:nvSpPr>
          <p:spPr>
            <a:xfrm>
              <a:off x="3385470" y="277282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6" y="19621"/>
                    <a:pt x="25336" y="12668"/>
                  </a:cubicBezTo>
                  <a:cubicBezTo>
                    <a:pt x="25336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1" name="Google Shape;1941;p32"/>
            <p:cNvSpPr/>
            <p:nvPr/>
          </p:nvSpPr>
          <p:spPr>
            <a:xfrm>
              <a:off x="3486245" y="270567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7"/>
                    <a:pt x="12668" y="25337"/>
                  </a:cubicBezTo>
                  <a:cubicBezTo>
                    <a:pt x="19621" y="25337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2" name="Google Shape;1942;p32"/>
            <p:cNvSpPr/>
            <p:nvPr/>
          </p:nvSpPr>
          <p:spPr>
            <a:xfrm>
              <a:off x="3419094" y="2705671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3" name="Google Shape;1943;p32"/>
            <p:cNvSpPr/>
            <p:nvPr/>
          </p:nvSpPr>
          <p:spPr>
            <a:xfrm>
              <a:off x="3386423" y="2638424"/>
              <a:ext cx="24384" cy="25336"/>
            </a:xfrm>
            <a:custGeom>
              <a:avLst/>
              <a:gdLst/>
              <a:ahLst/>
              <a:cxnLst/>
              <a:rect l="l" t="t" r="r" b="b"/>
              <a:pathLst>
                <a:path w="24384" h="25336" extrusionOk="0">
                  <a:moveTo>
                    <a:pt x="0" y="17621"/>
                  </a:moveTo>
                  <a:cubicBezTo>
                    <a:pt x="1905" y="22193"/>
                    <a:pt x="6477" y="25337"/>
                    <a:pt x="11716" y="25337"/>
                  </a:cubicBezTo>
                  <a:cubicBezTo>
                    <a:pt x="18764" y="25337"/>
                    <a:pt x="24384" y="19621"/>
                    <a:pt x="24384" y="12668"/>
                  </a:cubicBezTo>
                  <a:cubicBezTo>
                    <a:pt x="24384" y="5715"/>
                    <a:pt x="18669" y="0"/>
                    <a:pt x="11716" y="0"/>
                  </a:cubicBezTo>
                  <a:cubicBezTo>
                    <a:pt x="10763" y="0"/>
                    <a:pt x="9811" y="381"/>
                    <a:pt x="8954" y="571"/>
                  </a:cubicBezTo>
                  <a:cubicBezTo>
                    <a:pt x="6001" y="6191"/>
                    <a:pt x="2953" y="11906"/>
                    <a:pt x="95" y="176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4" name="Google Shape;1944;p32"/>
            <p:cNvSpPr/>
            <p:nvPr/>
          </p:nvSpPr>
          <p:spPr>
            <a:xfrm>
              <a:off x="3452621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6" y="19621"/>
                    <a:pt x="25336" y="12668"/>
                  </a:cubicBezTo>
                  <a:cubicBezTo>
                    <a:pt x="25336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5" name="Google Shape;1945;p32"/>
            <p:cNvSpPr/>
            <p:nvPr/>
          </p:nvSpPr>
          <p:spPr>
            <a:xfrm>
              <a:off x="3385470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6" name="Google Shape;1946;p32"/>
            <p:cNvSpPr/>
            <p:nvPr/>
          </p:nvSpPr>
          <p:spPr>
            <a:xfrm>
              <a:off x="3486245" y="284006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7"/>
                  </a:moveTo>
                  <a:cubicBezTo>
                    <a:pt x="19717" y="25337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7" name="Google Shape;1947;p32"/>
            <p:cNvSpPr/>
            <p:nvPr/>
          </p:nvSpPr>
          <p:spPr>
            <a:xfrm>
              <a:off x="3419094" y="28399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8" name="Google Shape;1948;p32"/>
            <p:cNvSpPr/>
            <p:nvPr/>
          </p:nvSpPr>
          <p:spPr>
            <a:xfrm>
              <a:off x="3318319" y="277282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9" name="Google Shape;1949;p32"/>
            <p:cNvSpPr/>
            <p:nvPr/>
          </p:nvSpPr>
          <p:spPr>
            <a:xfrm>
              <a:off x="3352418" y="2705670"/>
              <a:ext cx="24765" cy="25336"/>
            </a:xfrm>
            <a:custGeom>
              <a:avLst/>
              <a:gdLst/>
              <a:ahLst/>
              <a:cxnLst/>
              <a:rect l="l" t="t" r="r" b="b"/>
              <a:pathLst>
                <a:path w="24765" h="25336" extrusionOk="0">
                  <a:moveTo>
                    <a:pt x="12097" y="25337"/>
                  </a:moveTo>
                  <a:cubicBezTo>
                    <a:pt x="19145" y="25337"/>
                    <a:pt x="24765" y="19621"/>
                    <a:pt x="24765" y="12668"/>
                  </a:cubicBezTo>
                  <a:cubicBezTo>
                    <a:pt x="24765" y="5715"/>
                    <a:pt x="19050" y="0"/>
                    <a:pt x="12097" y="0"/>
                  </a:cubicBezTo>
                  <a:cubicBezTo>
                    <a:pt x="10668" y="0"/>
                    <a:pt x="9430" y="381"/>
                    <a:pt x="8192" y="762"/>
                  </a:cubicBezTo>
                  <a:cubicBezTo>
                    <a:pt x="7715" y="1619"/>
                    <a:pt x="7334" y="2477"/>
                    <a:pt x="6858" y="3334"/>
                  </a:cubicBezTo>
                  <a:cubicBezTo>
                    <a:pt x="4667" y="7429"/>
                    <a:pt x="2381" y="11525"/>
                    <a:pt x="0" y="15621"/>
                  </a:cubicBezTo>
                  <a:cubicBezTo>
                    <a:pt x="1333" y="21146"/>
                    <a:pt x="6096" y="25337"/>
                    <a:pt x="12097" y="25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0" name="Google Shape;1950;p32"/>
            <p:cNvSpPr/>
            <p:nvPr/>
          </p:nvSpPr>
          <p:spPr>
            <a:xfrm>
              <a:off x="3318319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1" name="Google Shape;1951;p32"/>
            <p:cNvSpPr/>
            <p:nvPr/>
          </p:nvSpPr>
          <p:spPr>
            <a:xfrm>
              <a:off x="3251072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6" y="19621"/>
                    <a:pt x="25336" y="12668"/>
                  </a:cubicBezTo>
                  <a:cubicBezTo>
                    <a:pt x="25336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2" name="Google Shape;1952;p32"/>
            <p:cNvSpPr/>
            <p:nvPr/>
          </p:nvSpPr>
          <p:spPr>
            <a:xfrm>
              <a:off x="3351847" y="28399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3" name="Google Shape;1953;p32"/>
            <p:cNvSpPr/>
            <p:nvPr/>
          </p:nvSpPr>
          <p:spPr>
            <a:xfrm>
              <a:off x="3284696" y="284006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7"/>
                  </a:moveTo>
                  <a:cubicBezTo>
                    <a:pt x="19717" y="25337"/>
                    <a:pt x="25336" y="19621"/>
                    <a:pt x="25336" y="12668"/>
                  </a:cubicBezTo>
                  <a:cubicBezTo>
                    <a:pt x="25336" y="5715"/>
                    <a:pt x="19622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4" name="Google Shape;1954;p32"/>
            <p:cNvSpPr/>
            <p:nvPr/>
          </p:nvSpPr>
          <p:spPr>
            <a:xfrm>
              <a:off x="3183921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6" y="19621"/>
                    <a:pt x="25336" y="12668"/>
                  </a:cubicBezTo>
                  <a:cubicBezTo>
                    <a:pt x="25336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5" name="Google Shape;1955;p32"/>
            <p:cNvSpPr/>
            <p:nvPr/>
          </p:nvSpPr>
          <p:spPr>
            <a:xfrm>
              <a:off x="3116770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6" y="19621"/>
                    <a:pt x="25336" y="12668"/>
                  </a:cubicBezTo>
                  <a:cubicBezTo>
                    <a:pt x="25336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6" name="Google Shape;1956;p32"/>
            <p:cNvSpPr/>
            <p:nvPr/>
          </p:nvSpPr>
          <p:spPr>
            <a:xfrm>
              <a:off x="3217544" y="2840735"/>
              <a:ext cx="25336" cy="24669"/>
            </a:xfrm>
            <a:custGeom>
              <a:avLst/>
              <a:gdLst/>
              <a:ahLst/>
              <a:cxnLst/>
              <a:rect l="l" t="t" r="r" b="b"/>
              <a:pathLst>
                <a:path w="25336" h="24669" extrusionOk="0">
                  <a:moveTo>
                    <a:pt x="2572" y="4667"/>
                  </a:moveTo>
                  <a:cubicBezTo>
                    <a:pt x="1048" y="6763"/>
                    <a:pt x="0" y="9239"/>
                    <a:pt x="0" y="12001"/>
                  </a:cubicBezTo>
                  <a:cubicBezTo>
                    <a:pt x="0" y="19050"/>
                    <a:pt x="5715" y="24670"/>
                    <a:pt x="12668" y="24670"/>
                  </a:cubicBezTo>
                  <a:cubicBezTo>
                    <a:pt x="19622" y="24670"/>
                    <a:pt x="25336" y="18955"/>
                    <a:pt x="25336" y="12001"/>
                  </a:cubicBezTo>
                  <a:cubicBezTo>
                    <a:pt x="25336" y="6096"/>
                    <a:pt x="21241" y="1429"/>
                    <a:pt x="15907" y="0"/>
                  </a:cubicBezTo>
                  <a:cubicBezTo>
                    <a:pt x="11525" y="1810"/>
                    <a:pt x="7144" y="3334"/>
                    <a:pt x="2572" y="4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7" name="Google Shape;1957;p32"/>
            <p:cNvSpPr/>
            <p:nvPr/>
          </p:nvSpPr>
          <p:spPr>
            <a:xfrm>
              <a:off x="3150298" y="2845116"/>
              <a:ext cx="25336" cy="20193"/>
            </a:xfrm>
            <a:custGeom>
              <a:avLst/>
              <a:gdLst/>
              <a:ahLst/>
              <a:cxnLst/>
              <a:rect l="l" t="t" r="r" b="b"/>
              <a:pathLst>
                <a:path w="25336" h="20193" extrusionOk="0">
                  <a:moveTo>
                    <a:pt x="0" y="7525"/>
                  </a:moveTo>
                  <a:cubicBezTo>
                    <a:pt x="0" y="14573"/>
                    <a:pt x="5715" y="20193"/>
                    <a:pt x="12668" y="20193"/>
                  </a:cubicBezTo>
                  <a:cubicBezTo>
                    <a:pt x="19621" y="20193"/>
                    <a:pt x="25337" y="14478"/>
                    <a:pt x="25337" y="7525"/>
                  </a:cubicBezTo>
                  <a:cubicBezTo>
                    <a:pt x="25337" y="6763"/>
                    <a:pt x="25051" y="6191"/>
                    <a:pt x="24956" y="5525"/>
                  </a:cubicBezTo>
                  <a:cubicBezTo>
                    <a:pt x="17240" y="4763"/>
                    <a:pt x="9811" y="2858"/>
                    <a:pt x="2762" y="0"/>
                  </a:cubicBezTo>
                  <a:cubicBezTo>
                    <a:pt x="1143" y="2096"/>
                    <a:pt x="0" y="4667"/>
                    <a:pt x="0" y="7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8" name="Google Shape;1958;p32"/>
            <p:cNvSpPr/>
            <p:nvPr/>
          </p:nvSpPr>
          <p:spPr>
            <a:xfrm>
              <a:off x="3049523" y="2773107"/>
              <a:ext cx="25336" cy="25050"/>
            </a:xfrm>
            <a:custGeom>
              <a:avLst/>
              <a:gdLst/>
              <a:ahLst/>
              <a:cxnLst/>
              <a:rect l="l" t="t" r="r" b="b"/>
              <a:pathLst>
                <a:path w="25336" h="25050" extrusionOk="0">
                  <a:moveTo>
                    <a:pt x="10858" y="95"/>
                  </a:moveTo>
                  <a:cubicBezTo>
                    <a:pt x="4763" y="1048"/>
                    <a:pt x="0" y="6096"/>
                    <a:pt x="0" y="12383"/>
                  </a:cubicBezTo>
                  <a:cubicBezTo>
                    <a:pt x="0" y="19431"/>
                    <a:pt x="5715" y="25051"/>
                    <a:pt x="12668" y="25051"/>
                  </a:cubicBezTo>
                  <a:cubicBezTo>
                    <a:pt x="19621" y="25051"/>
                    <a:pt x="25336" y="19336"/>
                    <a:pt x="25336" y="12383"/>
                  </a:cubicBezTo>
                  <a:cubicBezTo>
                    <a:pt x="25336" y="11811"/>
                    <a:pt x="25146" y="11430"/>
                    <a:pt x="25051" y="10858"/>
                  </a:cubicBezTo>
                  <a:cubicBezTo>
                    <a:pt x="20383" y="6953"/>
                    <a:pt x="15621" y="3429"/>
                    <a:pt x="10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9" name="Google Shape;1959;p32"/>
            <p:cNvSpPr/>
            <p:nvPr/>
          </p:nvSpPr>
          <p:spPr>
            <a:xfrm>
              <a:off x="2982372" y="277282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0" name="Google Shape;1960;p32"/>
            <p:cNvSpPr/>
            <p:nvPr/>
          </p:nvSpPr>
          <p:spPr>
            <a:xfrm>
              <a:off x="3049524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1" name="Google Shape;1961;p32"/>
            <p:cNvSpPr/>
            <p:nvPr/>
          </p:nvSpPr>
          <p:spPr>
            <a:xfrm>
              <a:off x="2982372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2" name="Google Shape;1962;p32"/>
            <p:cNvSpPr/>
            <p:nvPr/>
          </p:nvSpPr>
          <p:spPr>
            <a:xfrm>
              <a:off x="3083147" y="28399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3" name="Google Shape;1963;p32"/>
            <p:cNvSpPr/>
            <p:nvPr/>
          </p:nvSpPr>
          <p:spPr>
            <a:xfrm>
              <a:off x="3015900" y="28399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4" name="Google Shape;1964;p32"/>
            <p:cNvSpPr/>
            <p:nvPr/>
          </p:nvSpPr>
          <p:spPr>
            <a:xfrm>
              <a:off x="2915221" y="2773393"/>
              <a:ext cx="25336" cy="24765"/>
            </a:xfrm>
            <a:custGeom>
              <a:avLst/>
              <a:gdLst/>
              <a:ahLst/>
              <a:cxnLst/>
              <a:rect l="l" t="t" r="r" b="b"/>
              <a:pathLst>
                <a:path w="25336" h="24765" extrusionOk="0">
                  <a:moveTo>
                    <a:pt x="15526" y="0"/>
                  </a:moveTo>
                  <a:cubicBezTo>
                    <a:pt x="10382" y="2858"/>
                    <a:pt x="5334" y="6096"/>
                    <a:pt x="476" y="9525"/>
                  </a:cubicBezTo>
                  <a:cubicBezTo>
                    <a:pt x="286" y="10382"/>
                    <a:pt x="0" y="11144"/>
                    <a:pt x="0" y="12097"/>
                  </a:cubicBezTo>
                  <a:cubicBezTo>
                    <a:pt x="0" y="19145"/>
                    <a:pt x="5715" y="24765"/>
                    <a:pt x="12668" y="24765"/>
                  </a:cubicBezTo>
                  <a:cubicBezTo>
                    <a:pt x="19622" y="24765"/>
                    <a:pt x="25337" y="19050"/>
                    <a:pt x="25337" y="12097"/>
                  </a:cubicBezTo>
                  <a:cubicBezTo>
                    <a:pt x="25337" y="6096"/>
                    <a:pt x="21145" y="1333"/>
                    <a:pt x="15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5" name="Google Shape;1965;p32"/>
            <p:cNvSpPr/>
            <p:nvPr/>
          </p:nvSpPr>
          <p:spPr>
            <a:xfrm>
              <a:off x="2915126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6" name="Google Shape;1966;p32"/>
            <p:cNvSpPr/>
            <p:nvPr/>
          </p:nvSpPr>
          <p:spPr>
            <a:xfrm>
              <a:off x="2847975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7" name="Google Shape;1967;p32"/>
            <p:cNvSpPr/>
            <p:nvPr/>
          </p:nvSpPr>
          <p:spPr>
            <a:xfrm>
              <a:off x="2948749" y="284006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7"/>
                  </a:moveTo>
                  <a:cubicBezTo>
                    <a:pt x="19717" y="25337"/>
                    <a:pt x="25336" y="19621"/>
                    <a:pt x="25336" y="12668"/>
                  </a:cubicBezTo>
                  <a:cubicBezTo>
                    <a:pt x="25336" y="5715"/>
                    <a:pt x="19622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8" name="Google Shape;1968;p32"/>
            <p:cNvSpPr/>
            <p:nvPr/>
          </p:nvSpPr>
          <p:spPr>
            <a:xfrm>
              <a:off x="2881598" y="28399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69" name="Google Shape;1969;p32"/>
          <p:cNvGrpSpPr/>
          <p:nvPr/>
        </p:nvGrpSpPr>
        <p:grpSpPr>
          <a:xfrm>
            <a:off x="3022750" y="4593704"/>
            <a:ext cx="6010846" cy="10287"/>
            <a:chOff x="3326320" y="5530024"/>
            <a:chExt cx="6010846" cy="10287"/>
          </a:xfrm>
        </p:grpSpPr>
        <p:sp>
          <p:nvSpPr>
            <p:cNvPr id="1970" name="Google Shape;1970;p32"/>
            <p:cNvSpPr/>
            <p:nvPr/>
          </p:nvSpPr>
          <p:spPr>
            <a:xfrm>
              <a:off x="3439191" y="5530024"/>
              <a:ext cx="5730144" cy="9525"/>
            </a:xfrm>
            <a:custGeom>
              <a:avLst/>
              <a:gdLst/>
              <a:ahLst/>
              <a:cxnLst/>
              <a:rect l="l" t="t" r="r" b="b"/>
              <a:pathLst>
                <a:path w="5730144" h="9525" extrusionOk="0">
                  <a:moveTo>
                    <a:pt x="0" y="0"/>
                  </a:moveTo>
                  <a:lnTo>
                    <a:pt x="5730145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1" name="Google Shape;1971;p32"/>
            <p:cNvSpPr/>
            <p:nvPr/>
          </p:nvSpPr>
          <p:spPr>
            <a:xfrm>
              <a:off x="9215628" y="5530786"/>
              <a:ext cx="121538" cy="9525"/>
            </a:xfrm>
            <a:custGeom>
              <a:avLst/>
              <a:gdLst/>
              <a:ahLst/>
              <a:cxnLst/>
              <a:rect l="l" t="t" r="r" b="b"/>
              <a:pathLst>
                <a:path w="121538" h="9525" extrusionOk="0">
                  <a:moveTo>
                    <a:pt x="0" y="0"/>
                  </a:moveTo>
                  <a:lnTo>
                    <a:pt x="121539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2" name="Google Shape;1972;p32"/>
            <p:cNvSpPr/>
            <p:nvPr/>
          </p:nvSpPr>
          <p:spPr>
            <a:xfrm>
              <a:off x="3326320" y="5530024"/>
              <a:ext cx="76390" cy="9525"/>
            </a:xfrm>
            <a:custGeom>
              <a:avLst/>
              <a:gdLst/>
              <a:ahLst/>
              <a:cxnLst/>
              <a:rect l="l" t="t" r="r" b="b"/>
              <a:pathLst>
                <a:path w="76390" h="9525" extrusionOk="0">
                  <a:moveTo>
                    <a:pt x="76391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73" name="Google Shape;1973;p32"/>
          <p:cNvGrpSpPr/>
          <p:nvPr/>
        </p:nvGrpSpPr>
        <p:grpSpPr>
          <a:xfrm>
            <a:off x="6807666" y="101978"/>
            <a:ext cx="1370475" cy="407796"/>
            <a:chOff x="5581650" y="1319212"/>
            <a:chExt cx="1665826" cy="495680"/>
          </a:xfrm>
        </p:grpSpPr>
        <p:sp>
          <p:nvSpPr>
            <p:cNvPr id="1974" name="Google Shape;1974;p32"/>
            <p:cNvSpPr/>
            <p:nvPr/>
          </p:nvSpPr>
          <p:spPr>
            <a:xfrm>
              <a:off x="7157751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5" name="Google Shape;1975;p32"/>
            <p:cNvSpPr/>
            <p:nvPr/>
          </p:nvSpPr>
          <p:spPr>
            <a:xfrm>
              <a:off x="7191375" y="1655158"/>
              <a:ext cx="25241" cy="25336"/>
            </a:xfrm>
            <a:custGeom>
              <a:avLst/>
              <a:gdLst/>
              <a:ahLst/>
              <a:cxnLst/>
              <a:rect l="l" t="t" r="r" b="b"/>
              <a:pathLst>
                <a:path w="25241" h="25336" extrusionOk="0">
                  <a:moveTo>
                    <a:pt x="12668" y="25336"/>
                  </a:moveTo>
                  <a:cubicBezTo>
                    <a:pt x="19526" y="25336"/>
                    <a:pt x="24955" y="19907"/>
                    <a:pt x="25241" y="13145"/>
                  </a:cubicBezTo>
                  <a:cubicBezTo>
                    <a:pt x="22193" y="8763"/>
                    <a:pt x="19050" y="4572"/>
                    <a:pt x="15621" y="572"/>
                  </a:cubicBezTo>
                  <a:cubicBezTo>
                    <a:pt x="14669" y="286"/>
                    <a:pt x="13716" y="0"/>
                    <a:pt x="12668" y="0"/>
                  </a:cubicBez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6" name="Google Shape;1976;p32"/>
            <p:cNvSpPr/>
            <p:nvPr/>
          </p:nvSpPr>
          <p:spPr>
            <a:xfrm>
              <a:off x="7191375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7" name="Google Shape;1977;p32"/>
            <p:cNvSpPr/>
            <p:nvPr/>
          </p:nvSpPr>
          <p:spPr>
            <a:xfrm>
              <a:off x="7224902" y="1722309"/>
              <a:ext cx="22574" cy="25336"/>
            </a:xfrm>
            <a:custGeom>
              <a:avLst/>
              <a:gdLst/>
              <a:ahLst/>
              <a:cxnLst/>
              <a:rect l="l" t="t" r="r" b="b"/>
              <a:pathLst>
                <a:path w="22574" h="25336" extrusionOk="0">
                  <a:moveTo>
                    <a:pt x="12668" y="25336"/>
                  </a:moveTo>
                  <a:cubicBezTo>
                    <a:pt x="16764" y="25336"/>
                    <a:pt x="20193" y="23241"/>
                    <a:pt x="22574" y="20288"/>
                  </a:cubicBezTo>
                  <a:cubicBezTo>
                    <a:pt x="21146" y="13716"/>
                    <a:pt x="19431" y="7334"/>
                    <a:pt x="17526" y="952"/>
                  </a:cubicBezTo>
                  <a:cubicBezTo>
                    <a:pt x="16002" y="381"/>
                    <a:pt x="14383" y="0"/>
                    <a:pt x="12668" y="0"/>
                  </a:cubicBez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8" name="Google Shape;1978;p32"/>
            <p:cNvSpPr/>
            <p:nvPr/>
          </p:nvSpPr>
          <p:spPr>
            <a:xfrm>
              <a:off x="7023353" y="1594293"/>
              <a:ext cx="25336" cy="19050"/>
            </a:xfrm>
            <a:custGeom>
              <a:avLst/>
              <a:gdLst/>
              <a:ahLst/>
              <a:cxnLst/>
              <a:rect l="l" t="t" r="r" b="b"/>
              <a:pathLst>
                <a:path w="25336" h="19050" extrusionOk="0">
                  <a:moveTo>
                    <a:pt x="667" y="3048"/>
                  </a:moveTo>
                  <a:cubicBezTo>
                    <a:pt x="381" y="4096"/>
                    <a:pt x="0" y="5239"/>
                    <a:pt x="0" y="6382"/>
                  </a:cubicBezTo>
                  <a:cubicBezTo>
                    <a:pt x="0" y="13430"/>
                    <a:pt x="5715" y="19050"/>
                    <a:pt x="12668" y="19050"/>
                  </a:cubicBezTo>
                  <a:cubicBezTo>
                    <a:pt x="19622" y="19050"/>
                    <a:pt x="25337" y="13335"/>
                    <a:pt x="25337" y="6382"/>
                  </a:cubicBezTo>
                  <a:cubicBezTo>
                    <a:pt x="25337" y="4001"/>
                    <a:pt x="24479" y="1905"/>
                    <a:pt x="23336" y="0"/>
                  </a:cubicBezTo>
                  <a:cubicBezTo>
                    <a:pt x="15621" y="476"/>
                    <a:pt x="8096" y="1619"/>
                    <a:pt x="667" y="30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9" name="Google Shape;1979;p32"/>
            <p:cNvSpPr/>
            <p:nvPr/>
          </p:nvSpPr>
          <p:spPr>
            <a:xfrm>
              <a:off x="7090600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0" name="Google Shape;1980;p32"/>
            <p:cNvSpPr/>
            <p:nvPr/>
          </p:nvSpPr>
          <p:spPr>
            <a:xfrm>
              <a:off x="7023354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1" name="Google Shape;1981;p32"/>
            <p:cNvSpPr/>
            <p:nvPr/>
          </p:nvSpPr>
          <p:spPr>
            <a:xfrm>
              <a:off x="7124128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2" name="Google Shape;1982;p32"/>
            <p:cNvSpPr/>
            <p:nvPr/>
          </p:nvSpPr>
          <p:spPr>
            <a:xfrm>
              <a:off x="7056977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6" y="19622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3" name="Google Shape;1983;p32"/>
            <p:cNvSpPr/>
            <p:nvPr/>
          </p:nvSpPr>
          <p:spPr>
            <a:xfrm>
              <a:off x="7090505" y="1596580"/>
              <a:ext cx="25145" cy="16763"/>
            </a:xfrm>
            <a:custGeom>
              <a:avLst/>
              <a:gdLst/>
              <a:ahLst/>
              <a:cxnLst/>
              <a:rect l="l" t="t" r="r" b="b"/>
              <a:pathLst>
                <a:path w="25145" h="16763" extrusionOk="0">
                  <a:moveTo>
                    <a:pt x="12763" y="16764"/>
                  </a:moveTo>
                  <a:cubicBezTo>
                    <a:pt x="19240" y="16764"/>
                    <a:pt x="24479" y="11811"/>
                    <a:pt x="25146" y="5429"/>
                  </a:cubicBezTo>
                  <a:cubicBezTo>
                    <a:pt x="17145" y="3238"/>
                    <a:pt x="9049" y="1333"/>
                    <a:pt x="857" y="0"/>
                  </a:cubicBezTo>
                  <a:cubicBezTo>
                    <a:pt x="381" y="1333"/>
                    <a:pt x="0" y="2667"/>
                    <a:pt x="0" y="4096"/>
                  </a:cubicBezTo>
                  <a:cubicBezTo>
                    <a:pt x="0" y="11144"/>
                    <a:pt x="5715" y="16764"/>
                    <a:pt x="12668" y="16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4" name="Google Shape;1984;p32"/>
            <p:cNvSpPr/>
            <p:nvPr/>
          </p:nvSpPr>
          <p:spPr>
            <a:xfrm>
              <a:off x="7124128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5" name="Google Shape;1985;p32"/>
            <p:cNvSpPr/>
            <p:nvPr/>
          </p:nvSpPr>
          <p:spPr>
            <a:xfrm>
              <a:off x="7056977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6" name="Google Shape;1986;p32"/>
            <p:cNvSpPr/>
            <p:nvPr/>
          </p:nvSpPr>
          <p:spPr>
            <a:xfrm>
              <a:off x="6956202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7" name="Google Shape;1987;p32"/>
            <p:cNvSpPr/>
            <p:nvPr/>
          </p:nvSpPr>
          <p:spPr>
            <a:xfrm>
              <a:off x="6889051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8" name="Google Shape;1988;p32"/>
            <p:cNvSpPr/>
            <p:nvPr/>
          </p:nvSpPr>
          <p:spPr>
            <a:xfrm>
              <a:off x="6989825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9" name="Google Shape;1989;p32"/>
            <p:cNvSpPr/>
            <p:nvPr/>
          </p:nvSpPr>
          <p:spPr>
            <a:xfrm>
              <a:off x="6922484" y="1655158"/>
              <a:ext cx="25431" cy="25336"/>
            </a:xfrm>
            <a:custGeom>
              <a:avLst/>
              <a:gdLst/>
              <a:ahLst/>
              <a:cxnLst/>
              <a:rect l="l" t="t" r="r" b="b"/>
              <a:pathLst>
                <a:path w="25431" h="25336" extrusionOk="0">
                  <a:moveTo>
                    <a:pt x="12763" y="25336"/>
                  </a:moveTo>
                  <a:cubicBezTo>
                    <a:pt x="19812" y="25336"/>
                    <a:pt x="25432" y="19622"/>
                    <a:pt x="25432" y="12668"/>
                  </a:cubicBezTo>
                  <a:cubicBezTo>
                    <a:pt x="25432" y="5715"/>
                    <a:pt x="19717" y="0"/>
                    <a:pt x="12763" y="0"/>
                  </a:cubicBezTo>
                  <a:cubicBezTo>
                    <a:pt x="11621" y="0"/>
                    <a:pt x="10573" y="381"/>
                    <a:pt x="9525" y="667"/>
                  </a:cubicBezTo>
                  <a:cubicBezTo>
                    <a:pt x="6668" y="3715"/>
                    <a:pt x="3715" y="6668"/>
                    <a:pt x="667" y="9525"/>
                  </a:cubicBezTo>
                  <a:cubicBezTo>
                    <a:pt x="381" y="10573"/>
                    <a:pt x="0" y="11621"/>
                    <a:pt x="0" y="12668"/>
                  </a:cubicBezTo>
                  <a:cubicBezTo>
                    <a:pt x="0" y="19717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0" name="Google Shape;1990;p32"/>
            <p:cNvSpPr/>
            <p:nvPr/>
          </p:nvSpPr>
          <p:spPr>
            <a:xfrm>
              <a:off x="6989825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1" name="Google Shape;1991;p32"/>
            <p:cNvSpPr/>
            <p:nvPr/>
          </p:nvSpPr>
          <p:spPr>
            <a:xfrm>
              <a:off x="6922579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2" name="Google Shape;1992;p32"/>
            <p:cNvSpPr/>
            <p:nvPr/>
          </p:nvSpPr>
          <p:spPr>
            <a:xfrm rot="-552203">
              <a:off x="6821841" y="1722397"/>
              <a:ext cx="25346" cy="2534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3" name="Google Shape;1993;p32"/>
            <p:cNvSpPr/>
            <p:nvPr/>
          </p:nvSpPr>
          <p:spPr>
            <a:xfrm>
              <a:off x="6754653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4" name="Google Shape;1994;p32"/>
            <p:cNvSpPr/>
            <p:nvPr/>
          </p:nvSpPr>
          <p:spPr>
            <a:xfrm>
              <a:off x="6788276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5430" y="572"/>
                  </a:moveTo>
                  <a:cubicBezTo>
                    <a:pt x="14478" y="381"/>
                    <a:pt x="13621" y="0"/>
                    <a:pt x="12668" y="0"/>
                  </a:cubicBez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12287"/>
                    <a:pt x="25146" y="11906"/>
                    <a:pt x="25146" y="11525"/>
                  </a:cubicBezTo>
                  <a:cubicBezTo>
                    <a:pt x="21717" y="8096"/>
                    <a:pt x="18479" y="4381"/>
                    <a:pt x="15430" y="5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5" name="Google Shape;1995;p32"/>
            <p:cNvSpPr/>
            <p:nvPr/>
          </p:nvSpPr>
          <p:spPr>
            <a:xfrm>
              <a:off x="6754653" y="1587912"/>
              <a:ext cx="24765" cy="25431"/>
            </a:xfrm>
            <a:custGeom>
              <a:avLst/>
              <a:gdLst/>
              <a:ahLst/>
              <a:cxnLst/>
              <a:rect l="l" t="t" r="r" b="b"/>
              <a:pathLst>
                <a:path w="24765" h="25431" extrusionOk="0">
                  <a:moveTo>
                    <a:pt x="12668" y="25432"/>
                  </a:moveTo>
                  <a:cubicBezTo>
                    <a:pt x="18669" y="25432"/>
                    <a:pt x="23431" y="21146"/>
                    <a:pt x="24765" y="15526"/>
                  </a:cubicBezTo>
                  <a:cubicBezTo>
                    <a:pt x="23717" y="11716"/>
                    <a:pt x="22765" y="7906"/>
                    <a:pt x="21908" y="4191"/>
                  </a:cubicBezTo>
                  <a:cubicBezTo>
                    <a:pt x="19621" y="1619"/>
                    <a:pt x="16288" y="0"/>
                    <a:pt x="12668" y="0"/>
                  </a:cubicBez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6" name="Google Shape;1996;p32"/>
            <p:cNvSpPr/>
            <p:nvPr/>
          </p:nvSpPr>
          <p:spPr>
            <a:xfrm>
              <a:off x="6855428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7" name="Google Shape;1997;p32"/>
            <p:cNvSpPr/>
            <p:nvPr/>
          </p:nvSpPr>
          <p:spPr>
            <a:xfrm>
              <a:off x="6788181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8" name="Google Shape;1998;p32"/>
            <p:cNvSpPr/>
            <p:nvPr/>
          </p:nvSpPr>
          <p:spPr>
            <a:xfrm>
              <a:off x="6687502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9" name="Google Shape;1999;p32"/>
            <p:cNvSpPr/>
            <p:nvPr/>
          </p:nvSpPr>
          <p:spPr>
            <a:xfrm>
              <a:off x="6620256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0" name="Google Shape;2000;p32"/>
            <p:cNvSpPr/>
            <p:nvPr/>
          </p:nvSpPr>
          <p:spPr>
            <a:xfrm>
              <a:off x="6653879" y="138636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5620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1" name="Google Shape;2001;p32"/>
            <p:cNvSpPr/>
            <p:nvPr/>
          </p:nvSpPr>
          <p:spPr>
            <a:xfrm>
              <a:off x="6687502" y="1588007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6"/>
                    <a:pt x="12668" y="25336"/>
                  </a:cubicBezTo>
                  <a:cubicBezTo>
                    <a:pt x="5672" y="25336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2" name="Google Shape;2002;p32"/>
            <p:cNvSpPr/>
            <p:nvPr/>
          </p:nvSpPr>
          <p:spPr>
            <a:xfrm>
              <a:off x="6620256" y="158791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3" name="Google Shape;2003;p32"/>
            <p:cNvSpPr/>
            <p:nvPr/>
          </p:nvSpPr>
          <p:spPr>
            <a:xfrm>
              <a:off x="6721030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4" name="Google Shape;2004;p32"/>
            <p:cNvSpPr/>
            <p:nvPr/>
          </p:nvSpPr>
          <p:spPr>
            <a:xfrm>
              <a:off x="6653879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5" name="Google Shape;2005;p32"/>
            <p:cNvSpPr/>
            <p:nvPr/>
          </p:nvSpPr>
          <p:spPr>
            <a:xfrm>
              <a:off x="6687502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6" name="Google Shape;2006;p32"/>
            <p:cNvSpPr/>
            <p:nvPr/>
          </p:nvSpPr>
          <p:spPr>
            <a:xfrm>
              <a:off x="6620256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7" name="Google Shape;2007;p32"/>
            <p:cNvSpPr/>
            <p:nvPr/>
          </p:nvSpPr>
          <p:spPr>
            <a:xfrm>
              <a:off x="6721030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8" name="Google Shape;2008;p32"/>
            <p:cNvSpPr/>
            <p:nvPr/>
          </p:nvSpPr>
          <p:spPr>
            <a:xfrm>
              <a:off x="6653879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9" name="Google Shape;2009;p32"/>
            <p:cNvSpPr/>
            <p:nvPr/>
          </p:nvSpPr>
          <p:spPr>
            <a:xfrm>
              <a:off x="6721030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0" name="Google Shape;2010;p32"/>
            <p:cNvSpPr/>
            <p:nvPr/>
          </p:nvSpPr>
          <p:spPr>
            <a:xfrm>
              <a:off x="6653879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1" name="Google Shape;2011;p32"/>
            <p:cNvSpPr/>
            <p:nvPr/>
          </p:nvSpPr>
          <p:spPr>
            <a:xfrm>
              <a:off x="6553104" y="1321688"/>
              <a:ext cx="25336" cy="22860"/>
            </a:xfrm>
            <a:custGeom>
              <a:avLst/>
              <a:gdLst/>
              <a:ahLst/>
              <a:cxnLst/>
              <a:rect l="l" t="t" r="r" b="b"/>
              <a:pathLst>
                <a:path w="25336" h="22860" extrusionOk="0">
                  <a:moveTo>
                    <a:pt x="0" y="10192"/>
                  </a:moveTo>
                  <a:cubicBezTo>
                    <a:pt x="0" y="17240"/>
                    <a:pt x="5715" y="22860"/>
                    <a:pt x="12668" y="22860"/>
                  </a:cubicBezTo>
                  <a:cubicBezTo>
                    <a:pt x="19621" y="22860"/>
                    <a:pt x="25337" y="17145"/>
                    <a:pt x="25337" y="10192"/>
                  </a:cubicBezTo>
                  <a:cubicBezTo>
                    <a:pt x="25337" y="8477"/>
                    <a:pt x="24955" y="6953"/>
                    <a:pt x="24384" y="5429"/>
                  </a:cubicBezTo>
                  <a:cubicBezTo>
                    <a:pt x="18098" y="3429"/>
                    <a:pt x="11811" y="1619"/>
                    <a:pt x="5429" y="0"/>
                  </a:cubicBezTo>
                  <a:cubicBezTo>
                    <a:pt x="2191" y="2286"/>
                    <a:pt x="0" y="5906"/>
                    <a:pt x="0" y="100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2" name="Google Shape;2012;p32"/>
            <p:cNvSpPr/>
            <p:nvPr/>
          </p:nvSpPr>
          <p:spPr>
            <a:xfrm>
              <a:off x="6485858" y="131921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3" name="Google Shape;2013;p32"/>
            <p:cNvSpPr/>
            <p:nvPr/>
          </p:nvSpPr>
          <p:spPr>
            <a:xfrm>
              <a:off x="6553104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4" name="Google Shape;2014;p32"/>
            <p:cNvSpPr/>
            <p:nvPr/>
          </p:nvSpPr>
          <p:spPr>
            <a:xfrm>
              <a:off x="6485858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5" name="Google Shape;2015;p32"/>
            <p:cNvSpPr/>
            <p:nvPr/>
          </p:nvSpPr>
          <p:spPr>
            <a:xfrm>
              <a:off x="6586727" y="13864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7"/>
                  </a:moveTo>
                  <a:cubicBezTo>
                    <a:pt x="19717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6" name="Google Shape;2016;p32"/>
            <p:cNvSpPr/>
            <p:nvPr/>
          </p:nvSpPr>
          <p:spPr>
            <a:xfrm>
              <a:off x="6519481" y="138636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7" name="Google Shape;2017;p32"/>
            <p:cNvSpPr/>
            <p:nvPr/>
          </p:nvSpPr>
          <p:spPr>
            <a:xfrm>
              <a:off x="6553104" y="1588007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6"/>
                    <a:pt x="12668" y="25336"/>
                  </a:cubicBezTo>
                  <a:cubicBezTo>
                    <a:pt x="5672" y="25336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8" name="Google Shape;2018;p32"/>
            <p:cNvSpPr/>
            <p:nvPr/>
          </p:nvSpPr>
          <p:spPr>
            <a:xfrm>
              <a:off x="6485858" y="158791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9" name="Google Shape;2019;p32"/>
            <p:cNvSpPr/>
            <p:nvPr/>
          </p:nvSpPr>
          <p:spPr>
            <a:xfrm>
              <a:off x="6586632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0" name="Google Shape;2020;p32"/>
            <p:cNvSpPr/>
            <p:nvPr/>
          </p:nvSpPr>
          <p:spPr>
            <a:xfrm>
              <a:off x="6519481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1" name="Google Shape;2021;p32"/>
            <p:cNvSpPr/>
            <p:nvPr/>
          </p:nvSpPr>
          <p:spPr>
            <a:xfrm>
              <a:off x="6553104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2" name="Google Shape;2022;p32"/>
            <p:cNvSpPr/>
            <p:nvPr/>
          </p:nvSpPr>
          <p:spPr>
            <a:xfrm>
              <a:off x="6485858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3" name="Google Shape;2023;p32"/>
            <p:cNvSpPr/>
            <p:nvPr/>
          </p:nvSpPr>
          <p:spPr>
            <a:xfrm>
              <a:off x="6586727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4" name="Google Shape;2024;p32"/>
            <p:cNvSpPr/>
            <p:nvPr/>
          </p:nvSpPr>
          <p:spPr>
            <a:xfrm>
              <a:off x="6519481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5" name="Google Shape;2025;p32"/>
            <p:cNvSpPr/>
            <p:nvPr/>
          </p:nvSpPr>
          <p:spPr>
            <a:xfrm>
              <a:off x="6586727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6519481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6418707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6351555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2" y="25337"/>
                    <a:pt x="25337" y="19622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6452330" y="13864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7"/>
                  </a:moveTo>
                  <a:cubicBezTo>
                    <a:pt x="19717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6385083" y="138636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6317932" y="138636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5620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6418707" y="1320354"/>
              <a:ext cx="25336" cy="24193"/>
            </a:xfrm>
            <a:custGeom>
              <a:avLst/>
              <a:gdLst/>
              <a:ahLst/>
              <a:cxnLst/>
              <a:rect l="l" t="t" r="r" b="b"/>
              <a:pathLst>
                <a:path w="25336" h="24193" extrusionOk="0">
                  <a:moveTo>
                    <a:pt x="0" y="11525"/>
                  </a:moveTo>
                  <a:cubicBezTo>
                    <a:pt x="0" y="18574"/>
                    <a:pt x="5715" y="24194"/>
                    <a:pt x="12668" y="24194"/>
                  </a:cubicBezTo>
                  <a:cubicBezTo>
                    <a:pt x="19621" y="24194"/>
                    <a:pt x="25337" y="18479"/>
                    <a:pt x="25337" y="11525"/>
                  </a:cubicBezTo>
                  <a:cubicBezTo>
                    <a:pt x="25337" y="6382"/>
                    <a:pt x="22193" y="1905"/>
                    <a:pt x="17812" y="0"/>
                  </a:cubicBezTo>
                  <a:cubicBezTo>
                    <a:pt x="12954" y="1048"/>
                    <a:pt x="8001" y="2096"/>
                    <a:pt x="3143" y="3429"/>
                  </a:cubicBezTo>
                  <a:cubicBezTo>
                    <a:pt x="1238" y="5620"/>
                    <a:pt x="0" y="8382"/>
                    <a:pt x="0" y="115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6418707" y="1588007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6"/>
                    <a:pt x="12668" y="25336"/>
                  </a:cubicBezTo>
                  <a:cubicBezTo>
                    <a:pt x="5672" y="25336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6351555" y="158791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2" y="25337"/>
                    <a:pt x="25337" y="19622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6452330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6385083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7" name="Google Shape;2037;p32"/>
            <p:cNvSpPr/>
            <p:nvPr/>
          </p:nvSpPr>
          <p:spPr>
            <a:xfrm>
              <a:off x="6418707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8" name="Google Shape;2038;p32"/>
            <p:cNvSpPr/>
            <p:nvPr/>
          </p:nvSpPr>
          <p:spPr>
            <a:xfrm>
              <a:off x="6351555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2" y="25336"/>
                    <a:pt x="25337" y="19622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6452330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6385083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6452330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6385083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6284309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6284309" y="158791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6217158" y="1588007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6"/>
                    <a:pt x="12668" y="25336"/>
                  </a:cubicBezTo>
                  <a:cubicBezTo>
                    <a:pt x="5672" y="25336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6317932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6250781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6220682" y="1454847"/>
              <a:ext cx="21812" cy="24098"/>
            </a:xfrm>
            <a:custGeom>
              <a:avLst/>
              <a:gdLst/>
              <a:ahLst/>
              <a:cxnLst/>
              <a:rect l="l" t="t" r="r" b="b"/>
              <a:pathLst>
                <a:path w="21812" h="24098" extrusionOk="0">
                  <a:moveTo>
                    <a:pt x="0" y="20098"/>
                  </a:moveTo>
                  <a:cubicBezTo>
                    <a:pt x="2286" y="22574"/>
                    <a:pt x="5525" y="24098"/>
                    <a:pt x="9144" y="24098"/>
                  </a:cubicBezTo>
                  <a:cubicBezTo>
                    <a:pt x="16193" y="24098"/>
                    <a:pt x="21812" y="18383"/>
                    <a:pt x="21812" y="11430"/>
                  </a:cubicBezTo>
                  <a:cubicBezTo>
                    <a:pt x="21812" y="6382"/>
                    <a:pt x="18764" y="2096"/>
                    <a:pt x="14478" y="0"/>
                  </a:cubicBezTo>
                  <a:cubicBezTo>
                    <a:pt x="9430" y="6572"/>
                    <a:pt x="4572" y="13240"/>
                    <a:pt x="0" y="200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6284309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0" name="Google Shape;2050;p32"/>
            <p:cNvSpPr/>
            <p:nvPr/>
          </p:nvSpPr>
          <p:spPr>
            <a:xfrm>
              <a:off x="6217158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1" name="Google Shape;2051;p32"/>
            <p:cNvSpPr/>
            <p:nvPr/>
          </p:nvSpPr>
          <p:spPr>
            <a:xfrm>
              <a:off x="6317932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2" name="Google Shape;2052;p32"/>
            <p:cNvSpPr/>
            <p:nvPr/>
          </p:nvSpPr>
          <p:spPr>
            <a:xfrm>
              <a:off x="6250781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3" name="Google Shape;2053;p32"/>
            <p:cNvSpPr/>
            <p:nvPr/>
          </p:nvSpPr>
          <p:spPr>
            <a:xfrm>
              <a:off x="6317932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4" name="Google Shape;2054;p32"/>
            <p:cNvSpPr/>
            <p:nvPr/>
          </p:nvSpPr>
          <p:spPr>
            <a:xfrm>
              <a:off x="6250781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5" name="Google Shape;2055;p32"/>
            <p:cNvSpPr/>
            <p:nvPr/>
          </p:nvSpPr>
          <p:spPr>
            <a:xfrm>
              <a:off x="6150101" y="1587912"/>
              <a:ext cx="25146" cy="25431"/>
            </a:xfrm>
            <a:custGeom>
              <a:avLst/>
              <a:gdLst/>
              <a:ahLst/>
              <a:cxnLst/>
              <a:rect l="l" t="t" r="r" b="b"/>
              <a:pathLst>
                <a:path w="25146" h="25431" extrusionOk="0">
                  <a:moveTo>
                    <a:pt x="12573" y="0"/>
                  </a:moveTo>
                  <a:cubicBezTo>
                    <a:pt x="11049" y="0"/>
                    <a:pt x="9716" y="381"/>
                    <a:pt x="8287" y="857"/>
                  </a:cubicBezTo>
                  <a:cubicBezTo>
                    <a:pt x="5620" y="5239"/>
                    <a:pt x="2858" y="9430"/>
                    <a:pt x="0" y="13621"/>
                  </a:cubicBezTo>
                  <a:cubicBezTo>
                    <a:pt x="476" y="20193"/>
                    <a:pt x="5810" y="25432"/>
                    <a:pt x="12478" y="25432"/>
                  </a:cubicBezTo>
                  <a:cubicBezTo>
                    <a:pt x="19145" y="25432"/>
                    <a:pt x="25146" y="19717"/>
                    <a:pt x="25146" y="12764"/>
                  </a:cubicBezTo>
                  <a:cubicBezTo>
                    <a:pt x="25146" y="5810"/>
                    <a:pt x="19431" y="95"/>
                    <a:pt x="12478" y="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6184963" y="1520760"/>
              <a:ext cx="23907" cy="25336"/>
            </a:xfrm>
            <a:custGeom>
              <a:avLst/>
              <a:gdLst/>
              <a:ahLst/>
              <a:cxnLst/>
              <a:rect l="l" t="t" r="r" b="b"/>
              <a:pathLst>
                <a:path w="23907" h="25336" extrusionOk="0">
                  <a:moveTo>
                    <a:pt x="11239" y="25336"/>
                  </a:moveTo>
                  <a:cubicBezTo>
                    <a:pt x="18288" y="25336"/>
                    <a:pt x="23908" y="19621"/>
                    <a:pt x="23908" y="12668"/>
                  </a:cubicBezTo>
                  <a:cubicBezTo>
                    <a:pt x="23908" y="5715"/>
                    <a:pt x="18193" y="0"/>
                    <a:pt x="11239" y="0"/>
                  </a:cubicBezTo>
                  <a:cubicBezTo>
                    <a:pt x="10382" y="0"/>
                    <a:pt x="9620" y="286"/>
                    <a:pt x="8763" y="476"/>
                  </a:cubicBezTo>
                  <a:cubicBezTo>
                    <a:pt x="5810" y="6382"/>
                    <a:pt x="2953" y="12287"/>
                    <a:pt x="0" y="18288"/>
                  </a:cubicBezTo>
                  <a:cubicBezTo>
                    <a:pt x="2096" y="22479"/>
                    <a:pt x="6287" y="25336"/>
                    <a:pt x="11239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6150006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6082760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6183534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6116383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6" y="19622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1" name="Google Shape;2061;p32"/>
            <p:cNvSpPr/>
            <p:nvPr/>
          </p:nvSpPr>
          <p:spPr>
            <a:xfrm>
              <a:off x="6049136" y="1657254"/>
              <a:ext cx="25336" cy="23145"/>
            </a:xfrm>
            <a:custGeom>
              <a:avLst/>
              <a:gdLst/>
              <a:ahLst/>
              <a:cxnLst/>
              <a:rect l="l" t="t" r="r" b="b"/>
              <a:pathLst>
                <a:path w="25336" h="23145" extrusionOk="0">
                  <a:moveTo>
                    <a:pt x="5334" y="476"/>
                  </a:moveTo>
                  <a:cubicBezTo>
                    <a:pt x="2191" y="2762"/>
                    <a:pt x="0" y="6286"/>
                    <a:pt x="0" y="10477"/>
                  </a:cubicBezTo>
                  <a:cubicBezTo>
                    <a:pt x="0" y="17526"/>
                    <a:pt x="5715" y="23146"/>
                    <a:pt x="12668" y="23146"/>
                  </a:cubicBezTo>
                  <a:cubicBezTo>
                    <a:pt x="19622" y="23146"/>
                    <a:pt x="25337" y="17431"/>
                    <a:pt x="25337" y="10477"/>
                  </a:cubicBezTo>
                  <a:cubicBezTo>
                    <a:pt x="25337" y="6001"/>
                    <a:pt x="22860" y="2286"/>
                    <a:pt x="19431" y="0"/>
                  </a:cubicBezTo>
                  <a:cubicBezTo>
                    <a:pt x="17336" y="190"/>
                    <a:pt x="15335" y="571"/>
                    <a:pt x="13240" y="571"/>
                  </a:cubicBezTo>
                  <a:cubicBezTo>
                    <a:pt x="10573" y="571"/>
                    <a:pt x="7906" y="571"/>
                    <a:pt x="5334" y="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2" name="Google Shape;2062;p32"/>
            <p:cNvSpPr/>
            <p:nvPr/>
          </p:nvSpPr>
          <p:spPr>
            <a:xfrm>
              <a:off x="6183534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3" name="Google Shape;2063;p32"/>
            <p:cNvSpPr/>
            <p:nvPr/>
          </p:nvSpPr>
          <p:spPr>
            <a:xfrm>
              <a:off x="6116383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6015609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5948457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9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9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5981985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7" name="Google Shape;2067;p32"/>
            <p:cNvSpPr/>
            <p:nvPr/>
          </p:nvSpPr>
          <p:spPr>
            <a:xfrm>
              <a:off x="6049232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8" name="Google Shape;2068;p32"/>
            <p:cNvSpPr/>
            <p:nvPr/>
          </p:nvSpPr>
          <p:spPr>
            <a:xfrm>
              <a:off x="5981985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5881211" y="1589341"/>
              <a:ext cx="25336" cy="23907"/>
            </a:xfrm>
            <a:custGeom>
              <a:avLst/>
              <a:gdLst/>
              <a:ahLst/>
              <a:cxnLst/>
              <a:rect l="l" t="t" r="r" b="b"/>
              <a:pathLst>
                <a:path w="25336" h="23907" extrusionOk="0">
                  <a:moveTo>
                    <a:pt x="7144" y="0"/>
                  </a:moveTo>
                  <a:cubicBezTo>
                    <a:pt x="2953" y="2095"/>
                    <a:pt x="0" y="6286"/>
                    <a:pt x="0" y="11240"/>
                  </a:cubicBezTo>
                  <a:cubicBezTo>
                    <a:pt x="0" y="18288"/>
                    <a:pt x="5715" y="23908"/>
                    <a:pt x="12668" y="23908"/>
                  </a:cubicBezTo>
                  <a:cubicBezTo>
                    <a:pt x="19621" y="23908"/>
                    <a:pt x="25336" y="18193"/>
                    <a:pt x="25336" y="11240"/>
                  </a:cubicBezTo>
                  <a:cubicBezTo>
                    <a:pt x="25336" y="8382"/>
                    <a:pt x="24193" y="5810"/>
                    <a:pt x="22574" y="3715"/>
                  </a:cubicBezTo>
                  <a:cubicBezTo>
                    <a:pt x="17431" y="2286"/>
                    <a:pt x="12287" y="1048"/>
                    <a:pt x="7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5814060" y="1588007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6"/>
                    <a:pt x="12668" y="25336"/>
                  </a:cubicBezTo>
                  <a:cubicBezTo>
                    <a:pt x="5672" y="25336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5881211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6" y="19622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5814060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5914834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5847588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6" y="19622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5914834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5847588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7" name="Google Shape;2077;p32"/>
            <p:cNvSpPr/>
            <p:nvPr/>
          </p:nvSpPr>
          <p:spPr>
            <a:xfrm>
              <a:off x="5746813" y="1592579"/>
              <a:ext cx="25336" cy="20764"/>
            </a:xfrm>
            <a:custGeom>
              <a:avLst/>
              <a:gdLst/>
              <a:ahLst/>
              <a:cxnLst/>
              <a:rect l="l" t="t" r="r" b="b"/>
              <a:pathLst>
                <a:path w="25336" h="20764" extrusionOk="0">
                  <a:moveTo>
                    <a:pt x="286" y="6858"/>
                  </a:moveTo>
                  <a:cubicBezTo>
                    <a:pt x="286" y="6858"/>
                    <a:pt x="0" y="7620"/>
                    <a:pt x="0" y="8096"/>
                  </a:cubicBezTo>
                  <a:cubicBezTo>
                    <a:pt x="0" y="15145"/>
                    <a:pt x="5715" y="20764"/>
                    <a:pt x="12668" y="20764"/>
                  </a:cubicBezTo>
                  <a:cubicBezTo>
                    <a:pt x="19621" y="20764"/>
                    <a:pt x="25337" y="15049"/>
                    <a:pt x="25337" y="8096"/>
                  </a:cubicBezTo>
                  <a:cubicBezTo>
                    <a:pt x="25337" y="4953"/>
                    <a:pt x="24098" y="2286"/>
                    <a:pt x="22288" y="0"/>
                  </a:cubicBezTo>
                  <a:cubicBezTo>
                    <a:pt x="14859" y="1905"/>
                    <a:pt x="7525" y="4191"/>
                    <a:pt x="286" y="67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8" name="Google Shape;2078;p32"/>
            <p:cNvSpPr/>
            <p:nvPr/>
          </p:nvSpPr>
          <p:spPr>
            <a:xfrm>
              <a:off x="5746908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5679662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0" name="Google Shape;2080;p32"/>
            <p:cNvSpPr/>
            <p:nvPr/>
          </p:nvSpPr>
          <p:spPr>
            <a:xfrm>
              <a:off x="5780436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1" name="Google Shape;2081;p32"/>
            <p:cNvSpPr/>
            <p:nvPr/>
          </p:nvSpPr>
          <p:spPr>
            <a:xfrm>
              <a:off x="5713285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5780436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5713285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5612510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5646134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12002" y="0"/>
                    <a:pt x="11525" y="286"/>
                    <a:pt x="10859" y="381"/>
                  </a:cubicBezTo>
                  <a:cubicBezTo>
                    <a:pt x="7239" y="3905"/>
                    <a:pt x="3715" y="7525"/>
                    <a:pt x="286" y="11144"/>
                  </a:cubicBezTo>
                  <a:cubicBezTo>
                    <a:pt x="286" y="11716"/>
                    <a:pt x="0" y="12097"/>
                    <a:pt x="0" y="12668"/>
                  </a:cubicBezTo>
                  <a:cubicBezTo>
                    <a:pt x="0" y="19717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5646134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5581650" y="1789556"/>
              <a:ext cx="22574" cy="25336"/>
            </a:xfrm>
            <a:custGeom>
              <a:avLst/>
              <a:gdLst/>
              <a:ahLst/>
              <a:cxnLst/>
              <a:rect l="l" t="t" r="r" b="b"/>
              <a:pathLst>
                <a:path w="22574" h="25336" extrusionOk="0">
                  <a:moveTo>
                    <a:pt x="9906" y="25336"/>
                  </a:moveTo>
                  <a:cubicBezTo>
                    <a:pt x="16954" y="25336"/>
                    <a:pt x="22574" y="19621"/>
                    <a:pt x="22574" y="12668"/>
                  </a:cubicBezTo>
                  <a:cubicBezTo>
                    <a:pt x="22574" y="5715"/>
                    <a:pt x="16859" y="0"/>
                    <a:pt x="9906" y="0"/>
                  </a:cubicBezTo>
                  <a:cubicBezTo>
                    <a:pt x="6953" y="0"/>
                    <a:pt x="4381" y="1143"/>
                    <a:pt x="2191" y="2857"/>
                  </a:cubicBezTo>
                  <a:cubicBezTo>
                    <a:pt x="1238" y="8572"/>
                    <a:pt x="476" y="14383"/>
                    <a:pt x="0" y="20288"/>
                  </a:cubicBezTo>
                  <a:cubicBezTo>
                    <a:pt x="2286" y="23336"/>
                    <a:pt x="5810" y="25336"/>
                    <a:pt x="9906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9" name="Google Shape;2089;p33"/>
          <p:cNvGrpSpPr/>
          <p:nvPr/>
        </p:nvGrpSpPr>
        <p:grpSpPr>
          <a:xfrm>
            <a:off x="8339071" y="904887"/>
            <a:ext cx="849916" cy="352552"/>
            <a:chOff x="2847975" y="2504026"/>
            <a:chExt cx="1033081" cy="428530"/>
          </a:xfrm>
        </p:grpSpPr>
        <p:sp>
          <p:nvSpPr>
            <p:cNvPr id="2090" name="Google Shape;2090;p33"/>
            <p:cNvSpPr/>
            <p:nvPr/>
          </p:nvSpPr>
          <p:spPr>
            <a:xfrm>
              <a:off x="3788568" y="2638424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1" name="Google Shape;2091;p33"/>
            <p:cNvSpPr/>
            <p:nvPr/>
          </p:nvSpPr>
          <p:spPr>
            <a:xfrm>
              <a:off x="3754945" y="25712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2" name="Google Shape;2092;p33"/>
            <p:cNvSpPr/>
            <p:nvPr/>
          </p:nvSpPr>
          <p:spPr>
            <a:xfrm>
              <a:off x="3855720" y="277282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3" name="Google Shape;2093;p33"/>
            <p:cNvSpPr/>
            <p:nvPr/>
          </p:nvSpPr>
          <p:spPr>
            <a:xfrm>
              <a:off x="3788568" y="277282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4" name="Google Shape;2094;p33"/>
            <p:cNvSpPr/>
            <p:nvPr/>
          </p:nvSpPr>
          <p:spPr>
            <a:xfrm>
              <a:off x="3822191" y="270567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5" name="Google Shape;2095;p33"/>
            <p:cNvSpPr/>
            <p:nvPr/>
          </p:nvSpPr>
          <p:spPr>
            <a:xfrm>
              <a:off x="3855720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p33"/>
            <p:cNvSpPr/>
            <p:nvPr/>
          </p:nvSpPr>
          <p:spPr>
            <a:xfrm>
              <a:off x="3788568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7" name="Google Shape;2097;p33"/>
            <p:cNvSpPr/>
            <p:nvPr/>
          </p:nvSpPr>
          <p:spPr>
            <a:xfrm>
              <a:off x="3822191" y="28399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7"/>
                    <a:pt x="12668" y="25337"/>
                  </a:cubicBezTo>
                  <a:cubicBezTo>
                    <a:pt x="19621" y="25337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8" name="Google Shape;2098;p33"/>
            <p:cNvSpPr/>
            <p:nvPr/>
          </p:nvSpPr>
          <p:spPr>
            <a:xfrm>
              <a:off x="3654075" y="2504312"/>
              <a:ext cx="25431" cy="25145"/>
            </a:xfrm>
            <a:custGeom>
              <a:avLst/>
              <a:gdLst/>
              <a:ahLst/>
              <a:cxnLst/>
              <a:rect l="l" t="t" r="r" b="b"/>
              <a:pathLst>
                <a:path w="25431" h="25145" extrusionOk="0">
                  <a:moveTo>
                    <a:pt x="95" y="12478"/>
                  </a:moveTo>
                  <a:cubicBezTo>
                    <a:pt x="95" y="19526"/>
                    <a:pt x="5810" y="25146"/>
                    <a:pt x="12764" y="25146"/>
                  </a:cubicBezTo>
                  <a:cubicBezTo>
                    <a:pt x="19717" y="25146"/>
                    <a:pt x="25432" y="19431"/>
                    <a:pt x="25432" y="12478"/>
                  </a:cubicBezTo>
                  <a:cubicBezTo>
                    <a:pt x="25432" y="9144"/>
                    <a:pt x="24098" y="6096"/>
                    <a:pt x="21908" y="3810"/>
                  </a:cubicBezTo>
                  <a:cubicBezTo>
                    <a:pt x="18479" y="2477"/>
                    <a:pt x="15050" y="1238"/>
                    <a:pt x="11621" y="0"/>
                  </a:cubicBezTo>
                  <a:cubicBezTo>
                    <a:pt x="5144" y="572"/>
                    <a:pt x="0" y="5810"/>
                    <a:pt x="0" y="124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9" name="Google Shape;2099;p33"/>
            <p:cNvSpPr/>
            <p:nvPr/>
          </p:nvSpPr>
          <p:spPr>
            <a:xfrm>
              <a:off x="3654170" y="2638424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0" name="Google Shape;2100;p33"/>
            <p:cNvSpPr/>
            <p:nvPr/>
          </p:nvSpPr>
          <p:spPr>
            <a:xfrm>
              <a:off x="3687794" y="25712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1" name="Google Shape;2101;p33"/>
            <p:cNvSpPr/>
            <p:nvPr/>
          </p:nvSpPr>
          <p:spPr>
            <a:xfrm>
              <a:off x="3620643" y="25712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2" name="Google Shape;2102;p33"/>
            <p:cNvSpPr/>
            <p:nvPr/>
          </p:nvSpPr>
          <p:spPr>
            <a:xfrm>
              <a:off x="3721417" y="277282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3" name="Google Shape;2103;p33"/>
            <p:cNvSpPr/>
            <p:nvPr/>
          </p:nvSpPr>
          <p:spPr>
            <a:xfrm>
              <a:off x="3654170" y="277282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4" name="Google Shape;2104;p33"/>
            <p:cNvSpPr/>
            <p:nvPr/>
          </p:nvSpPr>
          <p:spPr>
            <a:xfrm>
              <a:off x="3754945" y="2705671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5" name="Google Shape;2105;p33"/>
            <p:cNvSpPr/>
            <p:nvPr/>
          </p:nvSpPr>
          <p:spPr>
            <a:xfrm>
              <a:off x="3687794" y="2705671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6" name="Google Shape;2106;p33"/>
            <p:cNvSpPr/>
            <p:nvPr/>
          </p:nvSpPr>
          <p:spPr>
            <a:xfrm>
              <a:off x="3721417" y="2638424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7"/>
                  </a:moveTo>
                  <a:cubicBezTo>
                    <a:pt x="19717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7" name="Google Shape;2107;p33"/>
            <p:cNvSpPr/>
            <p:nvPr/>
          </p:nvSpPr>
          <p:spPr>
            <a:xfrm>
              <a:off x="3721417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8" name="Google Shape;2108;p33"/>
            <p:cNvSpPr/>
            <p:nvPr/>
          </p:nvSpPr>
          <p:spPr>
            <a:xfrm>
              <a:off x="3654171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9" name="Google Shape;2109;p33"/>
            <p:cNvSpPr/>
            <p:nvPr/>
          </p:nvSpPr>
          <p:spPr>
            <a:xfrm>
              <a:off x="3754945" y="28399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0" name="Google Shape;2110;p33"/>
            <p:cNvSpPr/>
            <p:nvPr/>
          </p:nvSpPr>
          <p:spPr>
            <a:xfrm>
              <a:off x="3687794" y="28399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1" name="Google Shape;2111;p33"/>
            <p:cNvSpPr/>
            <p:nvPr/>
          </p:nvSpPr>
          <p:spPr>
            <a:xfrm>
              <a:off x="3587019" y="250402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2" name="Google Shape;2112;p33"/>
            <p:cNvSpPr/>
            <p:nvPr/>
          </p:nvSpPr>
          <p:spPr>
            <a:xfrm>
              <a:off x="3519868" y="250402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3" name="Google Shape;2113;p33"/>
            <p:cNvSpPr/>
            <p:nvPr/>
          </p:nvSpPr>
          <p:spPr>
            <a:xfrm>
              <a:off x="3587019" y="2638424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4" name="Google Shape;2114;p33"/>
            <p:cNvSpPr/>
            <p:nvPr/>
          </p:nvSpPr>
          <p:spPr>
            <a:xfrm>
              <a:off x="3519868" y="2638424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5" name="Google Shape;2115;p33"/>
            <p:cNvSpPr/>
            <p:nvPr/>
          </p:nvSpPr>
          <p:spPr>
            <a:xfrm>
              <a:off x="3553491" y="25712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5620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7" y="19621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6" name="Google Shape;2116;p33"/>
            <p:cNvSpPr/>
            <p:nvPr/>
          </p:nvSpPr>
          <p:spPr>
            <a:xfrm>
              <a:off x="3587019" y="277282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7" name="Google Shape;2117;p33"/>
            <p:cNvSpPr/>
            <p:nvPr/>
          </p:nvSpPr>
          <p:spPr>
            <a:xfrm>
              <a:off x="3519868" y="277282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8" name="Google Shape;2118;p33"/>
            <p:cNvSpPr/>
            <p:nvPr/>
          </p:nvSpPr>
          <p:spPr>
            <a:xfrm>
              <a:off x="3620643" y="2705671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9" name="Google Shape;2119;p33"/>
            <p:cNvSpPr/>
            <p:nvPr/>
          </p:nvSpPr>
          <p:spPr>
            <a:xfrm>
              <a:off x="3553396" y="270567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0" name="Google Shape;2120;p33"/>
            <p:cNvSpPr/>
            <p:nvPr/>
          </p:nvSpPr>
          <p:spPr>
            <a:xfrm>
              <a:off x="3587019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1" name="Google Shape;2121;p33"/>
            <p:cNvSpPr/>
            <p:nvPr/>
          </p:nvSpPr>
          <p:spPr>
            <a:xfrm>
              <a:off x="3519868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2" name="Google Shape;2122;p33"/>
            <p:cNvSpPr/>
            <p:nvPr/>
          </p:nvSpPr>
          <p:spPr>
            <a:xfrm>
              <a:off x="3620643" y="28399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3" name="Google Shape;2123;p33"/>
            <p:cNvSpPr/>
            <p:nvPr/>
          </p:nvSpPr>
          <p:spPr>
            <a:xfrm>
              <a:off x="3553396" y="28399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4" name="Google Shape;2124;p33"/>
            <p:cNvSpPr/>
            <p:nvPr/>
          </p:nvSpPr>
          <p:spPr>
            <a:xfrm>
              <a:off x="3452621" y="2638424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6" y="19621"/>
                    <a:pt x="25336" y="12668"/>
                  </a:cubicBezTo>
                  <a:cubicBezTo>
                    <a:pt x="25336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5" name="Google Shape;2125;p33"/>
            <p:cNvSpPr/>
            <p:nvPr/>
          </p:nvSpPr>
          <p:spPr>
            <a:xfrm>
              <a:off x="3486245" y="25712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7"/>
                    <a:pt x="12668" y="25337"/>
                  </a:cubicBezTo>
                  <a:cubicBezTo>
                    <a:pt x="19621" y="25337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6" name="Google Shape;2126;p33"/>
            <p:cNvSpPr/>
            <p:nvPr/>
          </p:nvSpPr>
          <p:spPr>
            <a:xfrm>
              <a:off x="3422427" y="2572225"/>
              <a:ext cx="22002" cy="24383"/>
            </a:xfrm>
            <a:custGeom>
              <a:avLst/>
              <a:gdLst/>
              <a:ahLst/>
              <a:cxnLst/>
              <a:rect l="l" t="t" r="r" b="b"/>
              <a:pathLst>
                <a:path w="22002" h="24383" extrusionOk="0">
                  <a:moveTo>
                    <a:pt x="9334" y="24384"/>
                  </a:moveTo>
                  <a:cubicBezTo>
                    <a:pt x="16383" y="24384"/>
                    <a:pt x="22003" y="18669"/>
                    <a:pt x="22003" y="11716"/>
                  </a:cubicBezTo>
                  <a:cubicBezTo>
                    <a:pt x="22003" y="6382"/>
                    <a:pt x="18669" y="1905"/>
                    <a:pt x="14097" y="0"/>
                  </a:cubicBezTo>
                  <a:cubicBezTo>
                    <a:pt x="9239" y="6477"/>
                    <a:pt x="4477" y="13240"/>
                    <a:pt x="0" y="20098"/>
                  </a:cubicBezTo>
                  <a:cubicBezTo>
                    <a:pt x="2286" y="22669"/>
                    <a:pt x="5620" y="24384"/>
                    <a:pt x="9334" y="243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7" name="Google Shape;2127;p33"/>
            <p:cNvSpPr/>
            <p:nvPr/>
          </p:nvSpPr>
          <p:spPr>
            <a:xfrm>
              <a:off x="3452621" y="277282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6" y="19621"/>
                    <a:pt x="25336" y="12668"/>
                  </a:cubicBezTo>
                  <a:cubicBezTo>
                    <a:pt x="25336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8" name="Google Shape;2128;p33"/>
            <p:cNvSpPr/>
            <p:nvPr/>
          </p:nvSpPr>
          <p:spPr>
            <a:xfrm>
              <a:off x="3385470" y="277282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6" y="19621"/>
                    <a:pt x="25336" y="12668"/>
                  </a:cubicBezTo>
                  <a:cubicBezTo>
                    <a:pt x="25336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9" name="Google Shape;2129;p33"/>
            <p:cNvSpPr/>
            <p:nvPr/>
          </p:nvSpPr>
          <p:spPr>
            <a:xfrm>
              <a:off x="3486245" y="270567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7"/>
                    <a:pt x="12668" y="25337"/>
                  </a:cubicBezTo>
                  <a:cubicBezTo>
                    <a:pt x="19621" y="25337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0" name="Google Shape;2130;p33"/>
            <p:cNvSpPr/>
            <p:nvPr/>
          </p:nvSpPr>
          <p:spPr>
            <a:xfrm>
              <a:off x="3419094" y="2705671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1" name="Google Shape;2131;p33"/>
            <p:cNvSpPr/>
            <p:nvPr/>
          </p:nvSpPr>
          <p:spPr>
            <a:xfrm>
              <a:off x="3386423" y="2638424"/>
              <a:ext cx="24384" cy="25336"/>
            </a:xfrm>
            <a:custGeom>
              <a:avLst/>
              <a:gdLst/>
              <a:ahLst/>
              <a:cxnLst/>
              <a:rect l="l" t="t" r="r" b="b"/>
              <a:pathLst>
                <a:path w="24384" h="25336" extrusionOk="0">
                  <a:moveTo>
                    <a:pt x="0" y="17621"/>
                  </a:moveTo>
                  <a:cubicBezTo>
                    <a:pt x="1905" y="22193"/>
                    <a:pt x="6477" y="25337"/>
                    <a:pt x="11716" y="25337"/>
                  </a:cubicBezTo>
                  <a:cubicBezTo>
                    <a:pt x="18764" y="25337"/>
                    <a:pt x="24384" y="19621"/>
                    <a:pt x="24384" y="12668"/>
                  </a:cubicBezTo>
                  <a:cubicBezTo>
                    <a:pt x="24384" y="5715"/>
                    <a:pt x="18669" y="0"/>
                    <a:pt x="11716" y="0"/>
                  </a:cubicBezTo>
                  <a:cubicBezTo>
                    <a:pt x="10763" y="0"/>
                    <a:pt x="9811" y="381"/>
                    <a:pt x="8954" y="571"/>
                  </a:cubicBezTo>
                  <a:cubicBezTo>
                    <a:pt x="6001" y="6191"/>
                    <a:pt x="2953" y="11906"/>
                    <a:pt x="95" y="176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2" name="Google Shape;2132;p33"/>
            <p:cNvSpPr/>
            <p:nvPr/>
          </p:nvSpPr>
          <p:spPr>
            <a:xfrm>
              <a:off x="3452621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6" y="19621"/>
                    <a:pt x="25336" y="12668"/>
                  </a:cubicBezTo>
                  <a:cubicBezTo>
                    <a:pt x="25336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3" name="Google Shape;2133;p33"/>
            <p:cNvSpPr/>
            <p:nvPr/>
          </p:nvSpPr>
          <p:spPr>
            <a:xfrm>
              <a:off x="3385470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4" name="Google Shape;2134;p33"/>
            <p:cNvSpPr/>
            <p:nvPr/>
          </p:nvSpPr>
          <p:spPr>
            <a:xfrm>
              <a:off x="3486245" y="284006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7"/>
                  </a:moveTo>
                  <a:cubicBezTo>
                    <a:pt x="19717" y="25337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5" name="Google Shape;2135;p33"/>
            <p:cNvSpPr/>
            <p:nvPr/>
          </p:nvSpPr>
          <p:spPr>
            <a:xfrm>
              <a:off x="3419094" y="28399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6" name="Google Shape;2136;p33"/>
            <p:cNvSpPr/>
            <p:nvPr/>
          </p:nvSpPr>
          <p:spPr>
            <a:xfrm>
              <a:off x="3318319" y="277282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7" name="Google Shape;2137;p33"/>
            <p:cNvSpPr/>
            <p:nvPr/>
          </p:nvSpPr>
          <p:spPr>
            <a:xfrm>
              <a:off x="3352418" y="2705670"/>
              <a:ext cx="24765" cy="25336"/>
            </a:xfrm>
            <a:custGeom>
              <a:avLst/>
              <a:gdLst/>
              <a:ahLst/>
              <a:cxnLst/>
              <a:rect l="l" t="t" r="r" b="b"/>
              <a:pathLst>
                <a:path w="24765" h="25336" extrusionOk="0">
                  <a:moveTo>
                    <a:pt x="12097" y="25337"/>
                  </a:moveTo>
                  <a:cubicBezTo>
                    <a:pt x="19145" y="25337"/>
                    <a:pt x="24765" y="19621"/>
                    <a:pt x="24765" y="12668"/>
                  </a:cubicBezTo>
                  <a:cubicBezTo>
                    <a:pt x="24765" y="5715"/>
                    <a:pt x="19050" y="0"/>
                    <a:pt x="12097" y="0"/>
                  </a:cubicBezTo>
                  <a:cubicBezTo>
                    <a:pt x="10668" y="0"/>
                    <a:pt x="9430" y="381"/>
                    <a:pt x="8192" y="762"/>
                  </a:cubicBezTo>
                  <a:cubicBezTo>
                    <a:pt x="7715" y="1619"/>
                    <a:pt x="7334" y="2477"/>
                    <a:pt x="6858" y="3334"/>
                  </a:cubicBezTo>
                  <a:cubicBezTo>
                    <a:pt x="4667" y="7429"/>
                    <a:pt x="2381" y="11525"/>
                    <a:pt x="0" y="15621"/>
                  </a:cubicBezTo>
                  <a:cubicBezTo>
                    <a:pt x="1333" y="21146"/>
                    <a:pt x="6096" y="25337"/>
                    <a:pt x="12097" y="25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8" name="Google Shape;2138;p33"/>
            <p:cNvSpPr/>
            <p:nvPr/>
          </p:nvSpPr>
          <p:spPr>
            <a:xfrm>
              <a:off x="3318319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9" name="Google Shape;2139;p33"/>
            <p:cNvSpPr/>
            <p:nvPr/>
          </p:nvSpPr>
          <p:spPr>
            <a:xfrm>
              <a:off x="3251072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6" y="19621"/>
                    <a:pt x="25336" y="12668"/>
                  </a:cubicBezTo>
                  <a:cubicBezTo>
                    <a:pt x="25336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0" name="Google Shape;2140;p33"/>
            <p:cNvSpPr/>
            <p:nvPr/>
          </p:nvSpPr>
          <p:spPr>
            <a:xfrm>
              <a:off x="3351847" y="28399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1" name="Google Shape;2141;p33"/>
            <p:cNvSpPr/>
            <p:nvPr/>
          </p:nvSpPr>
          <p:spPr>
            <a:xfrm>
              <a:off x="3284696" y="284006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7"/>
                  </a:moveTo>
                  <a:cubicBezTo>
                    <a:pt x="19717" y="25337"/>
                    <a:pt x="25336" y="19621"/>
                    <a:pt x="25336" y="12668"/>
                  </a:cubicBezTo>
                  <a:cubicBezTo>
                    <a:pt x="25336" y="5715"/>
                    <a:pt x="19622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2" name="Google Shape;2142;p33"/>
            <p:cNvSpPr/>
            <p:nvPr/>
          </p:nvSpPr>
          <p:spPr>
            <a:xfrm>
              <a:off x="3183921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6" y="19621"/>
                    <a:pt x="25336" y="12668"/>
                  </a:cubicBezTo>
                  <a:cubicBezTo>
                    <a:pt x="25336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3" name="Google Shape;2143;p33"/>
            <p:cNvSpPr/>
            <p:nvPr/>
          </p:nvSpPr>
          <p:spPr>
            <a:xfrm>
              <a:off x="3116770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6" y="19621"/>
                    <a:pt x="25336" y="12668"/>
                  </a:cubicBezTo>
                  <a:cubicBezTo>
                    <a:pt x="25336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4" name="Google Shape;2144;p33"/>
            <p:cNvSpPr/>
            <p:nvPr/>
          </p:nvSpPr>
          <p:spPr>
            <a:xfrm>
              <a:off x="3217544" y="2840735"/>
              <a:ext cx="25336" cy="24669"/>
            </a:xfrm>
            <a:custGeom>
              <a:avLst/>
              <a:gdLst/>
              <a:ahLst/>
              <a:cxnLst/>
              <a:rect l="l" t="t" r="r" b="b"/>
              <a:pathLst>
                <a:path w="25336" h="24669" extrusionOk="0">
                  <a:moveTo>
                    <a:pt x="2572" y="4667"/>
                  </a:moveTo>
                  <a:cubicBezTo>
                    <a:pt x="1048" y="6763"/>
                    <a:pt x="0" y="9239"/>
                    <a:pt x="0" y="12001"/>
                  </a:cubicBezTo>
                  <a:cubicBezTo>
                    <a:pt x="0" y="19050"/>
                    <a:pt x="5715" y="24670"/>
                    <a:pt x="12668" y="24670"/>
                  </a:cubicBezTo>
                  <a:cubicBezTo>
                    <a:pt x="19622" y="24670"/>
                    <a:pt x="25336" y="18955"/>
                    <a:pt x="25336" y="12001"/>
                  </a:cubicBezTo>
                  <a:cubicBezTo>
                    <a:pt x="25336" y="6096"/>
                    <a:pt x="21241" y="1429"/>
                    <a:pt x="15907" y="0"/>
                  </a:cubicBezTo>
                  <a:cubicBezTo>
                    <a:pt x="11525" y="1810"/>
                    <a:pt x="7144" y="3334"/>
                    <a:pt x="2572" y="4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5" name="Google Shape;2145;p33"/>
            <p:cNvSpPr/>
            <p:nvPr/>
          </p:nvSpPr>
          <p:spPr>
            <a:xfrm>
              <a:off x="3150298" y="2845116"/>
              <a:ext cx="25336" cy="20193"/>
            </a:xfrm>
            <a:custGeom>
              <a:avLst/>
              <a:gdLst/>
              <a:ahLst/>
              <a:cxnLst/>
              <a:rect l="l" t="t" r="r" b="b"/>
              <a:pathLst>
                <a:path w="25336" h="20193" extrusionOk="0">
                  <a:moveTo>
                    <a:pt x="0" y="7525"/>
                  </a:moveTo>
                  <a:cubicBezTo>
                    <a:pt x="0" y="14573"/>
                    <a:pt x="5715" y="20193"/>
                    <a:pt x="12668" y="20193"/>
                  </a:cubicBezTo>
                  <a:cubicBezTo>
                    <a:pt x="19621" y="20193"/>
                    <a:pt x="25337" y="14478"/>
                    <a:pt x="25337" y="7525"/>
                  </a:cubicBezTo>
                  <a:cubicBezTo>
                    <a:pt x="25337" y="6763"/>
                    <a:pt x="25051" y="6191"/>
                    <a:pt x="24956" y="5525"/>
                  </a:cubicBezTo>
                  <a:cubicBezTo>
                    <a:pt x="17240" y="4763"/>
                    <a:pt x="9811" y="2858"/>
                    <a:pt x="2762" y="0"/>
                  </a:cubicBezTo>
                  <a:cubicBezTo>
                    <a:pt x="1143" y="2096"/>
                    <a:pt x="0" y="4667"/>
                    <a:pt x="0" y="7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6" name="Google Shape;2146;p33"/>
            <p:cNvSpPr/>
            <p:nvPr/>
          </p:nvSpPr>
          <p:spPr>
            <a:xfrm>
              <a:off x="3049523" y="2773107"/>
              <a:ext cx="25336" cy="25050"/>
            </a:xfrm>
            <a:custGeom>
              <a:avLst/>
              <a:gdLst/>
              <a:ahLst/>
              <a:cxnLst/>
              <a:rect l="l" t="t" r="r" b="b"/>
              <a:pathLst>
                <a:path w="25336" h="25050" extrusionOk="0">
                  <a:moveTo>
                    <a:pt x="10858" y="95"/>
                  </a:moveTo>
                  <a:cubicBezTo>
                    <a:pt x="4763" y="1048"/>
                    <a:pt x="0" y="6096"/>
                    <a:pt x="0" y="12383"/>
                  </a:cubicBezTo>
                  <a:cubicBezTo>
                    <a:pt x="0" y="19431"/>
                    <a:pt x="5715" y="25051"/>
                    <a:pt x="12668" y="25051"/>
                  </a:cubicBezTo>
                  <a:cubicBezTo>
                    <a:pt x="19621" y="25051"/>
                    <a:pt x="25336" y="19336"/>
                    <a:pt x="25336" y="12383"/>
                  </a:cubicBezTo>
                  <a:cubicBezTo>
                    <a:pt x="25336" y="11811"/>
                    <a:pt x="25146" y="11430"/>
                    <a:pt x="25051" y="10858"/>
                  </a:cubicBezTo>
                  <a:cubicBezTo>
                    <a:pt x="20383" y="6953"/>
                    <a:pt x="15621" y="3429"/>
                    <a:pt x="10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7" name="Google Shape;2147;p33"/>
            <p:cNvSpPr/>
            <p:nvPr/>
          </p:nvSpPr>
          <p:spPr>
            <a:xfrm>
              <a:off x="2982372" y="277282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8" name="Google Shape;2148;p33"/>
            <p:cNvSpPr/>
            <p:nvPr/>
          </p:nvSpPr>
          <p:spPr>
            <a:xfrm>
              <a:off x="3049524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9" name="Google Shape;2149;p33"/>
            <p:cNvSpPr/>
            <p:nvPr/>
          </p:nvSpPr>
          <p:spPr>
            <a:xfrm>
              <a:off x="2982372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0" name="Google Shape;2150;p33"/>
            <p:cNvSpPr/>
            <p:nvPr/>
          </p:nvSpPr>
          <p:spPr>
            <a:xfrm>
              <a:off x="3083147" y="28399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1" name="Google Shape;2151;p33"/>
            <p:cNvSpPr/>
            <p:nvPr/>
          </p:nvSpPr>
          <p:spPr>
            <a:xfrm>
              <a:off x="3015900" y="28399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2" name="Google Shape;2152;p33"/>
            <p:cNvSpPr/>
            <p:nvPr/>
          </p:nvSpPr>
          <p:spPr>
            <a:xfrm>
              <a:off x="2915221" y="2773393"/>
              <a:ext cx="25336" cy="24765"/>
            </a:xfrm>
            <a:custGeom>
              <a:avLst/>
              <a:gdLst/>
              <a:ahLst/>
              <a:cxnLst/>
              <a:rect l="l" t="t" r="r" b="b"/>
              <a:pathLst>
                <a:path w="25336" h="24765" extrusionOk="0">
                  <a:moveTo>
                    <a:pt x="15526" y="0"/>
                  </a:moveTo>
                  <a:cubicBezTo>
                    <a:pt x="10382" y="2858"/>
                    <a:pt x="5334" y="6096"/>
                    <a:pt x="476" y="9525"/>
                  </a:cubicBezTo>
                  <a:cubicBezTo>
                    <a:pt x="286" y="10382"/>
                    <a:pt x="0" y="11144"/>
                    <a:pt x="0" y="12097"/>
                  </a:cubicBezTo>
                  <a:cubicBezTo>
                    <a:pt x="0" y="19145"/>
                    <a:pt x="5715" y="24765"/>
                    <a:pt x="12668" y="24765"/>
                  </a:cubicBezTo>
                  <a:cubicBezTo>
                    <a:pt x="19622" y="24765"/>
                    <a:pt x="25337" y="19050"/>
                    <a:pt x="25337" y="12097"/>
                  </a:cubicBezTo>
                  <a:cubicBezTo>
                    <a:pt x="25337" y="6096"/>
                    <a:pt x="21145" y="1333"/>
                    <a:pt x="15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3" name="Google Shape;2153;p33"/>
            <p:cNvSpPr/>
            <p:nvPr/>
          </p:nvSpPr>
          <p:spPr>
            <a:xfrm>
              <a:off x="2915126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4" name="Google Shape;2154;p33"/>
            <p:cNvSpPr/>
            <p:nvPr/>
          </p:nvSpPr>
          <p:spPr>
            <a:xfrm>
              <a:off x="2847975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5" name="Google Shape;2155;p33"/>
            <p:cNvSpPr/>
            <p:nvPr/>
          </p:nvSpPr>
          <p:spPr>
            <a:xfrm>
              <a:off x="2948749" y="284006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7"/>
                  </a:moveTo>
                  <a:cubicBezTo>
                    <a:pt x="19717" y="25337"/>
                    <a:pt x="25336" y="19621"/>
                    <a:pt x="25336" y="12668"/>
                  </a:cubicBezTo>
                  <a:cubicBezTo>
                    <a:pt x="25336" y="5715"/>
                    <a:pt x="19622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6" name="Google Shape;2156;p33"/>
            <p:cNvSpPr/>
            <p:nvPr/>
          </p:nvSpPr>
          <p:spPr>
            <a:xfrm>
              <a:off x="2881598" y="28399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57" name="Google Shape;2157;p33"/>
          <p:cNvGrpSpPr/>
          <p:nvPr/>
        </p:nvGrpSpPr>
        <p:grpSpPr>
          <a:xfrm>
            <a:off x="3022750" y="4593704"/>
            <a:ext cx="6010846" cy="10287"/>
            <a:chOff x="3326320" y="5530024"/>
            <a:chExt cx="6010846" cy="10287"/>
          </a:xfrm>
        </p:grpSpPr>
        <p:sp>
          <p:nvSpPr>
            <p:cNvPr id="2158" name="Google Shape;2158;p33"/>
            <p:cNvSpPr/>
            <p:nvPr/>
          </p:nvSpPr>
          <p:spPr>
            <a:xfrm>
              <a:off x="3439191" y="5530024"/>
              <a:ext cx="5730144" cy="9525"/>
            </a:xfrm>
            <a:custGeom>
              <a:avLst/>
              <a:gdLst/>
              <a:ahLst/>
              <a:cxnLst/>
              <a:rect l="l" t="t" r="r" b="b"/>
              <a:pathLst>
                <a:path w="5730144" h="9525" extrusionOk="0">
                  <a:moveTo>
                    <a:pt x="0" y="0"/>
                  </a:moveTo>
                  <a:lnTo>
                    <a:pt x="5730145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9" name="Google Shape;2159;p33"/>
            <p:cNvSpPr/>
            <p:nvPr/>
          </p:nvSpPr>
          <p:spPr>
            <a:xfrm>
              <a:off x="9215628" y="5530786"/>
              <a:ext cx="121538" cy="9525"/>
            </a:xfrm>
            <a:custGeom>
              <a:avLst/>
              <a:gdLst/>
              <a:ahLst/>
              <a:cxnLst/>
              <a:rect l="l" t="t" r="r" b="b"/>
              <a:pathLst>
                <a:path w="121538" h="9525" extrusionOk="0">
                  <a:moveTo>
                    <a:pt x="0" y="0"/>
                  </a:moveTo>
                  <a:lnTo>
                    <a:pt x="121539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0" name="Google Shape;2160;p33"/>
            <p:cNvSpPr/>
            <p:nvPr/>
          </p:nvSpPr>
          <p:spPr>
            <a:xfrm>
              <a:off x="3326320" y="5530024"/>
              <a:ext cx="76390" cy="9525"/>
            </a:xfrm>
            <a:custGeom>
              <a:avLst/>
              <a:gdLst/>
              <a:ahLst/>
              <a:cxnLst/>
              <a:rect l="l" t="t" r="r" b="b"/>
              <a:pathLst>
                <a:path w="76390" h="9525" extrusionOk="0">
                  <a:moveTo>
                    <a:pt x="76391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1" name="Google Shape;2161;p33"/>
          <p:cNvGrpSpPr/>
          <p:nvPr/>
        </p:nvGrpSpPr>
        <p:grpSpPr>
          <a:xfrm>
            <a:off x="-382072" y="2778028"/>
            <a:ext cx="1370475" cy="407796"/>
            <a:chOff x="5581650" y="1319212"/>
            <a:chExt cx="1665826" cy="495680"/>
          </a:xfrm>
        </p:grpSpPr>
        <p:sp>
          <p:nvSpPr>
            <p:cNvPr id="2162" name="Google Shape;2162;p33"/>
            <p:cNvSpPr/>
            <p:nvPr/>
          </p:nvSpPr>
          <p:spPr>
            <a:xfrm>
              <a:off x="7157751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3" name="Google Shape;2163;p33"/>
            <p:cNvSpPr/>
            <p:nvPr/>
          </p:nvSpPr>
          <p:spPr>
            <a:xfrm>
              <a:off x="7191375" y="1655158"/>
              <a:ext cx="25241" cy="25336"/>
            </a:xfrm>
            <a:custGeom>
              <a:avLst/>
              <a:gdLst/>
              <a:ahLst/>
              <a:cxnLst/>
              <a:rect l="l" t="t" r="r" b="b"/>
              <a:pathLst>
                <a:path w="25241" h="25336" extrusionOk="0">
                  <a:moveTo>
                    <a:pt x="12668" y="25336"/>
                  </a:moveTo>
                  <a:cubicBezTo>
                    <a:pt x="19526" y="25336"/>
                    <a:pt x="24955" y="19907"/>
                    <a:pt x="25241" y="13145"/>
                  </a:cubicBezTo>
                  <a:cubicBezTo>
                    <a:pt x="22193" y="8763"/>
                    <a:pt x="19050" y="4572"/>
                    <a:pt x="15621" y="572"/>
                  </a:cubicBezTo>
                  <a:cubicBezTo>
                    <a:pt x="14669" y="286"/>
                    <a:pt x="13716" y="0"/>
                    <a:pt x="12668" y="0"/>
                  </a:cubicBez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4" name="Google Shape;2164;p33"/>
            <p:cNvSpPr/>
            <p:nvPr/>
          </p:nvSpPr>
          <p:spPr>
            <a:xfrm>
              <a:off x="7191375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5" name="Google Shape;2165;p33"/>
            <p:cNvSpPr/>
            <p:nvPr/>
          </p:nvSpPr>
          <p:spPr>
            <a:xfrm>
              <a:off x="7224902" y="1722309"/>
              <a:ext cx="22574" cy="25336"/>
            </a:xfrm>
            <a:custGeom>
              <a:avLst/>
              <a:gdLst/>
              <a:ahLst/>
              <a:cxnLst/>
              <a:rect l="l" t="t" r="r" b="b"/>
              <a:pathLst>
                <a:path w="22574" h="25336" extrusionOk="0">
                  <a:moveTo>
                    <a:pt x="12668" y="25336"/>
                  </a:moveTo>
                  <a:cubicBezTo>
                    <a:pt x="16764" y="25336"/>
                    <a:pt x="20193" y="23241"/>
                    <a:pt x="22574" y="20288"/>
                  </a:cubicBezTo>
                  <a:cubicBezTo>
                    <a:pt x="21146" y="13716"/>
                    <a:pt x="19431" y="7334"/>
                    <a:pt x="17526" y="952"/>
                  </a:cubicBezTo>
                  <a:cubicBezTo>
                    <a:pt x="16002" y="381"/>
                    <a:pt x="14383" y="0"/>
                    <a:pt x="12668" y="0"/>
                  </a:cubicBez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6" name="Google Shape;2166;p33"/>
            <p:cNvSpPr/>
            <p:nvPr/>
          </p:nvSpPr>
          <p:spPr>
            <a:xfrm>
              <a:off x="7023353" y="1594293"/>
              <a:ext cx="25336" cy="19050"/>
            </a:xfrm>
            <a:custGeom>
              <a:avLst/>
              <a:gdLst/>
              <a:ahLst/>
              <a:cxnLst/>
              <a:rect l="l" t="t" r="r" b="b"/>
              <a:pathLst>
                <a:path w="25336" h="19050" extrusionOk="0">
                  <a:moveTo>
                    <a:pt x="667" y="3048"/>
                  </a:moveTo>
                  <a:cubicBezTo>
                    <a:pt x="381" y="4096"/>
                    <a:pt x="0" y="5239"/>
                    <a:pt x="0" y="6382"/>
                  </a:cubicBezTo>
                  <a:cubicBezTo>
                    <a:pt x="0" y="13430"/>
                    <a:pt x="5715" y="19050"/>
                    <a:pt x="12668" y="19050"/>
                  </a:cubicBezTo>
                  <a:cubicBezTo>
                    <a:pt x="19622" y="19050"/>
                    <a:pt x="25337" y="13335"/>
                    <a:pt x="25337" y="6382"/>
                  </a:cubicBezTo>
                  <a:cubicBezTo>
                    <a:pt x="25337" y="4001"/>
                    <a:pt x="24479" y="1905"/>
                    <a:pt x="23336" y="0"/>
                  </a:cubicBezTo>
                  <a:cubicBezTo>
                    <a:pt x="15621" y="476"/>
                    <a:pt x="8096" y="1619"/>
                    <a:pt x="667" y="30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7" name="Google Shape;2167;p33"/>
            <p:cNvSpPr/>
            <p:nvPr/>
          </p:nvSpPr>
          <p:spPr>
            <a:xfrm>
              <a:off x="7090600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8" name="Google Shape;2168;p33"/>
            <p:cNvSpPr/>
            <p:nvPr/>
          </p:nvSpPr>
          <p:spPr>
            <a:xfrm>
              <a:off x="7023354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9" name="Google Shape;2169;p33"/>
            <p:cNvSpPr/>
            <p:nvPr/>
          </p:nvSpPr>
          <p:spPr>
            <a:xfrm>
              <a:off x="7124128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0" name="Google Shape;2170;p33"/>
            <p:cNvSpPr/>
            <p:nvPr/>
          </p:nvSpPr>
          <p:spPr>
            <a:xfrm>
              <a:off x="7056977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6" y="19622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1" name="Google Shape;2171;p33"/>
            <p:cNvSpPr/>
            <p:nvPr/>
          </p:nvSpPr>
          <p:spPr>
            <a:xfrm>
              <a:off x="7090505" y="1596580"/>
              <a:ext cx="25145" cy="16763"/>
            </a:xfrm>
            <a:custGeom>
              <a:avLst/>
              <a:gdLst/>
              <a:ahLst/>
              <a:cxnLst/>
              <a:rect l="l" t="t" r="r" b="b"/>
              <a:pathLst>
                <a:path w="25145" h="16763" extrusionOk="0">
                  <a:moveTo>
                    <a:pt x="12763" y="16764"/>
                  </a:moveTo>
                  <a:cubicBezTo>
                    <a:pt x="19240" y="16764"/>
                    <a:pt x="24479" y="11811"/>
                    <a:pt x="25146" y="5429"/>
                  </a:cubicBezTo>
                  <a:cubicBezTo>
                    <a:pt x="17145" y="3238"/>
                    <a:pt x="9049" y="1333"/>
                    <a:pt x="857" y="0"/>
                  </a:cubicBezTo>
                  <a:cubicBezTo>
                    <a:pt x="381" y="1333"/>
                    <a:pt x="0" y="2667"/>
                    <a:pt x="0" y="4096"/>
                  </a:cubicBezTo>
                  <a:cubicBezTo>
                    <a:pt x="0" y="11144"/>
                    <a:pt x="5715" y="16764"/>
                    <a:pt x="12668" y="16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2" name="Google Shape;2172;p33"/>
            <p:cNvSpPr/>
            <p:nvPr/>
          </p:nvSpPr>
          <p:spPr>
            <a:xfrm>
              <a:off x="7124128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3" name="Google Shape;2173;p33"/>
            <p:cNvSpPr/>
            <p:nvPr/>
          </p:nvSpPr>
          <p:spPr>
            <a:xfrm>
              <a:off x="7056977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4" name="Google Shape;2174;p33"/>
            <p:cNvSpPr/>
            <p:nvPr/>
          </p:nvSpPr>
          <p:spPr>
            <a:xfrm>
              <a:off x="6956202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5" name="Google Shape;2175;p33"/>
            <p:cNvSpPr/>
            <p:nvPr/>
          </p:nvSpPr>
          <p:spPr>
            <a:xfrm>
              <a:off x="6889051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6" name="Google Shape;2176;p33"/>
            <p:cNvSpPr/>
            <p:nvPr/>
          </p:nvSpPr>
          <p:spPr>
            <a:xfrm>
              <a:off x="6989825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7" name="Google Shape;2177;p33"/>
            <p:cNvSpPr/>
            <p:nvPr/>
          </p:nvSpPr>
          <p:spPr>
            <a:xfrm>
              <a:off x="6922484" y="1655158"/>
              <a:ext cx="25431" cy="25336"/>
            </a:xfrm>
            <a:custGeom>
              <a:avLst/>
              <a:gdLst/>
              <a:ahLst/>
              <a:cxnLst/>
              <a:rect l="l" t="t" r="r" b="b"/>
              <a:pathLst>
                <a:path w="25431" h="25336" extrusionOk="0">
                  <a:moveTo>
                    <a:pt x="12763" y="25336"/>
                  </a:moveTo>
                  <a:cubicBezTo>
                    <a:pt x="19812" y="25336"/>
                    <a:pt x="25432" y="19622"/>
                    <a:pt x="25432" y="12668"/>
                  </a:cubicBezTo>
                  <a:cubicBezTo>
                    <a:pt x="25432" y="5715"/>
                    <a:pt x="19717" y="0"/>
                    <a:pt x="12763" y="0"/>
                  </a:cubicBezTo>
                  <a:cubicBezTo>
                    <a:pt x="11621" y="0"/>
                    <a:pt x="10573" y="381"/>
                    <a:pt x="9525" y="667"/>
                  </a:cubicBezTo>
                  <a:cubicBezTo>
                    <a:pt x="6668" y="3715"/>
                    <a:pt x="3715" y="6668"/>
                    <a:pt x="667" y="9525"/>
                  </a:cubicBezTo>
                  <a:cubicBezTo>
                    <a:pt x="381" y="10573"/>
                    <a:pt x="0" y="11621"/>
                    <a:pt x="0" y="12668"/>
                  </a:cubicBezTo>
                  <a:cubicBezTo>
                    <a:pt x="0" y="19717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8" name="Google Shape;2178;p33"/>
            <p:cNvSpPr/>
            <p:nvPr/>
          </p:nvSpPr>
          <p:spPr>
            <a:xfrm>
              <a:off x="6989825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9" name="Google Shape;2179;p33"/>
            <p:cNvSpPr/>
            <p:nvPr/>
          </p:nvSpPr>
          <p:spPr>
            <a:xfrm>
              <a:off x="6922579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0" name="Google Shape;2180;p33"/>
            <p:cNvSpPr/>
            <p:nvPr/>
          </p:nvSpPr>
          <p:spPr>
            <a:xfrm rot="-552203">
              <a:off x="6821841" y="1722397"/>
              <a:ext cx="25346" cy="2534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1" name="Google Shape;2181;p33"/>
            <p:cNvSpPr/>
            <p:nvPr/>
          </p:nvSpPr>
          <p:spPr>
            <a:xfrm>
              <a:off x="6754653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2" name="Google Shape;2182;p33"/>
            <p:cNvSpPr/>
            <p:nvPr/>
          </p:nvSpPr>
          <p:spPr>
            <a:xfrm>
              <a:off x="6788276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5430" y="572"/>
                  </a:moveTo>
                  <a:cubicBezTo>
                    <a:pt x="14478" y="381"/>
                    <a:pt x="13621" y="0"/>
                    <a:pt x="12668" y="0"/>
                  </a:cubicBez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12287"/>
                    <a:pt x="25146" y="11906"/>
                    <a:pt x="25146" y="11525"/>
                  </a:cubicBezTo>
                  <a:cubicBezTo>
                    <a:pt x="21717" y="8096"/>
                    <a:pt x="18479" y="4381"/>
                    <a:pt x="15430" y="5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3" name="Google Shape;2183;p33"/>
            <p:cNvSpPr/>
            <p:nvPr/>
          </p:nvSpPr>
          <p:spPr>
            <a:xfrm>
              <a:off x="6754653" y="1587912"/>
              <a:ext cx="24765" cy="25431"/>
            </a:xfrm>
            <a:custGeom>
              <a:avLst/>
              <a:gdLst/>
              <a:ahLst/>
              <a:cxnLst/>
              <a:rect l="l" t="t" r="r" b="b"/>
              <a:pathLst>
                <a:path w="24765" h="25431" extrusionOk="0">
                  <a:moveTo>
                    <a:pt x="12668" y="25432"/>
                  </a:moveTo>
                  <a:cubicBezTo>
                    <a:pt x="18669" y="25432"/>
                    <a:pt x="23431" y="21146"/>
                    <a:pt x="24765" y="15526"/>
                  </a:cubicBezTo>
                  <a:cubicBezTo>
                    <a:pt x="23717" y="11716"/>
                    <a:pt x="22765" y="7906"/>
                    <a:pt x="21908" y="4191"/>
                  </a:cubicBezTo>
                  <a:cubicBezTo>
                    <a:pt x="19621" y="1619"/>
                    <a:pt x="16288" y="0"/>
                    <a:pt x="12668" y="0"/>
                  </a:cubicBez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4" name="Google Shape;2184;p33"/>
            <p:cNvSpPr/>
            <p:nvPr/>
          </p:nvSpPr>
          <p:spPr>
            <a:xfrm>
              <a:off x="6855428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5" name="Google Shape;2185;p33"/>
            <p:cNvSpPr/>
            <p:nvPr/>
          </p:nvSpPr>
          <p:spPr>
            <a:xfrm>
              <a:off x="6788181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6" name="Google Shape;2186;p33"/>
            <p:cNvSpPr/>
            <p:nvPr/>
          </p:nvSpPr>
          <p:spPr>
            <a:xfrm>
              <a:off x="6687502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7" name="Google Shape;2187;p33"/>
            <p:cNvSpPr/>
            <p:nvPr/>
          </p:nvSpPr>
          <p:spPr>
            <a:xfrm>
              <a:off x="6620256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8" name="Google Shape;2188;p33"/>
            <p:cNvSpPr/>
            <p:nvPr/>
          </p:nvSpPr>
          <p:spPr>
            <a:xfrm>
              <a:off x="6653879" y="138636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5620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9" name="Google Shape;2189;p33"/>
            <p:cNvSpPr/>
            <p:nvPr/>
          </p:nvSpPr>
          <p:spPr>
            <a:xfrm>
              <a:off x="6687502" y="1588007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6"/>
                    <a:pt x="12668" y="25336"/>
                  </a:cubicBezTo>
                  <a:cubicBezTo>
                    <a:pt x="5672" y="25336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0" name="Google Shape;2190;p33"/>
            <p:cNvSpPr/>
            <p:nvPr/>
          </p:nvSpPr>
          <p:spPr>
            <a:xfrm>
              <a:off x="6620256" y="158791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1" name="Google Shape;2191;p33"/>
            <p:cNvSpPr/>
            <p:nvPr/>
          </p:nvSpPr>
          <p:spPr>
            <a:xfrm>
              <a:off x="6721030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2" name="Google Shape;2192;p33"/>
            <p:cNvSpPr/>
            <p:nvPr/>
          </p:nvSpPr>
          <p:spPr>
            <a:xfrm>
              <a:off x="6653879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3" name="Google Shape;2193;p33"/>
            <p:cNvSpPr/>
            <p:nvPr/>
          </p:nvSpPr>
          <p:spPr>
            <a:xfrm>
              <a:off x="6687502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4" name="Google Shape;2194;p33"/>
            <p:cNvSpPr/>
            <p:nvPr/>
          </p:nvSpPr>
          <p:spPr>
            <a:xfrm>
              <a:off x="6620256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5" name="Google Shape;2195;p33"/>
            <p:cNvSpPr/>
            <p:nvPr/>
          </p:nvSpPr>
          <p:spPr>
            <a:xfrm>
              <a:off x="6721030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6" name="Google Shape;2196;p33"/>
            <p:cNvSpPr/>
            <p:nvPr/>
          </p:nvSpPr>
          <p:spPr>
            <a:xfrm>
              <a:off x="6653879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7" name="Google Shape;2197;p33"/>
            <p:cNvSpPr/>
            <p:nvPr/>
          </p:nvSpPr>
          <p:spPr>
            <a:xfrm>
              <a:off x="6721030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8" name="Google Shape;2198;p33"/>
            <p:cNvSpPr/>
            <p:nvPr/>
          </p:nvSpPr>
          <p:spPr>
            <a:xfrm>
              <a:off x="6653879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9" name="Google Shape;2199;p33"/>
            <p:cNvSpPr/>
            <p:nvPr/>
          </p:nvSpPr>
          <p:spPr>
            <a:xfrm>
              <a:off x="6553104" y="1321688"/>
              <a:ext cx="25336" cy="22860"/>
            </a:xfrm>
            <a:custGeom>
              <a:avLst/>
              <a:gdLst/>
              <a:ahLst/>
              <a:cxnLst/>
              <a:rect l="l" t="t" r="r" b="b"/>
              <a:pathLst>
                <a:path w="25336" h="22860" extrusionOk="0">
                  <a:moveTo>
                    <a:pt x="0" y="10192"/>
                  </a:moveTo>
                  <a:cubicBezTo>
                    <a:pt x="0" y="17240"/>
                    <a:pt x="5715" y="22860"/>
                    <a:pt x="12668" y="22860"/>
                  </a:cubicBezTo>
                  <a:cubicBezTo>
                    <a:pt x="19621" y="22860"/>
                    <a:pt x="25337" y="17145"/>
                    <a:pt x="25337" y="10192"/>
                  </a:cubicBezTo>
                  <a:cubicBezTo>
                    <a:pt x="25337" y="8477"/>
                    <a:pt x="24955" y="6953"/>
                    <a:pt x="24384" y="5429"/>
                  </a:cubicBezTo>
                  <a:cubicBezTo>
                    <a:pt x="18098" y="3429"/>
                    <a:pt x="11811" y="1619"/>
                    <a:pt x="5429" y="0"/>
                  </a:cubicBezTo>
                  <a:cubicBezTo>
                    <a:pt x="2191" y="2286"/>
                    <a:pt x="0" y="5906"/>
                    <a:pt x="0" y="100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0" name="Google Shape;2200;p33"/>
            <p:cNvSpPr/>
            <p:nvPr/>
          </p:nvSpPr>
          <p:spPr>
            <a:xfrm>
              <a:off x="6485858" y="131921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1" name="Google Shape;2201;p33"/>
            <p:cNvSpPr/>
            <p:nvPr/>
          </p:nvSpPr>
          <p:spPr>
            <a:xfrm>
              <a:off x="6553104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2" name="Google Shape;2202;p33"/>
            <p:cNvSpPr/>
            <p:nvPr/>
          </p:nvSpPr>
          <p:spPr>
            <a:xfrm>
              <a:off x="6485858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3" name="Google Shape;2203;p33"/>
            <p:cNvSpPr/>
            <p:nvPr/>
          </p:nvSpPr>
          <p:spPr>
            <a:xfrm>
              <a:off x="6586727" y="13864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7"/>
                  </a:moveTo>
                  <a:cubicBezTo>
                    <a:pt x="19717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4" name="Google Shape;2204;p33"/>
            <p:cNvSpPr/>
            <p:nvPr/>
          </p:nvSpPr>
          <p:spPr>
            <a:xfrm>
              <a:off x="6519481" y="138636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5" name="Google Shape;2205;p33"/>
            <p:cNvSpPr/>
            <p:nvPr/>
          </p:nvSpPr>
          <p:spPr>
            <a:xfrm>
              <a:off x="6553104" y="1588007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6"/>
                    <a:pt x="12668" y="25336"/>
                  </a:cubicBezTo>
                  <a:cubicBezTo>
                    <a:pt x="5672" y="25336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6" name="Google Shape;2206;p33"/>
            <p:cNvSpPr/>
            <p:nvPr/>
          </p:nvSpPr>
          <p:spPr>
            <a:xfrm>
              <a:off x="6485858" y="158791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7" name="Google Shape;2207;p33"/>
            <p:cNvSpPr/>
            <p:nvPr/>
          </p:nvSpPr>
          <p:spPr>
            <a:xfrm>
              <a:off x="6586632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8" name="Google Shape;2208;p33"/>
            <p:cNvSpPr/>
            <p:nvPr/>
          </p:nvSpPr>
          <p:spPr>
            <a:xfrm>
              <a:off x="6519481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9" name="Google Shape;2209;p33"/>
            <p:cNvSpPr/>
            <p:nvPr/>
          </p:nvSpPr>
          <p:spPr>
            <a:xfrm>
              <a:off x="6553104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0" name="Google Shape;2210;p33"/>
            <p:cNvSpPr/>
            <p:nvPr/>
          </p:nvSpPr>
          <p:spPr>
            <a:xfrm>
              <a:off x="6485858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1" name="Google Shape;2211;p33"/>
            <p:cNvSpPr/>
            <p:nvPr/>
          </p:nvSpPr>
          <p:spPr>
            <a:xfrm>
              <a:off x="6586727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2" name="Google Shape;2212;p33"/>
            <p:cNvSpPr/>
            <p:nvPr/>
          </p:nvSpPr>
          <p:spPr>
            <a:xfrm>
              <a:off x="6519481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3" name="Google Shape;2213;p33"/>
            <p:cNvSpPr/>
            <p:nvPr/>
          </p:nvSpPr>
          <p:spPr>
            <a:xfrm>
              <a:off x="6586727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4" name="Google Shape;2214;p33"/>
            <p:cNvSpPr/>
            <p:nvPr/>
          </p:nvSpPr>
          <p:spPr>
            <a:xfrm>
              <a:off x="6519481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5" name="Google Shape;2215;p33"/>
            <p:cNvSpPr/>
            <p:nvPr/>
          </p:nvSpPr>
          <p:spPr>
            <a:xfrm>
              <a:off x="6418707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6" name="Google Shape;2216;p33"/>
            <p:cNvSpPr/>
            <p:nvPr/>
          </p:nvSpPr>
          <p:spPr>
            <a:xfrm>
              <a:off x="6351555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2" y="25337"/>
                    <a:pt x="25337" y="19622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7" name="Google Shape;2217;p33"/>
            <p:cNvSpPr/>
            <p:nvPr/>
          </p:nvSpPr>
          <p:spPr>
            <a:xfrm>
              <a:off x="6452330" y="13864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7"/>
                  </a:moveTo>
                  <a:cubicBezTo>
                    <a:pt x="19717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8" name="Google Shape;2218;p33"/>
            <p:cNvSpPr/>
            <p:nvPr/>
          </p:nvSpPr>
          <p:spPr>
            <a:xfrm>
              <a:off x="6385083" y="138636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9" name="Google Shape;2219;p33"/>
            <p:cNvSpPr/>
            <p:nvPr/>
          </p:nvSpPr>
          <p:spPr>
            <a:xfrm>
              <a:off x="6317932" y="138636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5620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0" name="Google Shape;2220;p33"/>
            <p:cNvSpPr/>
            <p:nvPr/>
          </p:nvSpPr>
          <p:spPr>
            <a:xfrm>
              <a:off x="6418707" y="1320354"/>
              <a:ext cx="25336" cy="24193"/>
            </a:xfrm>
            <a:custGeom>
              <a:avLst/>
              <a:gdLst/>
              <a:ahLst/>
              <a:cxnLst/>
              <a:rect l="l" t="t" r="r" b="b"/>
              <a:pathLst>
                <a:path w="25336" h="24193" extrusionOk="0">
                  <a:moveTo>
                    <a:pt x="0" y="11525"/>
                  </a:moveTo>
                  <a:cubicBezTo>
                    <a:pt x="0" y="18574"/>
                    <a:pt x="5715" y="24194"/>
                    <a:pt x="12668" y="24194"/>
                  </a:cubicBezTo>
                  <a:cubicBezTo>
                    <a:pt x="19621" y="24194"/>
                    <a:pt x="25337" y="18479"/>
                    <a:pt x="25337" y="11525"/>
                  </a:cubicBezTo>
                  <a:cubicBezTo>
                    <a:pt x="25337" y="6382"/>
                    <a:pt x="22193" y="1905"/>
                    <a:pt x="17812" y="0"/>
                  </a:cubicBezTo>
                  <a:cubicBezTo>
                    <a:pt x="12954" y="1048"/>
                    <a:pt x="8001" y="2096"/>
                    <a:pt x="3143" y="3429"/>
                  </a:cubicBezTo>
                  <a:cubicBezTo>
                    <a:pt x="1238" y="5620"/>
                    <a:pt x="0" y="8382"/>
                    <a:pt x="0" y="115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1" name="Google Shape;2221;p33"/>
            <p:cNvSpPr/>
            <p:nvPr/>
          </p:nvSpPr>
          <p:spPr>
            <a:xfrm>
              <a:off x="6418707" y="1588007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6"/>
                    <a:pt x="12668" y="25336"/>
                  </a:cubicBezTo>
                  <a:cubicBezTo>
                    <a:pt x="5672" y="25336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2" name="Google Shape;2222;p33"/>
            <p:cNvSpPr/>
            <p:nvPr/>
          </p:nvSpPr>
          <p:spPr>
            <a:xfrm>
              <a:off x="6351555" y="158791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2" y="25337"/>
                    <a:pt x="25337" y="19622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3" name="Google Shape;2223;p33"/>
            <p:cNvSpPr/>
            <p:nvPr/>
          </p:nvSpPr>
          <p:spPr>
            <a:xfrm>
              <a:off x="6452330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4" name="Google Shape;2224;p33"/>
            <p:cNvSpPr/>
            <p:nvPr/>
          </p:nvSpPr>
          <p:spPr>
            <a:xfrm>
              <a:off x="6385083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5" name="Google Shape;2225;p33"/>
            <p:cNvSpPr/>
            <p:nvPr/>
          </p:nvSpPr>
          <p:spPr>
            <a:xfrm>
              <a:off x="6418707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6" name="Google Shape;2226;p33"/>
            <p:cNvSpPr/>
            <p:nvPr/>
          </p:nvSpPr>
          <p:spPr>
            <a:xfrm>
              <a:off x="6351555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2" y="25336"/>
                    <a:pt x="25337" y="19622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7" name="Google Shape;2227;p33"/>
            <p:cNvSpPr/>
            <p:nvPr/>
          </p:nvSpPr>
          <p:spPr>
            <a:xfrm>
              <a:off x="6452330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8" name="Google Shape;2228;p33"/>
            <p:cNvSpPr/>
            <p:nvPr/>
          </p:nvSpPr>
          <p:spPr>
            <a:xfrm>
              <a:off x="6385083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9" name="Google Shape;2229;p33"/>
            <p:cNvSpPr/>
            <p:nvPr/>
          </p:nvSpPr>
          <p:spPr>
            <a:xfrm>
              <a:off x="6452330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0" name="Google Shape;2230;p33"/>
            <p:cNvSpPr/>
            <p:nvPr/>
          </p:nvSpPr>
          <p:spPr>
            <a:xfrm>
              <a:off x="6385083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1" name="Google Shape;2231;p33"/>
            <p:cNvSpPr/>
            <p:nvPr/>
          </p:nvSpPr>
          <p:spPr>
            <a:xfrm>
              <a:off x="6284309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2" name="Google Shape;2232;p33"/>
            <p:cNvSpPr/>
            <p:nvPr/>
          </p:nvSpPr>
          <p:spPr>
            <a:xfrm>
              <a:off x="6284309" y="158791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3" name="Google Shape;2233;p33"/>
            <p:cNvSpPr/>
            <p:nvPr/>
          </p:nvSpPr>
          <p:spPr>
            <a:xfrm>
              <a:off x="6217158" y="1588007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6"/>
                    <a:pt x="12668" y="25336"/>
                  </a:cubicBezTo>
                  <a:cubicBezTo>
                    <a:pt x="5672" y="25336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4" name="Google Shape;2234;p33"/>
            <p:cNvSpPr/>
            <p:nvPr/>
          </p:nvSpPr>
          <p:spPr>
            <a:xfrm>
              <a:off x="6317932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5" name="Google Shape;2235;p33"/>
            <p:cNvSpPr/>
            <p:nvPr/>
          </p:nvSpPr>
          <p:spPr>
            <a:xfrm>
              <a:off x="6250781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6" name="Google Shape;2236;p33"/>
            <p:cNvSpPr/>
            <p:nvPr/>
          </p:nvSpPr>
          <p:spPr>
            <a:xfrm>
              <a:off x="6220682" y="1454847"/>
              <a:ext cx="21812" cy="24098"/>
            </a:xfrm>
            <a:custGeom>
              <a:avLst/>
              <a:gdLst/>
              <a:ahLst/>
              <a:cxnLst/>
              <a:rect l="l" t="t" r="r" b="b"/>
              <a:pathLst>
                <a:path w="21812" h="24098" extrusionOk="0">
                  <a:moveTo>
                    <a:pt x="0" y="20098"/>
                  </a:moveTo>
                  <a:cubicBezTo>
                    <a:pt x="2286" y="22574"/>
                    <a:pt x="5525" y="24098"/>
                    <a:pt x="9144" y="24098"/>
                  </a:cubicBezTo>
                  <a:cubicBezTo>
                    <a:pt x="16193" y="24098"/>
                    <a:pt x="21812" y="18383"/>
                    <a:pt x="21812" y="11430"/>
                  </a:cubicBezTo>
                  <a:cubicBezTo>
                    <a:pt x="21812" y="6382"/>
                    <a:pt x="18764" y="2096"/>
                    <a:pt x="14478" y="0"/>
                  </a:cubicBezTo>
                  <a:cubicBezTo>
                    <a:pt x="9430" y="6572"/>
                    <a:pt x="4572" y="13240"/>
                    <a:pt x="0" y="200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7" name="Google Shape;2237;p33"/>
            <p:cNvSpPr/>
            <p:nvPr/>
          </p:nvSpPr>
          <p:spPr>
            <a:xfrm>
              <a:off x="6284309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8" name="Google Shape;2238;p33"/>
            <p:cNvSpPr/>
            <p:nvPr/>
          </p:nvSpPr>
          <p:spPr>
            <a:xfrm>
              <a:off x="6217158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9" name="Google Shape;2239;p33"/>
            <p:cNvSpPr/>
            <p:nvPr/>
          </p:nvSpPr>
          <p:spPr>
            <a:xfrm>
              <a:off x="6317932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0" name="Google Shape;2240;p33"/>
            <p:cNvSpPr/>
            <p:nvPr/>
          </p:nvSpPr>
          <p:spPr>
            <a:xfrm>
              <a:off x="6250781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1" name="Google Shape;2241;p33"/>
            <p:cNvSpPr/>
            <p:nvPr/>
          </p:nvSpPr>
          <p:spPr>
            <a:xfrm>
              <a:off x="6317932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2" name="Google Shape;2242;p33"/>
            <p:cNvSpPr/>
            <p:nvPr/>
          </p:nvSpPr>
          <p:spPr>
            <a:xfrm>
              <a:off x="6250781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3" name="Google Shape;2243;p33"/>
            <p:cNvSpPr/>
            <p:nvPr/>
          </p:nvSpPr>
          <p:spPr>
            <a:xfrm>
              <a:off x="6150101" y="1587912"/>
              <a:ext cx="25146" cy="25431"/>
            </a:xfrm>
            <a:custGeom>
              <a:avLst/>
              <a:gdLst/>
              <a:ahLst/>
              <a:cxnLst/>
              <a:rect l="l" t="t" r="r" b="b"/>
              <a:pathLst>
                <a:path w="25146" h="25431" extrusionOk="0">
                  <a:moveTo>
                    <a:pt x="12573" y="0"/>
                  </a:moveTo>
                  <a:cubicBezTo>
                    <a:pt x="11049" y="0"/>
                    <a:pt x="9716" y="381"/>
                    <a:pt x="8287" y="857"/>
                  </a:cubicBezTo>
                  <a:cubicBezTo>
                    <a:pt x="5620" y="5239"/>
                    <a:pt x="2858" y="9430"/>
                    <a:pt x="0" y="13621"/>
                  </a:cubicBezTo>
                  <a:cubicBezTo>
                    <a:pt x="476" y="20193"/>
                    <a:pt x="5810" y="25432"/>
                    <a:pt x="12478" y="25432"/>
                  </a:cubicBezTo>
                  <a:cubicBezTo>
                    <a:pt x="19145" y="25432"/>
                    <a:pt x="25146" y="19717"/>
                    <a:pt x="25146" y="12764"/>
                  </a:cubicBezTo>
                  <a:cubicBezTo>
                    <a:pt x="25146" y="5810"/>
                    <a:pt x="19431" y="95"/>
                    <a:pt x="12478" y="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4" name="Google Shape;2244;p33"/>
            <p:cNvSpPr/>
            <p:nvPr/>
          </p:nvSpPr>
          <p:spPr>
            <a:xfrm>
              <a:off x="6184963" y="1520760"/>
              <a:ext cx="23907" cy="25336"/>
            </a:xfrm>
            <a:custGeom>
              <a:avLst/>
              <a:gdLst/>
              <a:ahLst/>
              <a:cxnLst/>
              <a:rect l="l" t="t" r="r" b="b"/>
              <a:pathLst>
                <a:path w="23907" h="25336" extrusionOk="0">
                  <a:moveTo>
                    <a:pt x="11239" y="25336"/>
                  </a:moveTo>
                  <a:cubicBezTo>
                    <a:pt x="18288" y="25336"/>
                    <a:pt x="23908" y="19621"/>
                    <a:pt x="23908" y="12668"/>
                  </a:cubicBezTo>
                  <a:cubicBezTo>
                    <a:pt x="23908" y="5715"/>
                    <a:pt x="18193" y="0"/>
                    <a:pt x="11239" y="0"/>
                  </a:cubicBezTo>
                  <a:cubicBezTo>
                    <a:pt x="10382" y="0"/>
                    <a:pt x="9620" y="286"/>
                    <a:pt x="8763" y="476"/>
                  </a:cubicBezTo>
                  <a:cubicBezTo>
                    <a:pt x="5810" y="6382"/>
                    <a:pt x="2953" y="12287"/>
                    <a:pt x="0" y="18288"/>
                  </a:cubicBezTo>
                  <a:cubicBezTo>
                    <a:pt x="2096" y="22479"/>
                    <a:pt x="6287" y="25336"/>
                    <a:pt x="11239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5" name="Google Shape;2245;p33"/>
            <p:cNvSpPr/>
            <p:nvPr/>
          </p:nvSpPr>
          <p:spPr>
            <a:xfrm>
              <a:off x="6150006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6" name="Google Shape;2246;p33"/>
            <p:cNvSpPr/>
            <p:nvPr/>
          </p:nvSpPr>
          <p:spPr>
            <a:xfrm>
              <a:off x="6082760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7" name="Google Shape;2247;p33"/>
            <p:cNvSpPr/>
            <p:nvPr/>
          </p:nvSpPr>
          <p:spPr>
            <a:xfrm>
              <a:off x="6183534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8" name="Google Shape;2248;p33"/>
            <p:cNvSpPr/>
            <p:nvPr/>
          </p:nvSpPr>
          <p:spPr>
            <a:xfrm>
              <a:off x="6116383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6" y="19622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9" name="Google Shape;2249;p33"/>
            <p:cNvSpPr/>
            <p:nvPr/>
          </p:nvSpPr>
          <p:spPr>
            <a:xfrm>
              <a:off x="6049136" y="1657254"/>
              <a:ext cx="25336" cy="23145"/>
            </a:xfrm>
            <a:custGeom>
              <a:avLst/>
              <a:gdLst/>
              <a:ahLst/>
              <a:cxnLst/>
              <a:rect l="l" t="t" r="r" b="b"/>
              <a:pathLst>
                <a:path w="25336" h="23145" extrusionOk="0">
                  <a:moveTo>
                    <a:pt x="5334" y="476"/>
                  </a:moveTo>
                  <a:cubicBezTo>
                    <a:pt x="2191" y="2762"/>
                    <a:pt x="0" y="6286"/>
                    <a:pt x="0" y="10477"/>
                  </a:cubicBezTo>
                  <a:cubicBezTo>
                    <a:pt x="0" y="17526"/>
                    <a:pt x="5715" y="23146"/>
                    <a:pt x="12668" y="23146"/>
                  </a:cubicBezTo>
                  <a:cubicBezTo>
                    <a:pt x="19622" y="23146"/>
                    <a:pt x="25337" y="17431"/>
                    <a:pt x="25337" y="10477"/>
                  </a:cubicBezTo>
                  <a:cubicBezTo>
                    <a:pt x="25337" y="6001"/>
                    <a:pt x="22860" y="2286"/>
                    <a:pt x="19431" y="0"/>
                  </a:cubicBezTo>
                  <a:cubicBezTo>
                    <a:pt x="17336" y="190"/>
                    <a:pt x="15335" y="571"/>
                    <a:pt x="13240" y="571"/>
                  </a:cubicBezTo>
                  <a:cubicBezTo>
                    <a:pt x="10573" y="571"/>
                    <a:pt x="7906" y="571"/>
                    <a:pt x="5334" y="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0" name="Google Shape;2250;p33"/>
            <p:cNvSpPr/>
            <p:nvPr/>
          </p:nvSpPr>
          <p:spPr>
            <a:xfrm>
              <a:off x="6183534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1" name="Google Shape;2251;p33"/>
            <p:cNvSpPr/>
            <p:nvPr/>
          </p:nvSpPr>
          <p:spPr>
            <a:xfrm>
              <a:off x="6116383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2" name="Google Shape;2252;p33"/>
            <p:cNvSpPr/>
            <p:nvPr/>
          </p:nvSpPr>
          <p:spPr>
            <a:xfrm>
              <a:off x="6015609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3" name="Google Shape;2253;p33"/>
            <p:cNvSpPr/>
            <p:nvPr/>
          </p:nvSpPr>
          <p:spPr>
            <a:xfrm>
              <a:off x="5948457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9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9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4" name="Google Shape;2254;p33"/>
            <p:cNvSpPr/>
            <p:nvPr/>
          </p:nvSpPr>
          <p:spPr>
            <a:xfrm>
              <a:off x="5981985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5" name="Google Shape;2255;p33"/>
            <p:cNvSpPr/>
            <p:nvPr/>
          </p:nvSpPr>
          <p:spPr>
            <a:xfrm>
              <a:off x="6049232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6" name="Google Shape;2256;p33"/>
            <p:cNvSpPr/>
            <p:nvPr/>
          </p:nvSpPr>
          <p:spPr>
            <a:xfrm>
              <a:off x="5981985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7" name="Google Shape;2257;p33"/>
            <p:cNvSpPr/>
            <p:nvPr/>
          </p:nvSpPr>
          <p:spPr>
            <a:xfrm>
              <a:off x="5881211" y="1589341"/>
              <a:ext cx="25336" cy="23907"/>
            </a:xfrm>
            <a:custGeom>
              <a:avLst/>
              <a:gdLst/>
              <a:ahLst/>
              <a:cxnLst/>
              <a:rect l="l" t="t" r="r" b="b"/>
              <a:pathLst>
                <a:path w="25336" h="23907" extrusionOk="0">
                  <a:moveTo>
                    <a:pt x="7144" y="0"/>
                  </a:moveTo>
                  <a:cubicBezTo>
                    <a:pt x="2953" y="2095"/>
                    <a:pt x="0" y="6286"/>
                    <a:pt x="0" y="11240"/>
                  </a:cubicBezTo>
                  <a:cubicBezTo>
                    <a:pt x="0" y="18288"/>
                    <a:pt x="5715" y="23908"/>
                    <a:pt x="12668" y="23908"/>
                  </a:cubicBezTo>
                  <a:cubicBezTo>
                    <a:pt x="19621" y="23908"/>
                    <a:pt x="25336" y="18193"/>
                    <a:pt x="25336" y="11240"/>
                  </a:cubicBezTo>
                  <a:cubicBezTo>
                    <a:pt x="25336" y="8382"/>
                    <a:pt x="24193" y="5810"/>
                    <a:pt x="22574" y="3715"/>
                  </a:cubicBezTo>
                  <a:cubicBezTo>
                    <a:pt x="17431" y="2286"/>
                    <a:pt x="12287" y="1048"/>
                    <a:pt x="7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8" name="Google Shape;2258;p33"/>
            <p:cNvSpPr/>
            <p:nvPr/>
          </p:nvSpPr>
          <p:spPr>
            <a:xfrm>
              <a:off x="5814060" y="1588007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6"/>
                    <a:pt x="12668" y="25336"/>
                  </a:cubicBezTo>
                  <a:cubicBezTo>
                    <a:pt x="5672" y="25336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9" name="Google Shape;2259;p33"/>
            <p:cNvSpPr/>
            <p:nvPr/>
          </p:nvSpPr>
          <p:spPr>
            <a:xfrm>
              <a:off x="5881211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6" y="19622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0" name="Google Shape;2260;p33"/>
            <p:cNvSpPr/>
            <p:nvPr/>
          </p:nvSpPr>
          <p:spPr>
            <a:xfrm>
              <a:off x="5814060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1" name="Google Shape;2261;p33"/>
            <p:cNvSpPr/>
            <p:nvPr/>
          </p:nvSpPr>
          <p:spPr>
            <a:xfrm>
              <a:off x="5914834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2" name="Google Shape;2262;p33"/>
            <p:cNvSpPr/>
            <p:nvPr/>
          </p:nvSpPr>
          <p:spPr>
            <a:xfrm>
              <a:off x="5847588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6" y="19622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3" name="Google Shape;2263;p33"/>
            <p:cNvSpPr/>
            <p:nvPr/>
          </p:nvSpPr>
          <p:spPr>
            <a:xfrm>
              <a:off x="5914834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4" name="Google Shape;2264;p33"/>
            <p:cNvSpPr/>
            <p:nvPr/>
          </p:nvSpPr>
          <p:spPr>
            <a:xfrm>
              <a:off x="5847588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5" name="Google Shape;2265;p33"/>
            <p:cNvSpPr/>
            <p:nvPr/>
          </p:nvSpPr>
          <p:spPr>
            <a:xfrm>
              <a:off x="5746813" y="1592579"/>
              <a:ext cx="25336" cy="20764"/>
            </a:xfrm>
            <a:custGeom>
              <a:avLst/>
              <a:gdLst/>
              <a:ahLst/>
              <a:cxnLst/>
              <a:rect l="l" t="t" r="r" b="b"/>
              <a:pathLst>
                <a:path w="25336" h="20764" extrusionOk="0">
                  <a:moveTo>
                    <a:pt x="286" y="6858"/>
                  </a:moveTo>
                  <a:cubicBezTo>
                    <a:pt x="286" y="6858"/>
                    <a:pt x="0" y="7620"/>
                    <a:pt x="0" y="8096"/>
                  </a:cubicBezTo>
                  <a:cubicBezTo>
                    <a:pt x="0" y="15145"/>
                    <a:pt x="5715" y="20764"/>
                    <a:pt x="12668" y="20764"/>
                  </a:cubicBezTo>
                  <a:cubicBezTo>
                    <a:pt x="19621" y="20764"/>
                    <a:pt x="25337" y="15049"/>
                    <a:pt x="25337" y="8096"/>
                  </a:cubicBezTo>
                  <a:cubicBezTo>
                    <a:pt x="25337" y="4953"/>
                    <a:pt x="24098" y="2286"/>
                    <a:pt x="22288" y="0"/>
                  </a:cubicBezTo>
                  <a:cubicBezTo>
                    <a:pt x="14859" y="1905"/>
                    <a:pt x="7525" y="4191"/>
                    <a:pt x="286" y="67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6" name="Google Shape;2266;p33"/>
            <p:cNvSpPr/>
            <p:nvPr/>
          </p:nvSpPr>
          <p:spPr>
            <a:xfrm>
              <a:off x="5746908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7" name="Google Shape;2267;p33"/>
            <p:cNvSpPr/>
            <p:nvPr/>
          </p:nvSpPr>
          <p:spPr>
            <a:xfrm>
              <a:off x="5679662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8" name="Google Shape;2268;p33"/>
            <p:cNvSpPr/>
            <p:nvPr/>
          </p:nvSpPr>
          <p:spPr>
            <a:xfrm>
              <a:off x="5780436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9" name="Google Shape;2269;p33"/>
            <p:cNvSpPr/>
            <p:nvPr/>
          </p:nvSpPr>
          <p:spPr>
            <a:xfrm>
              <a:off x="5713285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0" name="Google Shape;2270;p33"/>
            <p:cNvSpPr/>
            <p:nvPr/>
          </p:nvSpPr>
          <p:spPr>
            <a:xfrm>
              <a:off x="5780436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1" name="Google Shape;2271;p33"/>
            <p:cNvSpPr/>
            <p:nvPr/>
          </p:nvSpPr>
          <p:spPr>
            <a:xfrm>
              <a:off x="5713285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2" name="Google Shape;2272;p33"/>
            <p:cNvSpPr/>
            <p:nvPr/>
          </p:nvSpPr>
          <p:spPr>
            <a:xfrm>
              <a:off x="5612510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3" name="Google Shape;2273;p33"/>
            <p:cNvSpPr/>
            <p:nvPr/>
          </p:nvSpPr>
          <p:spPr>
            <a:xfrm>
              <a:off x="5646134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12002" y="0"/>
                    <a:pt x="11525" y="286"/>
                    <a:pt x="10859" y="381"/>
                  </a:cubicBezTo>
                  <a:cubicBezTo>
                    <a:pt x="7239" y="3905"/>
                    <a:pt x="3715" y="7525"/>
                    <a:pt x="286" y="11144"/>
                  </a:cubicBezTo>
                  <a:cubicBezTo>
                    <a:pt x="286" y="11716"/>
                    <a:pt x="0" y="12097"/>
                    <a:pt x="0" y="12668"/>
                  </a:cubicBezTo>
                  <a:cubicBezTo>
                    <a:pt x="0" y="19717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4" name="Google Shape;2274;p33"/>
            <p:cNvSpPr/>
            <p:nvPr/>
          </p:nvSpPr>
          <p:spPr>
            <a:xfrm>
              <a:off x="5646134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5" name="Google Shape;2275;p33"/>
            <p:cNvSpPr/>
            <p:nvPr/>
          </p:nvSpPr>
          <p:spPr>
            <a:xfrm>
              <a:off x="5581650" y="1789556"/>
              <a:ext cx="22574" cy="25336"/>
            </a:xfrm>
            <a:custGeom>
              <a:avLst/>
              <a:gdLst/>
              <a:ahLst/>
              <a:cxnLst/>
              <a:rect l="l" t="t" r="r" b="b"/>
              <a:pathLst>
                <a:path w="22574" h="25336" extrusionOk="0">
                  <a:moveTo>
                    <a:pt x="9906" y="25336"/>
                  </a:moveTo>
                  <a:cubicBezTo>
                    <a:pt x="16954" y="25336"/>
                    <a:pt x="22574" y="19621"/>
                    <a:pt x="22574" y="12668"/>
                  </a:cubicBezTo>
                  <a:cubicBezTo>
                    <a:pt x="22574" y="5715"/>
                    <a:pt x="16859" y="0"/>
                    <a:pt x="9906" y="0"/>
                  </a:cubicBezTo>
                  <a:cubicBezTo>
                    <a:pt x="6953" y="0"/>
                    <a:pt x="4381" y="1143"/>
                    <a:pt x="2191" y="2857"/>
                  </a:cubicBezTo>
                  <a:cubicBezTo>
                    <a:pt x="1238" y="8572"/>
                    <a:pt x="476" y="14383"/>
                    <a:pt x="0" y="20288"/>
                  </a:cubicBezTo>
                  <a:cubicBezTo>
                    <a:pt x="2286" y="23336"/>
                    <a:pt x="5810" y="25336"/>
                    <a:pt x="9906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3107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0000" y="1215751"/>
            <a:ext cx="7704000" cy="3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 sz="12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26" name="Google Shape;26;p4"/>
          <p:cNvGrpSpPr/>
          <p:nvPr/>
        </p:nvGrpSpPr>
        <p:grpSpPr>
          <a:xfrm>
            <a:off x="3127328" y="4593704"/>
            <a:ext cx="6010846" cy="10287"/>
            <a:chOff x="3326320" y="5530024"/>
            <a:chExt cx="6010846" cy="10287"/>
          </a:xfrm>
        </p:grpSpPr>
        <p:sp>
          <p:nvSpPr>
            <p:cNvPr id="27" name="Google Shape;27;p4"/>
            <p:cNvSpPr/>
            <p:nvPr/>
          </p:nvSpPr>
          <p:spPr>
            <a:xfrm>
              <a:off x="3439191" y="5530024"/>
              <a:ext cx="5730144" cy="9525"/>
            </a:xfrm>
            <a:custGeom>
              <a:avLst/>
              <a:gdLst/>
              <a:ahLst/>
              <a:cxnLst/>
              <a:rect l="l" t="t" r="r" b="b"/>
              <a:pathLst>
                <a:path w="5730144" h="9525" extrusionOk="0">
                  <a:moveTo>
                    <a:pt x="0" y="0"/>
                  </a:moveTo>
                  <a:lnTo>
                    <a:pt x="5730145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4"/>
            <p:cNvSpPr/>
            <p:nvPr/>
          </p:nvSpPr>
          <p:spPr>
            <a:xfrm>
              <a:off x="9215628" y="5530786"/>
              <a:ext cx="121538" cy="9525"/>
            </a:xfrm>
            <a:custGeom>
              <a:avLst/>
              <a:gdLst/>
              <a:ahLst/>
              <a:cxnLst/>
              <a:rect l="l" t="t" r="r" b="b"/>
              <a:pathLst>
                <a:path w="121538" h="9525" extrusionOk="0">
                  <a:moveTo>
                    <a:pt x="0" y="0"/>
                  </a:moveTo>
                  <a:lnTo>
                    <a:pt x="121539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3326320" y="5530024"/>
              <a:ext cx="76390" cy="9525"/>
            </a:xfrm>
            <a:custGeom>
              <a:avLst/>
              <a:gdLst/>
              <a:ahLst/>
              <a:cxnLst/>
              <a:rect l="l" t="t" r="r" b="b"/>
              <a:pathLst>
                <a:path w="76390" h="9525" extrusionOk="0">
                  <a:moveTo>
                    <a:pt x="76391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" name="Google Shape;30;p4"/>
          <p:cNvGrpSpPr/>
          <p:nvPr/>
        </p:nvGrpSpPr>
        <p:grpSpPr>
          <a:xfrm flipH="1">
            <a:off x="-359766" y="2780674"/>
            <a:ext cx="849916" cy="352552"/>
            <a:chOff x="2847975" y="2504026"/>
            <a:chExt cx="1033081" cy="428530"/>
          </a:xfrm>
        </p:grpSpPr>
        <p:sp>
          <p:nvSpPr>
            <p:cNvPr id="31" name="Google Shape;31;p4"/>
            <p:cNvSpPr/>
            <p:nvPr/>
          </p:nvSpPr>
          <p:spPr>
            <a:xfrm>
              <a:off x="3788568" y="2638424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3754945" y="25712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3855720" y="277282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3788568" y="277282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3822191" y="270567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3855720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3788568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3822191" y="28399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7"/>
                    <a:pt x="12668" y="25337"/>
                  </a:cubicBezTo>
                  <a:cubicBezTo>
                    <a:pt x="19621" y="25337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3654075" y="2504312"/>
              <a:ext cx="25431" cy="25145"/>
            </a:xfrm>
            <a:custGeom>
              <a:avLst/>
              <a:gdLst/>
              <a:ahLst/>
              <a:cxnLst/>
              <a:rect l="l" t="t" r="r" b="b"/>
              <a:pathLst>
                <a:path w="25431" h="25145" extrusionOk="0">
                  <a:moveTo>
                    <a:pt x="95" y="12478"/>
                  </a:moveTo>
                  <a:cubicBezTo>
                    <a:pt x="95" y="19526"/>
                    <a:pt x="5810" y="25146"/>
                    <a:pt x="12764" y="25146"/>
                  </a:cubicBezTo>
                  <a:cubicBezTo>
                    <a:pt x="19717" y="25146"/>
                    <a:pt x="25432" y="19431"/>
                    <a:pt x="25432" y="12478"/>
                  </a:cubicBezTo>
                  <a:cubicBezTo>
                    <a:pt x="25432" y="9144"/>
                    <a:pt x="24098" y="6096"/>
                    <a:pt x="21908" y="3810"/>
                  </a:cubicBezTo>
                  <a:cubicBezTo>
                    <a:pt x="18479" y="2477"/>
                    <a:pt x="15050" y="1238"/>
                    <a:pt x="11621" y="0"/>
                  </a:cubicBezTo>
                  <a:cubicBezTo>
                    <a:pt x="5144" y="572"/>
                    <a:pt x="0" y="5810"/>
                    <a:pt x="0" y="124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3654170" y="2638424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3687794" y="25712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3620643" y="25712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3721417" y="277282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3654170" y="277282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3754945" y="2705671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3687794" y="2705671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3721417" y="2638424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7"/>
                  </a:moveTo>
                  <a:cubicBezTo>
                    <a:pt x="19717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3721417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3654171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3754945" y="28399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3687794" y="28399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3587019" y="250402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3519868" y="250402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3587019" y="2638424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3519868" y="2638424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3553491" y="25712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5620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7" y="19621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3587019" y="277282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3519868" y="277282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3620643" y="2705671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3553396" y="270567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3587019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3519868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3620643" y="28399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3553396" y="28399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3452621" y="2638424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6" y="19621"/>
                    <a:pt x="25336" y="12668"/>
                  </a:cubicBezTo>
                  <a:cubicBezTo>
                    <a:pt x="25336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3486245" y="25712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7"/>
                    <a:pt x="12668" y="25337"/>
                  </a:cubicBezTo>
                  <a:cubicBezTo>
                    <a:pt x="19621" y="25337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3422427" y="2572225"/>
              <a:ext cx="22002" cy="24383"/>
            </a:xfrm>
            <a:custGeom>
              <a:avLst/>
              <a:gdLst/>
              <a:ahLst/>
              <a:cxnLst/>
              <a:rect l="l" t="t" r="r" b="b"/>
              <a:pathLst>
                <a:path w="22002" h="24383" extrusionOk="0">
                  <a:moveTo>
                    <a:pt x="9334" y="24384"/>
                  </a:moveTo>
                  <a:cubicBezTo>
                    <a:pt x="16383" y="24384"/>
                    <a:pt x="22003" y="18669"/>
                    <a:pt x="22003" y="11716"/>
                  </a:cubicBezTo>
                  <a:cubicBezTo>
                    <a:pt x="22003" y="6382"/>
                    <a:pt x="18669" y="1905"/>
                    <a:pt x="14097" y="0"/>
                  </a:cubicBezTo>
                  <a:cubicBezTo>
                    <a:pt x="9239" y="6477"/>
                    <a:pt x="4477" y="13240"/>
                    <a:pt x="0" y="20098"/>
                  </a:cubicBezTo>
                  <a:cubicBezTo>
                    <a:pt x="2286" y="22669"/>
                    <a:pt x="5620" y="24384"/>
                    <a:pt x="9334" y="243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3452621" y="277282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6" y="19621"/>
                    <a:pt x="25336" y="12668"/>
                  </a:cubicBezTo>
                  <a:cubicBezTo>
                    <a:pt x="25336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3385470" y="277282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6" y="19621"/>
                    <a:pt x="25336" y="12668"/>
                  </a:cubicBezTo>
                  <a:cubicBezTo>
                    <a:pt x="25336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3486245" y="270567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7"/>
                    <a:pt x="12668" y="25337"/>
                  </a:cubicBezTo>
                  <a:cubicBezTo>
                    <a:pt x="19621" y="25337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3419094" y="2705671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3386423" y="2638424"/>
              <a:ext cx="24384" cy="25336"/>
            </a:xfrm>
            <a:custGeom>
              <a:avLst/>
              <a:gdLst/>
              <a:ahLst/>
              <a:cxnLst/>
              <a:rect l="l" t="t" r="r" b="b"/>
              <a:pathLst>
                <a:path w="24384" h="25336" extrusionOk="0">
                  <a:moveTo>
                    <a:pt x="0" y="17621"/>
                  </a:moveTo>
                  <a:cubicBezTo>
                    <a:pt x="1905" y="22193"/>
                    <a:pt x="6477" y="25337"/>
                    <a:pt x="11716" y="25337"/>
                  </a:cubicBezTo>
                  <a:cubicBezTo>
                    <a:pt x="18764" y="25337"/>
                    <a:pt x="24384" y="19621"/>
                    <a:pt x="24384" y="12668"/>
                  </a:cubicBezTo>
                  <a:cubicBezTo>
                    <a:pt x="24384" y="5715"/>
                    <a:pt x="18669" y="0"/>
                    <a:pt x="11716" y="0"/>
                  </a:cubicBezTo>
                  <a:cubicBezTo>
                    <a:pt x="10763" y="0"/>
                    <a:pt x="9811" y="381"/>
                    <a:pt x="8954" y="571"/>
                  </a:cubicBezTo>
                  <a:cubicBezTo>
                    <a:pt x="6001" y="6191"/>
                    <a:pt x="2953" y="11906"/>
                    <a:pt x="95" y="176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3452621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6" y="19621"/>
                    <a:pt x="25336" y="12668"/>
                  </a:cubicBezTo>
                  <a:cubicBezTo>
                    <a:pt x="25336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3385470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3486245" y="284006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7"/>
                  </a:moveTo>
                  <a:cubicBezTo>
                    <a:pt x="19717" y="25337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3419094" y="28399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3318319" y="277282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3352418" y="2705670"/>
              <a:ext cx="24765" cy="25336"/>
            </a:xfrm>
            <a:custGeom>
              <a:avLst/>
              <a:gdLst/>
              <a:ahLst/>
              <a:cxnLst/>
              <a:rect l="l" t="t" r="r" b="b"/>
              <a:pathLst>
                <a:path w="24765" h="25336" extrusionOk="0">
                  <a:moveTo>
                    <a:pt x="12097" y="25337"/>
                  </a:moveTo>
                  <a:cubicBezTo>
                    <a:pt x="19145" y="25337"/>
                    <a:pt x="24765" y="19621"/>
                    <a:pt x="24765" y="12668"/>
                  </a:cubicBezTo>
                  <a:cubicBezTo>
                    <a:pt x="24765" y="5715"/>
                    <a:pt x="19050" y="0"/>
                    <a:pt x="12097" y="0"/>
                  </a:cubicBezTo>
                  <a:cubicBezTo>
                    <a:pt x="10668" y="0"/>
                    <a:pt x="9430" y="381"/>
                    <a:pt x="8192" y="762"/>
                  </a:cubicBezTo>
                  <a:cubicBezTo>
                    <a:pt x="7715" y="1619"/>
                    <a:pt x="7334" y="2477"/>
                    <a:pt x="6858" y="3334"/>
                  </a:cubicBezTo>
                  <a:cubicBezTo>
                    <a:pt x="4667" y="7429"/>
                    <a:pt x="2381" y="11525"/>
                    <a:pt x="0" y="15621"/>
                  </a:cubicBezTo>
                  <a:cubicBezTo>
                    <a:pt x="1333" y="21146"/>
                    <a:pt x="6096" y="25337"/>
                    <a:pt x="12097" y="25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3318319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3251072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6" y="19621"/>
                    <a:pt x="25336" y="12668"/>
                  </a:cubicBezTo>
                  <a:cubicBezTo>
                    <a:pt x="25336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3351847" y="28399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3284696" y="284006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7"/>
                  </a:moveTo>
                  <a:cubicBezTo>
                    <a:pt x="19717" y="25337"/>
                    <a:pt x="25336" y="19621"/>
                    <a:pt x="25336" y="12668"/>
                  </a:cubicBezTo>
                  <a:cubicBezTo>
                    <a:pt x="25336" y="5715"/>
                    <a:pt x="19622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3183921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6" y="19621"/>
                    <a:pt x="25336" y="12668"/>
                  </a:cubicBezTo>
                  <a:cubicBezTo>
                    <a:pt x="25336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3116770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6" y="19621"/>
                    <a:pt x="25336" y="12668"/>
                  </a:cubicBezTo>
                  <a:cubicBezTo>
                    <a:pt x="25336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3217544" y="2840735"/>
              <a:ext cx="25336" cy="24669"/>
            </a:xfrm>
            <a:custGeom>
              <a:avLst/>
              <a:gdLst/>
              <a:ahLst/>
              <a:cxnLst/>
              <a:rect l="l" t="t" r="r" b="b"/>
              <a:pathLst>
                <a:path w="25336" h="24669" extrusionOk="0">
                  <a:moveTo>
                    <a:pt x="2572" y="4667"/>
                  </a:moveTo>
                  <a:cubicBezTo>
                    <a:pt x="1048" y="6763"/>
                    <a:pt x="0" y="9239"/>
                    <a:pt x="0" y="12001"/>
                  </a:cubicBezTo>
                  <a:cubicBezTo>
                    <a:pt x="0" y="19050"/>
                    <a:pt x="5715" y="24670"/>
                    <a:pt x="12668" y="24670"/>
                  </a:cubicBezTo>
                  <a:cubicBezTo>
                    <a:pt x="19622" y="24670"/>
                    <a:pt x="25336" y="18955"/>
                    <a:pt x="25336" y="12001"/>
                  </a:cubicBezTo>
                  <a:cubicBezTo>
                    <a:pt x="25336" y="6096"/>
                    <a:pt x="21241" y="1429"/>
                    <a:pt x="15907" y="0"/>
                  </a:cubicBezTo>
                  <a:cubicBezTo>
                    <a:pt x="11525" y="1810"/>
                    <a:pt x="7144" y="3334"/>
                    <a:pt x="2572" y="4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3150298" y="2845116"/>
              <a:ext cx="25336" cy="20193"/>
            </a:xfrm>
            <a:custGeom>
              <a:avLst/>
              <a:gdLst/>
              <a:ahLst/>
              <a:cxnLst/>
              <a:rect l="l" t="t" r="r" b="b"/>
              <a:pathLst>
                <a:path w="25336" h="20193" extrusionOk="0">
                  <a:moveTo>
                    <a:pt x="0" y="7525"/>
                  </a:moveTo>
                  <a:cubicBezTo>
                    <a:pt x="0" y="14573"/>
                    <a:pt x="5715" y="20193"/>
                    <a:pt x="12668" y="20193"/>
                  </a:cubicBezTo>
                  <a:cubicBezTo>
                    <a:pt x="19621" y="20193"/>
                    <a:pt x="25337" y="14478"/>
                    <a:pt x="25337" y="7525"/>
                  </a:cubicBezTo>
                  <a:cubicBezTo>
                    <a:pt x="25337" y="6763"/>
                    <a:pt x="25051" y="6191"/>
                    <a:pt x="24956" y="5525"/>
                  </a:cubicBezTo>
                  <a:cubicBezTo>
                    <a:pt x="17240" y="4763"/>
                    <a:pt x="9811" y="2858"/>
                    <a:pt x="2762" y="0"/>
                  </a:cubicBezTo>
                  <a:cubicBezTo>
                    <a:pt x="1143" y="2096"/>
                    <a:pt x="0" y="4667"/>
                    <a:pt x="0" y="7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3049523" y="2773107"/>
              <a:ext cx="25336" cy="25050"/>
            </a:xfrm>
            <a:custGeom>
              <a:avLst/>
              <a:gdLst/>
              <a:ahLst/>
              <a:cxnLst/>
              <a:rect l="l" t="t" r="r" b="b"/>
              <a:pathLst>
                <a:path w="25336" h="25050" extrusionOk="0">
                  <a:moveTo>
                    <a:pt x="10858" y="95"/>
                  </a:moveTo>
                  <a:cubicBezTo>
                    <a:pt x="4763" y="1048"/>
                    <a:pt x="0" y="6096"/>
                    <a:pt x="0" y="12383"/>
                  </a:cubicBezTo>
                  <a:cubicBezTo>
                    <a:pt x="0" y="19431"/>
                    <a:pt x="5715" y="25051"/>
                    <a:pt x="12668" y="25051"/>
                  </a:cubicBezTo>
                  <a:cubicBezTo>
                    <a:pt x="19621" y="25051"/>
                    <a:pt x="25336" y="19336"/>
                    <a:pt x="25336" y="12383"/>
                  </a:cubicBezTo>
                  <a:cubicBezTo>
                    <a:pt x="25336" y="11811"/>
                    <a:pt x="25146" y="11430"/>
                    <a:pt x="25051" y="10858"/>
                  </a:cubicBezTo>
                  <a:cubicBezTo>
                    <a:pt x="20383" y="6953"/>
                    <a:pt x="15621" y="3429"/>
                    <a:pt x="10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2982372" y="277282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3049524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2982372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3083147" y="28399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3015900" y="28399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2915221" y="2773393"/>
              <a:ext cx="25336" cy="24765"/>
            </a:xfrm>
            <a:custGeom>
              <a:avLst/>
              <a:gdLst/>
              <a:ahLst/>
              <a:cxnLst/>
              <a:rect l="l" t="t" r="r" b="b"/>
              <a:pathLst>
                <a:path w="25336" h="24765" extrusionOk="0">
                  <a:moveTo>
                    <a:pt x="15526" y="0"/>
                  </a:moveTo>
                  <a:cubicBezTo>
                    <a:pt x="10382" y="2858"/>
                    <a:pt x="5334" y="6096"/>
                    <a:pt x="476" y="9525"/>
                  </a:cubicBezTo>
                  <a:cubicBezTo>
                    <a:pt x="286" y="10382"/>
                    <a:pt x="0" y="11144"/>
                    <a:pt x="0" y="12097"/>
                  </a:cubicBezTo>
                  <a:cubicBezTo>
                    <a:pt x="0" y="19145"/>
                    <a:pt x="5715" y="24765"/>
                    <a:pt x="12668" y="24765"/>
                  </a:cubicBezTo>
                  <a:cubicBezTo>
                    <a:pt x="19622" y="24765"/>
                    <a:pt x="25337" y="19050"/>
                    <a:pt x="25337" y="12097"/>
                  </a:cubicBezTo>
                  <a:cubicBezTo>
                    <a:pt x="25337" y="6096"/>
                    <a:pt x="21145" y="1333"/>
                    <a:pt x="15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2915126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2847975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2948749" y="284006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7"/>
                  </a:moveTo>
                  <a:cubicBezTo>
                    <a:pt x="19717" y="25337"/>
                    <a:pt x="25336" y="19621"/>
                    <a:pt x="25336" y="12668"/>
                  </a:cubicBezTo>
                  <a:cubicBezTo>
                    <a:pt x="25336" y="5715"/>
                    <a:pt x="19622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2881598" y="28399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5"/>
          <p:cNvSpPr txBox="1">
            <a:spLocks noGrp="1"/>
          </p:cNvSpPr>
          <p:nvPr>
            <p:ph type="subTitle" idx="1"/>
          </p:nvPr>
        </p:nvSpPr>
        <p:spPr>
          <a:xfrm>
            <a:off x="5915953" y="3593687"/>
            <a:ext cx="2228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1" name="Google Shape;101;p5"/>
          <p:cNvSpPr txBox="1">
            <a:spLocks noGrp="1"/>
          </p:cNvSpPr>
          <p:nvPr>
            <p:ph type="subTitle" idx="2"/>
          </p:nvPr>
        </p:nvSpPr>
        <p:spPr>
          <a:xfrm>
            <a:off x="1014406" y="3593687"/>
            <a:ext cx="2228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2" name="Google Shape;102;p5"/>
          <p:cNvSpPr txBox="1">
            <a:spLocks noGrp="1"/>
          </p:cNvSpPr>
          <p:nvPr>
            <p:ph type="subTitle" idx="3"/>
          </p:nvPr>
        </p:nvSpPr>
        <p:spPr>
          <a:xfrm>
            <a:off x="5915953" y="3086675"/>
            <a:ext cx="2228700" cy="53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03" name="Google Shape;103;p5"/>
          <p:cNvSpPr txBox="1">
            <a:spLocks noGrp="1"/>
          </p:cNvSpPr>
          <p:nvPr>
            <p:ph type="subTitle" idx="4"/>
          </p:nvPr>
        </p:nvSpPr>
        <p:spPr>
          <a:xfrm>
            <a:off x="1014406" y="3086675"/>
            <a:ext cx="2228700" cy="53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04" name="Google Shape;104;p5"/>
          <p:cNvSpPr txBox="1">
            <a:spLocks noGrp="1"/>
          </p:cNvSpPr>
          <p:nvPr>
            <p:ph type="subTitle" idx="5"/>
          </p:nvPr>
        </p:nvSpPr>
        <p:spPr>
          <a:xfrm>
            <a:off x="3461999" y="3593687"/>
            <a:ext cx="2228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5" name="Google Shape;105;p5"/>
          <p:cNvSpPr txBox="1">
            <a:spLocks noGrp="1"/>
          </p:cNvSpPr>
          <p:nvPr>
            <p:ph type="subTitle" idx="6"/>
          </p:nvPr>
        </p:nvSpPr>
        <p:spPr>
          <a:xfrm>
            <a:off x="3461995" y="3086675"/>
            <a:ext cx="2228700" cy="53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106" name="Google Shape;106;p5"/>
          <p:cNvGrpSpPr/>
          <p:nvPr/>
        </p:nvGrpSpPr>
        <p:grpSpPr>
          <a:xfrm>
            <a:off x="3098950" y="4593704"/>
            <a:ext cx="6010846" cy="10287"/>
            <a:chOff x="3326320" y="5530024"/>
            <a:chExt cx="6010846" cy="10287"/>
          </a:xfrm>
        </p:grpSpPr>
        <p:sp>
          <p:nvSpPr>
            <p:cNvPr id="107" name="Google Shape;107;p5"/>
            <p:cNvSpPr/>
            <p:nvPr/>
          </p:nvSpPr>
          <p:spPr>
            <a:xfrm>
              <a:off x="3439191" y="5530024"/>
              <a:ext cx="5730144" cy="9525"/>
            </a:xfrm>
            <a:custGeom>
              <a:avLst/>
              <a:gdLst/>
              <a:ahLst/>
              <a:cxnLst/>
              <a:rect l="l" t="t" r="r" b="b"/>
              <a:pathLst>
                <a:path w="5730144" h="9525" extrusionOk="0">
                  <a:moveTo>
                    <a:pt x="0" y="0"/>
                  </a:moveTo>
                  <a:lnTo>
                    <a:pt x="5730145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9215628" y="5530786"/>
              <a:ext cx="121538" cy="9525"/>
            </a:xfrm>
            <a:custGeom>
              <a:avLst/>
              <a:gdLst/>
              <a:ahLst/>
              <a:cxnLst/>
              <a:rect l="l" t="t" r="r" b="b"/>
              <a:pathLst>
                <a:path w="121538" h="9525" extrusionOk="0">
                  <a:moveTo>
                    <a:pt x="0" y="0"/>
                  </a:moveTo>
                  <a:lnTo>
                    <a:pt x="121539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3326320" y="5530024"/>
              <a:ext cx="76390" cy="9525"/>
            </a:xfrm>
            <a:custGeom>
              <a:avLst/>
              <a:gdLst/>
              <a:ahLst/>
              <a:cxnLst/>
              <a:rect l="l" t="t" r="r" b="b"/>
              <a:pathLst>
                <a:path w="76390" h="9525" extrusionOk="0">
                  <a:moveTo>
                    <a:pt x="76391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" name="Google Shape;110;p5"/>
          <p:cNvGrpSpPr/>
          <p:nvPr/>
        </p:nvGrpSpPr>
        <p:grpSpPr>
          <a:xfrm>
            <a:off x="-203972" y="1409744"/>
            <a:ext cx="917200" cy="336552"/>
            <a:chOff x="4669603" y="1556169"/>
            <a:chExt cx="917200" cy="336552"/>
          </a:xfrm>
        </p:grpSpPr>
        <p:grpSp>
          <p:nvGrpSpPr>
            <p:cNvPr id="111" name="Google Shape;111;p5"/>
            <p:cNvGrpSpPr/>
            <p:nvPr/>
          </p:nvGrpSpPr>
          <p:grpSpPr>
            <a:xfrm>
              <a:off x="4696065" y="1556169"/>
              <a:ext cx="890737" cy="336552"/>
              <a:chOff x="4696065" y="1556169"/>
              <a:chExt cx="890737" cy="336552"/>
            </a:xfrm>
          </p:grpSpPr>
          <p:grpSp>
            <p:nvGrpSpPr>
              <p:cNvPr id="112" name="Google Shape;112;p5"/>
              <p:cNvGrpSpPr/>
              <p:nvPr/>
            </p:nvGrpSpPr>
            <p:grpSpPr>
              <a:xfrm>
                <a:off x="4775290" y="1556169"/>
                <a:ext cx="811512" cy="336551"/>
                <a:chOff x="671512" y="2161603"/>
                <a:chExt cx="868299" cy="360140"/>
              </a:xfrm>
            </p:grpSpPr>
            <p:sp>
              <p:nvSpPr>
                <p:cNvPr id="113" name="Google Shape;113;p5"/>
                <p:cNvSpPr/>
                <p:nvPr/>
              </p:nvSpPr>
              <p:spPr>
                <a:xfrm>
                  <a:off x="727995" y="2274570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" name="Google Shape;114;p5"/>
                <p:cNvSpPr/>
                <p:nvPr/>
              </p:nvSpPr>
              <p:spPr>
                <a:xfrm>
                  <a:off x="727995" y="2387441"/>
                  <a:ext cx="21336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5" extrusionOk="0">
                      <a:moveTo>
                        <a:pt x="10668" y="0"/>
                      </a:move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4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4" y="0"/>
                        <a:pt x="106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" name="Google Shape;115;p5"/>
                <p:cNvSpPr/>
                <p:nvPr/>
              </p:nvSpPr>
              <p:spPr>
                <a:xfrm>
                  <a:off x="699706" y="2330958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10668" y="21336"/>
                      </a:moveTo>
                      <a:cubicBezTo>
                        <a:pt x="16573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3" y="0"/>
                        <a:pt x="10668" y="0"/>
                      </a:cubicBez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" name="Google Shape;116;p5"/>
                <p:cNvSpPr/>
                <p:nvPr/>
              </p:nvSpPr>
              <p:spPr>
                <a:xfrm>
                  <a:off x="756189" y="2331053"/>
                  <a:ext cx="21335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" name="Google Shape;117;p5"/>
                <p:cNvSpPr/>
                <p:nvPr/>
              </p:nvSpPr>
              <p:spPr>
                <a:xfrm>
                  <a:off x="671512" y="2500407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" name="Google Shape;118;p5"/>
                <p:cNvSpPr/>
                <p:nvPr/>
              </p:nvSpPr>
              <p:spPr>
                <a:xfrm>
                  <a:off x="727995" y="2500407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" name="Google Shape;119;p5"/>
                <p:cNvSpPr/>
                <p:nvPr/>
              </p:nvSpPr>
              <p:spPr>
                <a:xfrm>
                  <a:off x="699706" y="2443924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0" y="10668"/>
                      </a:move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3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3" y="0"/>
                        <a:pt x="10668" y="0"/>
                      </a:cubicBezTo>
                      <a:cubicBezTo>
                        <a:pt x="4763" y="0"/>
                        <a:pt x="0" y="4763"/>
                        <a:pt x="0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" name="Google Shape;120;p5"/>
                <p:cNvSpPr/>
                <p:nvPr/>
              </p:nvSpPr>
              <p:spPr>
                <a:xfrm>
                  <a:off x="756189" y="2443924"/>
                  <a:ext cx="21335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" name="Google Shape;121;p5"/>
                <p:cNvSpPr/>
                <p:nvPr/>
              </p:nvSpPr>
              <p:spPr>
                <a:xfrm>
                  <a:off x="671512" y="2387441"/>
                  <a:ext cx="21336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5" extrusionOk="0">
                      <a:moveTo>
                        <a:pt x="10668" y="21336"/>
                      </a:moveTo>
                      <a:cubicBezTo>
                        <a:pt x="16574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4" y="0"/>
                        <a:pt x="10668" y="0"/>
                      </a:cubicBez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" name="Google Shape;122;p5"/>
                <p:cNvSpPr/>
                <p:nvPr/>
              </p:nvSpPr>
              <p:spPr>
                <a:xfrm>
                  <a:off x="784478" y="2274570"/>
                  <a:ext cx="21336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5" extrusionOk="0">
                      <a:moveTo>
                        <a:pt x="10668" y="0"/>
                      </a:move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4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4" y="0"/>
                        <a:pt x="106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3" name="Google Shape;123;p5"/>
                <p:cNvSpPr/>
                <p:nvPr/>
              </p:nvSpPr>
              <p:spPr>
                <a:xfrm>
                  <a:off x="840866" y="2274570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" name="Google Shape;124;p5"/>
                <p:cNvSpPr/>
                <p:nvPr/>
              </p:nvSpPr>
              <p:spPr>
                <a:xfrm>
                  <a:off x="756189" y="2218086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10668" y="0"/>
                      </a:move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3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3" y="0"/>
                        <a:pt x="106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" name="Google Shape;125;p5"/>
                <p:cNvSpPr/>
                <p:nvPr/>
              </p:nvSpPr>
              <p:spPr>
                <a:xfrm>
                  <a:off x="812672" y="2218086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0" y="10668"/>
                      </a:move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3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3" y="0"/>
                        <a:pt x="10668" y="0"/>
                      </a:cubicBezTo>
                      <a:cubicBezTo>
                        <a:pt x="4763" y="0"/>
                        <a:pt x="0" y="4763"/>
                        <a:pt x="0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" name="Google Shape;126;p5"/>
                <p:cNvSpPr/>
                <p:nvPr/>
              </p:nvSpPr>
              <p:spPr>
                <a:xfrm>
                  <a:off x="869155" y="2218086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10668" y="21336"/>
                      </a:moveTo>
                      <a:cubicBezTo>
                        <a:pt x="16573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3" y="0"/>
                        <a:pt x="10668" y="0"/>
                      </a:cubicBez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" name="Google Shape;127;p5"/>
                <p:cNvSpPr/>
                <p:nvPr/>
              </p:nvSpPr>
              <p:spPr>
                <a:xfrm>
                  <a:off x="840866" y="2161793"/>
                  <a:ext cx="21335" cy="21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145" extrusionOk="0">
                      <a:moveTo>
                        <a:pt x="0" y="10477"/>
                      </a:moveTo>
                      <a:cubicBezTo>
                        <a:pt x="0" y="16383"/>
                        <a:pt x="4763" y="21146"/>
                        <a:pt x="10668" y="21146"/>
                      </a:cubicBezTo>
                      <a:cubicBezTo>
                        <a:pt x="16573" y="21146"/>
                        <a:pt x="21336" y="16383"/>
                        <a:pt x="21336" y="10477"/>
                      </a:cubicBezTo>
                      <a:cubicBezTo>
                        <a:pt x="21336" y="4953"/>
                        <a:pt x="17050" y="476"/>
                        <a:pt x="11620" y="0"/>
                      </a:cubicBezTo>
                      <a:cubicBezTo>
                        <a:pt x="8763" y="952"/>
                        <a:pt x="5810" y="2096"/>
                        <a:pt x="2953" y="3143"/>
                      </a:cubicBezTo>
                      <a:cubicBezTo>
                        <a:pt x="1143" y="5048"/>
                        <a:pt x="0" y="7620"/>
                        <a:pt x="0" y="1038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" name="Google Shape;128;p5"/>
                <p:cNvSpPr/>
                <p:nvPr/>
              </p:nvSpPr>
              <p:spPr>
                <a:xfrm>
                  <a:off x="784478" y="2387441"/>
                  <a:ext cx="21336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5" extrusionOk="0">
                      <a:moveTo>
                        <a:pt x="10668" y="0"/>
                      </a:move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4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4" y="0"/>
                        <a:pt x="106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" name="Google Shape;129;p5"/>
                <p:cNvSpPr/>
                <p:nvPr/>
              </p:nvSpPr>
              <p:spPr>
                <a:xfrm>
                  <a:off x="840866" y="2387441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10668" y="0"/>
                      </a:move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3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3" y="0"/>
                        <a:pt x="106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" name="Google Shape;130;p5"/>
                <p:cNvSpPr/>
                <p:nvPr/>
              </p:nvSpPr>
              <p:spPr>
                <a:xfrm>
                  <a:off x="812672" y="2331053"/>
                  <a:ext cx="21335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" name="Google Shape;131;p5"/>
                <p:cNvSpPr/>
                <p:nvPr/>
              </p:nvSpPr>
              <p:spPr>
                <a:xfrm>
                  <a:off x="869155" y="2331053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0" y="10668"/>
                      </a:move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3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3" y="0"/>
                        <a:pt x="10668" y="0"/>
                      </a:cubicBezTo>
                      <a:cubicBezTo>
                        <a:pt x="4763" y="0"/>
                        <a:pt x="0" y="4763"/>
                        <a:pt x="0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" name="Google Shape;132;p5"/>
                <p:cNvSpPr/>
                <p:nvPr/>
              </p:nvSpPr>
              <p:spPr>
                <a:xfrm>
                  <a:off x="784478" y="2500407"/>
                  <a:ext cx="21336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5" extrusionOk="0">
                      <a:moveTo>
                        <a:pt x="10668" y="0"/>
                      </a:move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4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4" y="0"/>
                        <a:pt x="106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" name="Google Shape;133;p5"/>
                <p:cNvSpPr/>
                <p:nvPr/>
              </p:nvSpPr>
              <p:spPr>
                <a:xfrm>
                  <a:off x="840866" y="2500407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" name="Google Shape;134;p5"/>
                <p:cNvSpPr/>
                <p:nvPr/>
              </p:nvSpPr>
              <p:spPr>
                <a:xfrm>
                  <a:off x="812672" y="2443924"/>
                  <a:ext cx="21335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" name="Google Shape;135;p5"/>
                <p:cNvSpPr/>
                <p:nvPr/>
              </p:nvSpPr>
              <p:spPr>
                <a:xfrm>
                  <a:off x="869155" y="2443924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10668" y="21336"/>
                      </a:moveTo>
                      <a:cubicBezTo>
                        <a:pt x="16573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3" y="0"/>
                        <a:pt x="10668" y="0"/>
                      </a:cubicBez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" name="Google Shape;136;p5"/>
                <p:cNvSpPr/>
                <p:nvPr/>
              </p:nvSpPr>
              <p:spPr>
                <a:xfrm>
                  <a:off x="897349" y="2161603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" name="Google Shape;137;p5"/>
                <p:cNvSpPr/>
                <p:nvPr/>
              </p:nvSpPr>
              <p:spPr>
                <a:xfrm>
                  <a:off x="953833" y="2161603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" name="Google Shape;138;p5"/>
                <p:cNvSpPr/>
                <p:nvPr/>
              </p:nvSpPr>
              <p:spPr>
                <a:xfrm>
                  <a:off x="897349" y="2274570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" name="Google Shape;139;p5"/>
                <p:cNvSpPr/>
                <p:nvPr/>
              </p:nvSpPr>
              <p:spPr>
                <a:xfrm>
                  <a:off x="953833" y="2274570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" name="Google Shape;140;p5"/>
                <p:cNvSpPr/>
                <p:nvPr/>
              </p:nvSpPr>
              <p:spPr>
                <a:xfrm>
                  <a:off x="925639" y="2218086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21336" y="10668"/>
                      </a:moveTo>
                      <a:cubicBezTo>
                        <a:pt x="21336" y="4763"/>
                        <a:pt x="16573" y="0"/>
                        <a:pt x="10668" y="0"/>
                      </a:cubicBez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3" y="21336"/>
                        <a:pt x="21336" y="16573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" name="Google Shape;141;p5"/>
                <p:cNvSpPr/>
                <p:nvPr/>
              </p:nvSpPr>
              <p:spPr>
                <a:xfrm>
                  <a:off x="982122" y="2218086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0" y="10668"/>
                      </a:move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3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3" y="0"/>
                        <a:pt x="10668" y="0"/>
                      </a:cubicBezTo>
                      <a:cubicBezTo>
                        <a:pt x="4763" y="0"/>
                        <a:pt x="0" y="4763"/>
                        <a:pt x="0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" name="Google Shape;142;p5"/>
                <p:cNvSpPr/>
                <p:nvPr/>
              </p:nvSpPr>
              <p:spPr>
                <a:xfrm>
                  <a:off x="897349" y="2387441"/>
                  <a:ext cx="21336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5" extrusionOk="0">
                      <a:moveTo>
                        <a:pt x="10668" y="0"/>
                      </a:move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4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4" y="0"/>
                        <a:pt x="106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" name="Google Shape;143;p5"/>
                <p:cNvSpPr/>
                <p:nvPr/>
              </p:nvSpPr>
              <p:spPr>
                <a:xfrm>
                  <a:off x="953832" y="2387441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10668" y="0"/>
                      </a:move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3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3" y="0"/>
                        <a:pt x="106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" name="Google Shape;144;p5"/>
                <p:cNvSpPr/>
                <p:nvPr/>
              </p:nvSpPr>
              <p:spPr>
                <a:xfrm>
                  <a:off x="925639" y="2331053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" name="Google Shape;145;p5"/>
                <p:cNvSpPr/>
                <p:nvPr/>
              </p:nvSpPr>
              <p:spPr>
                <a:xfrm>
                  <a:off x="982027" y="2331053"/>
                  <a:ext cx="21335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" name="Google Shape;146;p5"/>
                <p:cNvSpPr/>
                <p:nvPr/>
              </p:nvSpPr>
              <p:spPr>
                <a:xfrm>
                  <a:off x="897349" y="2500407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7" name="Google Shape;147;p5"/>
                <p:cNvSpPr/>
                <p:nvPr/>
              </p:nvSpPr>
              <p:spPr>
                <a:xfrm>
                  <a:off x="953833" y="2500407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" name="Google Shape;148;p5"/>
                <p:cNvSpPr/>
                <p:nvPr/>
              </p:nvSpPr>
              <p:spPr>
                <a:xfrm>
                  <a:off x="925639" y="2443924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" name="Google Shape;149;p5"/>
                <p:cNvSpPr/>
                <p:nvPr/>
              </p:nvSpPr>
              <p:spPr>
                <a:xfrm>
                  <a:off x="982027" y="2443924"/>
                  <a:ext cx="21335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" name="Google Shape;150;p5"/>
                <p:cNvSpPr/>
                <p:nvPr/>
              </p:nvSpPr>
              <p:spPr>
                <a:xfrm>
                  <a:off x="1010316" y="2274570"/>
                  <a:ext cx="21335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" name="Google Shape;151;p5"/>
                <p:cNvSpPr/>
                <p:nvPr/>
              </p:nvSpPr>
              <p:spPr>
                <a:xfrm>
                  <a:off x="1066799" y="2274570"/>
                  <a:ext cx="20478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8" h="21335" extrusionOk="0">
                      <a:moveTo>
                        <a:pt x="0" y="10668"/>
                      </a:move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5050" y="21336"/>
                        <a:pt x="18859" y="18669"/>
                        <a:pt x="20479" y="14859"/>
                      </a:cubicBezTo>
                      <a:cubicBezTo>
                        <a:pt x="18002" y="10096"/>
                        <a:pt x="15526" y="5239"/>
                        <a:pt x="13049" y="476"/>
                      </a:cubicBezTo>
                      <a:cubicBezTo>
                        <a:pt x="12287" y="286"/>
                        <a:pt x="11525" y="0"/>
                        <a:pt x="10668" y="0"/>
                      </a:cubicBezTo>
                      <a:cubicBezTo>
                        <a:pt x="4763" y="0"/>
                        <a:pt x="0" y="4763"/>
                        <a:pt x="0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" name="Google Shape;152;p5"/>
                <p:cNvSpPr/>
                <p:nvPr/>
              </p:nvSpPr>
              <p:spPr>
                <a:xfrm>
                  <a:off x="1038510" y="2218848"/>
                  <a:ext cx="18478" cy="20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78" h="20574" extrusionOk="0">
                      <a:moveTo>
                        <a:pt x="0" y="9906"/>
                      </a:moveTo>
                      <a:cubicBezTo>
                        <a:pt x="0" y="15812"/>
                        <a:pt x="4763" y="20574"/>
                        <a:pt x="10668" y="20574"/>
                      </a:cubicBezTo>
                      <a:cubicBezTo>
                        <a:pt x="13811" y="20574"/>
                        <a:pt x="16574" y="19145"/>
                        <a:pt x="18479" y="16955"/>
                      </a:cubicBezTo>
                      <a:cubicBezTo>
                        <a:pt x="14669" y="11144"/>
                        <a:pt x="10763" y="5525"/>
                        <a:pt x="6668" y="0"/>
                      </a:cubicBezTo>
                      <a:cubicBezTo>
                        <a:pt x="2762" y="1619"/>
                        <a:pt x="0" y="5334"/>
                        <a:pt x="0" y="98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" name="Google Shape;153;p5"/>
                <p:cNvSpPr/>
                <p:nvPr/>
              </p:nvSpPr>
              <p:spPr>
                <a:xfrm>
                  <a:off x="1010316" y="2387441"/>
                  <a:ext cx="21336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5" extrusionOk="0">
                      <a:moveTo>
                        <a:pt x="10668" y="0"/>
                      </a:move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4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4" y="0"/>
                        <a:pt x="106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" name="Google Shape;154;p5"/>
                <p:cNvSpPr/>
                <p:nvPr/>
              </p:nvSpPr>
              <p:spPr>
                <a:xfrm>
                  <a:off x="1066799" y="2387441"/>
                  <a:ext cx="21336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5" extrusionOk="0">
                      <a:moveTo>
                        <a:pt x="10668" y="0"/>
                      </a:move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4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4" y="0"/>
                        <a:pt x="106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5" name="Google Shape;155;p5"/>
                <p:cNvSpPr/>
                <p:nvPr/>
              </p:nvSpPr>
              <p:spPr>
                <a:xfrm>
                  <a:off x="1038510" y="2331053"/>
                  <a:ext cx="21336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5" extrusionOk="0">
                      <a:moveTo>
                        <a:pt x="0" y="10668"/>
                      </a:move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4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4" y="0"/>
                        <a:pt x="10668" y="0"/>
                      </a:cubicBezTo>
                      <a:cubicBezTo>
                        <a:pt x="4763" y="0"/>
                        <a:pt x="0" y="4763"/>
                        <a:pt x="0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" name="Google Shape;156;p5"/>
                <p:cNvSpPr/>
                <p:nvPr/>
              </p:nvSpPr>
              <p:spPr>
                <a:xfrm>
                  <a:off x="1094993" y="2330958"/>
                  <a:ext cx="20859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59" h="21335" extrusionOk="0">
                      <a:moveTo>
                        <a:pt x="10668" y="21336"/>
                      </a:moveTo>
                      <a:cubicBezTo>
                        <a:pt x="15716" y="21336"/>
                        <a:pt x="19717" y="17812"/>
                        <a:pt x="20860" y="13144"/>
                      </a:cubicBezTo>
                      <a:cubicBezTo>
                        <a:pt x="18859" y="9715"/>
                        <a:pt x="16955" y="6191"/>
                        <a:pt x="15145" y="2762"/>
                      </a:cubicBezTo>
                      <a:cubicBezTo>
                        <a:pt x="14764" y="2096"/>
                        <a:pt x="14383" y="1333"/>
                        <a:pt x="14002" y="667"/>
                      </a:cubicBezTo>
                      <a:cubicBezTo>
                        <a:pt x="12954" y="286"/>
                        <a:pt x="11906" y="0"/>
                        <a:pt x="10668" y="0"/>
                      </a:cubicBez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" name="Google Shape;157;p5"/>
                <p:cNvSpPr/>
                <p:nvPr/>
              </p:nvSpPr>
              <p:spPr>
                <a:xfrm>
                  <a:off x="1010316" y="2500407"/>
                  <a:ext cx="21335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" name="Google Shape;158;p5"/>
                <p:cNvSpPr/>
                <p:nvPr/>
              </p:nvSpPr>
              <p:spPr>
                <a:xfrm>
                  <a:off x="1066799" y="2500407"/>
                  <a:ext cx="21335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" name="Google Shape;159;p5"/>
                <p:cNvSpPr/>
                <p:nvPr/>
              </p:nvSpPr>
              <p:spPr>
                <a:xfrm>
                  <a:off x="1038510" y="2443924"/>
                  <a:ext cx="21336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5" extrusionOk="0">
                      <a:moveTo>
                        <a:pt x="0" y="10668"/>
                      </a:move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4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4" y="0"/>
                        <a:pt x="10668" y="0"/>
                      </a:cubicBezTo>
                      <a:cubicBezTo>
                        <a:pt x="4763" y="0"/>
                        <a:pt x="0" y="4763"/>
                        <a:pt x="0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" name="Google Shape;160;p5"/>
                <p:cNvSpPr/>
                <p:nvPr/>
              </p:nvSpPr>
              <p:spPr>
                <a:xfrm>
                  <a:off x="1094993" y="2443924"/>
                  <a:ext cx="21335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" name="Google Shape;161;p5"/>
                <p:cNvSpPr/>
                <p:nvPr/>
              </p:nvSpPr>
              <p:spPr>
                <a:xfrm>
                  <a:off x="1123282" y="2387441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10668" y="0"/>
                      </a:move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3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3" y="0"/>
                        <a:pt x="106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" name="Google Shape;162;p5"/>
                <p:cNvSpPr/>
                <p:nvPr/>
              </p:nvSpPr>
              <p:spPr>
                <a:xfrm>
                  <a:off x="1123282" y="2500407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10668" y="0"/>
                      </a:move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3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3" y="0"/>
                        <a:pt x="106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" name="Google Shape;163;p5"/>
                <p:cNvSpPr/>
                <p:nvPr/>
              </p:nvSpPr>
              <p:spPr>
                <a:xfrm>
                  <a:off x="1179670" y="2500407"/>
                  <a:ext cx="21335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" name="Google Shape;164;p5"/>
                <p:cNvSpPr/>
                <p:nvPr/>
              </p:nvSpPr>
              <p:spPr>
                <a:xfrm>
                  <a:off x="1151476" y="2443924"/>
                  <a:ext cx="21335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" name="Google Shape;165;p5"/>
                <p:cNvSpPr/>
                <p:nvPr/>
              </p:nvSpPr>
              <p:spPr>
                <a:xfrm>
                  <a:off x="1207864" y="2444400"/>
                  <a:ext cx="21335" cy="20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0859" extrusionOk="0">
                      <a:moveTo>
                        <a:pt x="8001" y="95"/>
                      </a:moveTo>
                      <a:cubicBezTo>
                        <a:pt x="3429" y="1333"/>
                        <a:pt x="0" y="5239"/>
                        <a:pt x="0" y="10192"/>
                      </a:cubicBezTo>
                      <a:cubicBezTo>
                        <a:pt x="0" y="16097"/>
                        <a:pt x="4763" y="20860"/>
                        <a:pt x="10668" y="20860"/>
                      </a:cubicBezTo>
                      <a:cubicBezTo>
                        <a:pt x="16573" y="20860"/>
                        <a:pt x="21336" y="16097"/>
                        <a:pt x="21336" y="10192"/>
                      </a:cubicBezTo>
                      <a:cubicBezTo>
                        <a:pt x="21336" y="7810"/>
                        <a:pt x="20383" y="5810"/>
                        <a:pt x="19145" y="4001"/>
                      </a:cubicBezTo>
                      <a:cubicBezTo>
                        <a:pt x="15335" y="2858"/>
                        <a:pt x="11620" y="1524"/>
                        <a:pt x="800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" name="Google Shape;166;p5"/>
                <p:cNvSpPr/>
                <p:nvPr/>
              </p:nvSpPr>
              <p:spPr>
                <a:xfrm>
                  <a:off x="1236153" y="2500407"/>
                  <a:ext cx="21336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5" extrusionOk="0">
                      <a:moveTo>
                        <a:pt x="10668" y="0"/>
                      </a:move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4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4" y="0"/>
                        <a:pt x="106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" name="Google Shape;167;p5"/>
                <p:cNvSpPr/>
                <p:nvPr/>
              </p:nvSpPr>
              <p:spPr>
                <a:xfrm>
                  <a:off x="1292637" y="2500407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10668" y="0"/>
                      </a:move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3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3" y="0"/>
                        <a:pt x="106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" name="Google Shape;168;p5"/>
                <p:cNvSpPr/>
                <p:nvPr/>
              </p:nvSpPr>
              <p:spPr>
                <a:xfrm>
                  <a:off x="1264443" y="2448210"/>
                  <a:ext cx="21335" cy="17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17049" extrusionOk="0">
                      <a:moveTo>
                        <a:pt x="0" y="6382"/>
                      </a:moveTo>
                      <a:cubicBezTo>
                        <a:pt x="0" y="12287"/>
                        <a:pt x="4763" y="17050"/>
                        <a:pt x="10668" y="17050"/>
                      </a:cubicBezTo>
                      <a:cubicBezTo>
                        <a:pt x="16574" y="17050"/>
                        <a:pt x="21336" y="12287"/>
                        <a:pt x="21336" y="6382"/>
                      </a:cubicBezTo>
                      <a:cubicBezTo>
                        <a:pt x="21336" y="3905"/>
                        <a:pt x="20383" y="1810"/>
                        <a:pt x="18955" y="0"/>
                      </a:cubicBezTo>
                      <a:cubicBezTo>
                        <a:pt x="13049" y="2477"/>
                        <a:pt x="6858" y="4096"/>
                        <a:pt x="381" y="4667"/>
                      </a:cubicBezTo>
                      <a:cubicBezTo>
                        <a:pt x="286" y="5239"/>
                        <a:pt x="0" y="5810"/>
                        <a:pt x="0" y="638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" name="Google Shape;169;p5"/>
                <p:cNvSpPr/>
                <p:nvPr/>
              </p:nvSpPr>
              <p:spPr>
                <a:xfrm>
                  <a:off x="1320831" y="2443924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" name="Google Shape;170;p5"/>
                <p:cNvSpPr/>
                <p:nvPr/>
              </p:nvSpPr>
              <p:spPr>
                <a:xfrm>
                  <a:off x="1349025" y="2387727"/>
                  <a:ext cx="21336" cy="2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050" extrusionOk="0">
                      <a:moveTo>
                        <a:pt x="12287" y="95"/>
                      </a:moveTo>
                      <a:cubicBezTo>
                        <a:pt x="8192" y="2953"/>
                        <a:pt x="4191" y="5906"/>
                        <a:pt x="286" y="9144"/>
                      </a:cubicBezTo>
                      <a:cubicBezTo>
                        <a:pt x="286" y="9620"/>
                        <a:pt x="0" y="9906"/>
                        <a:pt x="0" y="10382"/>
                      </a:cubicBezTo>
                      <a:cubicBezTo>
                        <a:pt x="0" y="16288"/>
                        <a:pt x="4763" y="21050"/>
                        <a:pt x="10668" y="21050"/>
                      </a:cubicBezTo>
                      <a:cubicBezTo>
                        <a:pt x="16574" y="21050"/>
                        <a:pt x="21336" y="16288"/>
                        <a:pt x="21336" y="10382"/>
                      </a:cubicBezTo>
                      <a:cubicBezTo>
                        <a:pt x="21336" y="5048"/>
                        <a:pt x="17335" y="857"/>
                        <a:pt x="1228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" name="Google Shape;171;p5"/>
                <p:cNvSpPr/>
                <p:nvPr/>
              </p:nvSpPr>
              <p:spPr>
                <a:xfrm>
                  <a:off x="1405603" y="2387441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10668" y="0"/>
                      </a:move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3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3" y="0"/>
                        <a:pt x="106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" name="Google Shape;172;p5"/>
                <p:cNvSpPr/>
                <p:nvPr/>
              </p:nvSpPr>
              <p:spPr>
                <a:xfrm>
                  <a:off x="1349120" y="2500407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" name="Google Shape;173;p5"/>
                <p:cNvSpPr/>
                <p:nvPr/>
              </p:nvSpPr>
              <p:spPr>
                <a:xfrm>
                  <a:off x="1405603" y="2500407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" name="Google Shape;174;p5"/>
                <p:cNvSpPr/>
                <p:nvPr/>
              </p:nvSpPr>
              <p:spPr>
                <a:xfrm>
                  <a:off x="1377314" y="2443924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0" y="10668"/>
                      </a:move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3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3" y="0"/>
                        <a:pt x="10668" y="0"/>
                      </a:cubicBezTo>
                      <a:cubicBezTo>
                        <a:pt x="4763" y="0"/>
                        <a:pt x="0" y="4763"/>
                        <a:pt x="0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" name="Google Shape;175;p5"/>
                <p:cNvSpPr/>
                <p:nvPr/>
              </p:nvSpPr>
              <p:spPr>
                <a:xfrm>
                  <a:off x="1433797" y="2443924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" name="Google Shape;176;p5"/>
                <p:cNvSpPr/>
                <p:nvPr/>
              </p:nvSpPr>
              <p:spPr>
                <a:xfrm>
                  <a:off x="1462087" y="2388012"/>
                  <a:ext cx="21335" cy="20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0859" extrusionOk="0">
                      <a:moveTo>
                        <a:pt x="8192" y="0"/>
                      </a:moveTo>
                      <a:cubicBezTo>
                        <a:pt x="3524" y="1143"/>
                        <a:pt x="0" y="5144"/>
                        <a:pt x="0" y="10192"/>
                      </a:cubicBezTo>
                      <a:cubicBezTo>
                        <a:pt x="0" y="16097"/>
                        <a:pt x="4763" y="20860"/>
                        <a:pt x="10668" y="20860"/>
                      </a:cubicBezTo>
                      <a:cubicBezTo>
                        <a:pt x="16573" y="20860"/>
                        <a:pt x="21336" y="16097"/>
                        <a:pt x="21336" y="10192"/>
                      </a:cubicBezTo>
                      <a:cubicBezTo>
                        <a:pt x="21336" y="9430"/>
                        <a:pt x="21050" y="8763"/>
                        <a:pt x="20860" y="8001"/>
                      </a:cubicBezTo>
                      <a:cubicBezTo>
                        <a:pt x="16669" y="5144"/>
                        <a:pt x="12478" y="2381"/>
                        <a:pt x="819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" name="Google Shape;177;p5"/>
                <p:cNvSpPr/>
                <p:nvPr/>
              </p:nvSpPr>
              <p:spPr>
                <a:xfrm>
                  <a:off x="1461991" y="2500407"/>
                  <a:ext cx="21336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5" extrusionOk="0">
                      <a:moveTo>
                        <a:pt x="10668" y="0"/>
                      </a:move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4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4" y="0"/>
                        <a:pt x="106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" name="Google Shape;178;p5"/>
                <p:cNvSpPr/>
                <p:nvPr/>
              </p:nvSpPr>
              <p:spPr>
                <a:xfrm>
                  <a:off x="1518475" y="2500407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" name="Google Shape;179;p5"/>
                <p:cNvSpPr/>
                <p:nvPr/>
              </p:nvSpPr>
              <p:spPr>
                <a:xfrm>
                  <a:off x="1490280" y="2443924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0" y="10668"/>
                      </a:move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3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3" y="0"/>
                        <a:pt x="10668" y="0"/>
                      </a:cubicBezTo>
                      <a:cubicBezTo>
                        <a:pt x="4763" y="0"/>
                        <a:pt x="0" y="4763"/>
                        <a:pt x="0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0" name="Google Shape;180;p5"/>
              <p:cNvGrpSpPr/>
              <p:nvPr/>
            </p:nvGrpSpPr>
            <p:grpSpPr>
              <a:xfrm>
                <a:off x="4696065" y="1819998"/>
                <a:ext cx="72729" cy="19938"/>
                <a:chOff x="699706" y="2443924"/>
                <a:chExt cx="77818" cy="21336"/>
              </a:xfrm>
            </p:grpSpPr>
            <p:sp>
              <p:nvSpPr>
                <p:cNvPr id="181" name="Google Shape;181;p5"/>
                <p:cNvSpPr/>
                <p:nvPr/>
              </p:nvSpPr>
              <p:spPr>
                <a:xfrm>
                  <a:off x="699706" y="2443924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0" y="10668"/>
                      </a:move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3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3" y="0"/>
                        <a:pt x="10668" y="0"/>
                      </a:cubicBezTo>
                      <a:cubicBezTo>
                        <a:pt x="4763" y="0"/>
                        <a:pt x="0" y="4763"/>
                        <a:pt x="0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" name="Google Shape;182;p5"/>
                <p:cNvSpPr/>
                <p:nvPr/>
              </p:nvSpPr>
              <p:spPr>
                <a:xfrm>
                  <a:off x="756189" y="2443924"/>
                  <a:ext cx="21335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83" name="Google Shape;183;p5"/>
              <p:cNvSpPr/>
              <p:nvPr/>
            </p:nvSpPr>
            <p:spPr>
              <a:xfrm>
                <a:off x="4722453" y="1872773"/>
                <a:ext cx="19948" cy="19948"/>
              </a:xfrm>
              <a:custGeom>
                <a:avLst/>
                <a:gdLst/>
                <a:ahLst/>
                <a:cxnLst/>
                <a:rect l="l" t="t" r="r" b="b"/>
                <a:pathLst>
                  <a:path w="21335" h="21335" extrusionOk="0">
                    <a:moveTo>
                      <a:pt x="0" y="10668"/>
                    </a:moveTo>
                    <a:cubicBezTo>
                      <a:pt x="0" y="16573"/>
                      <a:pt x="4763" y="21336"/>
                      <a:pt x="10668" y="21336"/>
                    </a:cubicBezTo>
                    <a:cubicBezTo>
                      <a:pt x="16573" y="21336"/>
                      <a:pt x="21336" y="16573"/>
                      <a:pt x="21336" y="10668"/>
                    </a:cubicBezTo>
                    <a:cubicBezTo>
                      <a:pt x="21336" y="4763"/>
                      <a:pt x="16573" y="0"/>
                      <a:pt x="10668" y="0"/>
                    </a:cubicBezTo>
                    <a:cubicBezTo>
                      <a:pt x="4763" y="0"/>
                      <a:pt x="0" y="4763"/>
                      <a:pt x="0" y="1066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4" name="Google Shape;184;p5"/>
            <p:cNvSpPr/>
            <p:nvPr/>
          </p:nvSpPr>
          <p:spPr>
            <a:xfrm>
              <a:off x="4669603" y="1872773"/>
              <a:ext cx="19948" cy="19948"/>
            </a:xfrm>
            <a:custGeom>
              <a:avLst/>
              <a:gdLst/>
              <a:ahLst/>
              <a:cxnLst/>
              <a:rect l="l" t="t" r="r" b="b"/>
              <a:pathLst>
                <a:path w="21335" h="21335" extrusionOk="0">
                  <a:moveTo>
                    <a:pt x="0" y="10668"/>
                  </a:moveTo>
                  <a:cubicBezTo>
                    <a:pt x="0" y="16573"/>
                    <a:pt x="4763" y="21336"/>
                    <a:pt x="10668" y="21336"/>
                  </a:cubicBezTo>
                  <a:cubicBezTo>
                    <a:pt x="16573" y="21336"/>
                    <a:pt x="21336" y="16573"/>
                    <a:pt x="21336" y="10668"/>
                  </a:cubicBezTo>
                  <a:cubicBezTo>
                    <a:pt x="21336" y="4763"/>
                    <a:pt x="16573" y="0"/>
                    <a:pt x="10668" y="0"/>
                  </a:cubicBezTo>
                  <a:cubicBezTo>
                    <a:pt x="4763" y="0"/>
                    <a:pt x="0" y="4763"/>
                    <a:pt x="0" y="10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" name="Google Shape;185;p5"/>
          <p:cNvGrpSpPr/>
          <p:nvPr/>
        </p:nvGrpSpPr>
        <p:grpSpPr>
          <a:xfrm flipH="1">
            <a:off x="8376825" y="2753487"/>
            <a:ext cx="725055" cy="1840207"/>
            <a:chOff x="8414300" y="2753487"/>
            <a:chExt cx="725055" cy="1840207"/>
          </a:xfrm>
        </p:grpSpPr>
        <p:grpSp>
          <p:nvGrpSpPr>
            <p:cNvPr id="186" name="Google Shape;186;p5"/>
            <p:cNvGrpSpPr/>
            <p:nvPr/>
          </p:nvGrpSpPr>
          <p:grpSpPr>
            <a:xfrm>
              <a:off x="8414300" y="2753487"/>
              <a:ext cx="725055" cy="1302329"/>
              <a:chOff x="2405464" y="2108826"/>
              <a:chExt cx="775792" cy="1393611"/>
            </a:xfrm>
          </p:grpSpPr>
          <p:sp>
            <p:nvSpPr>
              <p:cNvPr id="187" name="Google Shape;187;p5"/>
              <p:cNvSpPr/>
              <p:nvPr/>
            </p:nvSpPr>
            <p:spPr>
              <a:xfrm>
                <a:off x="2743238" y="2561469"/>
                <a:ext cx="438018" cy="921441"/>
              </a:xfrm>
              <a:custGeom>
                <a:avLst/>
                <a:gdLst/>
                <a:ahLst/>
                <a:cxnLst/>
                <a:rect l="l" t="t" r="r" b="b"/>
                <a:pathLst>
                  <a:path w="438018" h="921441" extrusionOk="0">
                    <a:moveTo>
                      <a:pt x="6059" y="921346"/>
                    </a:moveTo>
                    <a:cubicBezTo>
                      <a:pt x="-513" y="777900"/>
                      <a:pt x="-5847" y="633501"/>
                      <a:pt x="13108" y="491198"/>
                    </a:cubicBezTo>
                    <a:cubicBezTo>
                      <a:pt x="32158" y="348799"/>
                      <a:pt x="76830" y="207353"/>
                      <a:pt x="162079" y="91814"/>
                    </a:cubicBezTo>
                    <a:cubicBezTo>
                      <a:pt x="200464" y="39808"/>
                      <a:pt x="258567" y="-10484"/>
                      <a:pt x="322004" y="1898"/>
                    </a:cubicBezTo>
                    <a:cubicBezTo>
                      <a:pt x="376772" y="12566"/>
                      <a:pt x="412491" y="67049"/>
                      <a:pt x="426969" y="120961"/>
                    </a:cubicBezTo>
                    <a:cubicBezTo>
                      <a:pt x="462402" y="252787"/>
                      <a:pt x="407443" y="392137"/>
                      <a:pt x="335529" y="508152"/>
                    </a:cubicBezTo>
                    <a:cubicBezTo>
                      <a:pt x="263615" y="624166"/>
                      <a:pt x="172937" y="730466"/>
                      <a:pt x="125312" y="858291"/>
                    </a:cubicBezTo>
                    <a:lnTo>
                      <a:pt x="5964" y="92144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5"/>
              <p:cNvSpPr/>
              <p:nvPr/>
            </p:nvSpPr>
            <p:spPr>
              <a:xfrm>
                <a:off x="2786166" y="2594950"/>
                <a:ext cx="299972" cy="883579"/>
              </a:xfrm>
              <a:custGeom>
                <a:avLst/>
                <a:gdLst/>
                <a:ahLst/>
                <a:cxnLst/>
                <a:rect l="l" t="t" r="r" b="b"/>
                <a:pathLst>
                  <a:path w="299972" h="883579" extrusionOk="0">
                    <a:moveTo>
                      <a:pt x="290696" y="3374"/>
                    </a:moveTo>
                    <a:cubicBezTo>
                      <a:pt x="222116" y="303221"/>
                      <a:pt x="-24581" y="557253"/>
                      <a:pt x="1994" y="879007"/>
                    </a:cubicBezTo>
                    <a:cubicBezTo>
                      <a:pt x="2470" y="885103"/>
                      <a:pt x="11995" y="885103"/>
                      <a:pt x="11519" y="879007"/>
                    </a:cubicBezTo>
                    <a:cubicBezTo>
                      <a:pt x="-15056" y="558396"/>
                      <a:pt x="231356" y="305031"/>
                      <a:pt x="299840" y="5946"/>
                    </a:cubicBezTo>
                    <a:cubicBezTo>
                      <a:pt x="301174" y="-55"/>
                      <a:pt x="292030" y="-2531"/>
                      <a:pt x="290696" y="3374"/>
                    </a:cubicBezTo>
                    <a:lnTo>
                      <a:pt x="290696" y="33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5"/>
              <p:cNvSpPr/>
              <p:nvPr/>
            </p:nvSpPr>
            <p:spPr>
              <a:xfrm>
                <a:off x="2405464" y="2108826"/>
                <a:ext cx="472151" cy="1393611"/>
              </a:xfrm>
              <a:custGeom>
                <a:avLst/>
                <a:gdLst/>
                <a:ahLst/>
                <a:cxnLst/>
                <a:rect l="l" t="t" r="r" b="b"/>
                <a:pathLst>
                  <a:path w="472151" h="1393611" extrusionOk="0">
                    <a:moveTo>
                      <a:pt x="177050" y="1393421"/>
                    </a:moveTo>
                    <a:cubicBezTo>
                      <a:pt x="70085" y="1367704"/>
                      <a:pt x="1124" y="1239211"/>
                      <a:pt x="38747" y="1135961"/>
                    </a:cubicBezTo>
                    <a:cubicBezTo>
                      <a:pt x="63417" y="1068142"/>
                      <a:pt x="126282" y="1002801"/>
                      <a:pt x="100946" y="935269"/>
                    </a:cubicBezTo>
                    <a:cubicBezTo>
                      <a:pt x="82372" y="885644"/>
                      <a:pt x="21888" y="860878"/>
                      <a:pt x="4743" y="810872"/>
                    </a:cubicBezTo>
                    <a:cubicBezTo>
                      <a:pt x="-15831" y="751150"/>
                      <a:pt x="34271" y="691619"/>
                      <a:pt x="83039" y="651424"/>
                    </a:cubicBezTo>
                    <a:cubicBezTo>
                      <a:pt x="131807" y="611228"/>
                      <a:pt x="188861" y="564651"/>
                      <a:pt x="187147" y="501500"/>
                    </a:cubicBezTo>
                    <a:cubicBezTo>
                      <a:pt x="185242" y="430063"/>
                      <a:pt x="107232" y="379009"/>
                      <a:pt x="102374" y="307762"/>
                    </a:cubicBezTo>
                    <a:cubicBezTo>
                      <a:pt x="98469" y="249754"/>
                      <a:pt x="143522" y="201844"/>
                      <a:pt x="181337" y="157743"/>
                    </a:cubicBezTo>
                    <a:cubicBezTo>
                      <a:pt x="219246" y="113642"/>
                      <a:pt x="254393" y="52873"/>
                      <a:pt x="229057" y="580"/>
                    </a:cubicBezTo>
                    <a:cubicBezTo>
                      <a:pt x="331165" y="-7992"/>
                      <a:pt x="433654" y="79638"/>
                      <a:pt x="419652" y="181079"/>
                    </a:cubicBezTo>
                    <a:cubicBezTo>
                      <a:pt x="408317" y="263089"/>
                      <a:pt x="338785" y="342337"/>
                      <a:pt x="370313" y="418823"/>
                    </a:cubicBezTo>
                    <a:cubicBezTo>
                      <a:pt x="387077" y="459590"/>
                      <a:pt x="428606" y="484736"/>
                      <a:pt x="451561" y="522455"/>
                    </a:cubicBezTo>
                    <a:cubicBezTo>
                      <a:pt x="490804" y="587035"/>
                      <a:pt x="467182" y="670474"/>
                      <a:pt x="436892" y="739720"/>
                    </a:cubicBezTo>
                    <a:cubicBezTo>
                      <a:pt x="406603" y="808967"/>
                      <a:pt x="369551" y="882500"/>
                      <a:pt x="385553" y="956319"/>
                    </a:cubicBezTo>
                    <a:cubicBezTo>
                      <a:pt x="395935" y="1004325"/>
                      <a:pt x="427653" y="1044806"/>
                      <a:pt x="445370" y="1090526"/>
                    </a:cubicBezTo>
                    <a:cubicBezTo>
                      <a:pt x="486803" y="1197397"/>
                      <a:pt x="439655" y="1331032"/>
                      <a:pt x="340214" y="1388182"/>
                    </a:cubicBezTo>
                    <a:lnTo>
                      <a:pt x="177050" y="139361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p5"/>
              <p:cNvSpPr/>
              <p:nvPr/>
            </p:nvSpPr>
            <p:spPr>
              <a:xfrm>
                <a:off x="2597441" y="2110091"/>
                <a:ext cx="141544" cy="1327346"/>
              </a:xfrm>
              <a:custGeom>
                <a:avLst/>
                <a:gdLst/>
                <a:ahLst/>
                <a:cxnLst/>
                <a:rect l="l" t="t" r="r" b="b"/>
                <a:pathLst>
                  <a:path w="141544" h="1327346" extrusionOk="0">
                    <a:moveTo>
                      <a:pt x="46510" y="9126"/>
                    </a:moveTo>
                    <a:cubicBezTo>
                      <a:pt x="87277" y="34748"/>
                      <a:pt x="114899" y="76182"/>
                      <a:pt x="124424" y="123331"/>
                    </a:cubicBezTo>
                    <a:cubicBezTo>
                      <a:pt x="135473" y="177909"/>
                      <a:pt x="116995" y="225438"/>
                      <a:pt x="87181" y="270682"/>
                    </a:cubicBezTo>
                    <a:cubicBezTo>
                      <a:pt x="61083" y="310306"/>
                      <a:pt x="29269" y="350502"/>
                      <a:pt x="24983" y="399556"/>
                    </a:cubicBezTo>
                    <a:cubicBezTo>
                      <a:pt x="21078" y="444228"/>
                      <a:pt x="44986" y="480804"/>
                      <a:pt x="71656" y="514332"/>
                    </a:cubicBezTo>
                    <a:cubicBezTo>
                      <a:pt x="106327" y="557956"/>
                      <a:pt x="155952" y="616059"/>
                      <a:pt x="119947" y="673780"/>
                    </a:cubicBezTo>
                    <a:cubicBezTo>
                      <a:pt x="98992" y="707308"/>
                      <a:pt x="61083" y="725787"/>
                      <a:pt x="33651" y="753124"/>
                    </a:cubicBezTo>
                    <a:cubicBezTo>
                      <a:pt x="7743" y="778841"/>
                      <a:pt x="-4735" y="810750"/>
                      <a:pt x="1647" y="847326"/>
                    </a:cubicBezTo>
                    <a:cubicBezTo>
                      <a:pt x="10315" y="896380"/>
                      <a:pt x="45843" y="934003"/>
                      <a:pt x="68893" y="976485"/>
                    </a:cubicBezTo>
                    <a:cubicBezTo>
                      <a:pt x="126234" y="1081927"/>
                      <a:pt x="126996" y="1213181"/>
                      <a:pt x="73561" y="1320147"/>
                    </a:cubicBezTo>
                    <a:cubicBezTo>
                      <a:pt x="70798" y="1325576"/>
                      <a:pt x="79085" y="1330434"/>
                      <a:pt x="81752" y="1324909"/>
                    </a:cubicBezTo>
                    <a:cubicBezTo>
                      <a:pt x="125281" y="1237660"/>
                      <a:pt x="134140" y="1135838"/>
                      <a:pt x="106422" y="1042303"/>
                    </a:cubicBezTo>
                    <a:cubicBezTo>
                      <a:pt x="91087" y="990677"/>
                      <a:pt x="61654" y="949529"/>
                      <a:pt x="34603" y="903714"/>
                    </a:cubicBezTo>
                    <a:cubicBezTo>
                      <a:pt x="20030" y="879044"/>
                      <a:pt x="7648" y="851136"/>
                      <a:pt x="9362" y="821799"/>
                    </a:cubicBezTo>
                    <a:cubicBezTo>
                      <a:pt x="11077" y="792557"/>
                      <a:pt x="27841" y="770554"/>
                      <a:pt x="48796" y="751790"/>
                    </a:cubicBezTo>
                    <a:cubicBezTo>
                      <a:pt x="76704" y="726930"/>
                      <a:pt x="112423" y="707404"/>
                      <a:pt x="130901" y="673685"/>
                    </a:cubicBezTo>
                    <a:cubicBezTo>
                      <a:pt x="153190" y="633109"/>
                      <a:pt x="137188" y="588151"/>
                      <a:pt x="113089" y="552432"/>
                    </a:cubicBezTo>
                    <a:cubicBezTo>
                      <a:pt x="82514" y="507093"/>
                      <a:pt x="32698" y="467183"/>
                      <a:pt x="33937" y="407652"/>
                    </a:cubicBezTo>
                    <a:cubicBezTo>
                      <a:pt x="35175" y="342406"/>
                      <a:pt x="88896" y="294304"/>
                      <a:pt x="116804" y="239631"/>
                    </a:cubicBezTo>
                    <a:cubicBezTo>
                      <a:pt x="159476" y="156001"/>
                      <a:pt x="130996" y="50845"/>
                      <a:pt x="51272" y="744"/>
                    </a:cubicBezTo>
                    <a:cubicBezTo>
                      <a:pt x="46033" y="-2495"/>
                      <a:pt x="41271" y="5697"/>
                      <a:pt x="46510" y="8935"/>
                    </a:cubicBezTo>
                    <a:lnTo>
                      <a:pt x="46510" y="893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1" name="Google Shape;191;p5"/>
            <p:cNvGrpSpPr/>
            <p:nvPr/>
          </p:nvGrpSpPr>
          <p:grpSpPr>
            <a:xfrm>
              <a:off x="8430767" y="3974888"/>
              <a:ext cx="475550" cy="618805"/>
              <a:chOff x="5986462" y="4498943"/>
              <a:chExt cx="508827" cy="662178"/>
            </a:xfrm>
          </p:grpSpPr>
          <p:sp>
            <p:nvSpPr>
              <p:cNvPr id="192" name="Google Shape;192;p5"/>
              <p:cNvSpPr/>
              <p:nvPr/>
            </p:nvSpPr>
            <p:spPr>
              <a:xfrm>
                <a:off x="5986462" y="4498943"/>
                <a:ext cx="506348" cy="662178"/>
              </a:xfrm>
              <a:custGeom>
                <a:avLst/>
                <a:gdLst/>
                <a:ahLst/>
                <a:cxnLst/>
                <a:rect l="l" t="t" r="r" b="b"/>
                <a:pathLst>
                  <a:path w="506348" h="662178" extrusionOk="0">
                    <a:moveTo>
                      <a:pt x="283464" y="662178"/>
                    </a:moveTo>
                    <a:lnTo>
                      <a:pt x="222885" y="662178"/>
                    </a:lnTo>
                    <a:cubicBezTo>
                      <a:pt x="147351" y="662178"/>
                      <a:pt x="83344" y="606362"/>
                      <a:pt x="73057" y="531495"/>
                    </a:cubicBezTo>
                    <a:lnTo>
                      <a:pt x="0" y="0"/>
                    </a:lnTo>
                    <a:lnTo>
                      <a:pt x="506349" y="0"/>
                    </a:lnTo>
                    <a:lnTo>
                      <a:pt x="433292" y="531495"/>
                    </a:lnTo>
                    <a:cubicBezTo>
                      <a:pt x="423005" y="606362"/>
                      <a:pt x="358997" y="662178"/>
                      <a:pt x="283464" y="66217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3" name="Google Shape;193;p5"/>
              <p:cNvGrpSpPr/>
              <p:nvPr/>
            </p:nvGrpSpPr>
            <p:grpSpPr>
              <a:xfrm>
                <a:off x="6019078" y="4510539"/>
                <a:ext cx="476212" cy="649749"/>
                <a:chOff x="6019078" y="4510539"/>
                <a:chExt cx="476212" cy="649749"/>
              </a:xfrm>
            </p:grpSpPr>
            <p:sp>
              <p:nvSpPr>
                <p:cNvPr id="194" name="Google Shape;194;p5"/>
                <p:cNvSpPr/>
                <p:nvPr/>
              </p:nvSpPr>
              <p:spPr>
                <a:xfrm>
                  <a:off x="6019078" y="4699490"/>
                  <a:ext cx="357158" cy="437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628" h="527520" extrusionOk="0">
                      <a:moveTo>
                        <a:pt x="5384" y="31652"/>
                      </a:moveTo>
                      <a:cubicBezTo>
                        <a:pt x="44532" y="17365"/>
                        <a:pt x="87394" y="1363"/>
                        <a:pt x="129495" y="11269"/>
                      </a:cubicBezTo>
                      <a:cubicBezTo>
                        <a:pt x="173119" y="21461"/>
                        <a:pt x="197409" y="54036"/>
                        <a:pt x="196837" y="98422"/>
                      </a:cubicBezTo>
                      <a:cubicBezTo>
                        <a:pt x="196361" y="135475"/>
                        <a:pt x="185312" y="171194"/>
                        <a:pt x="187502" y="208531"/>
                      </a:cubicBezTo>
                      <a:cubicBezTo>
                        <a:pt x="189312" y="239773"/>
                        <a:pt x="197885" y="271206"/>
                        <a:pt x="216553" y="296733"/>
                      </a:cubicBezTo>
                      <a:cubicBezTo>
                        <a:pt x="231984" y="317879"/>
                        <a:pt x="254177" y="334643"/>
                        <a:pt x="279419" y="342072"/>
                      </a:cubicBezTo>
                      <a:cubicBezTo>
                        <a:pt x="310661" y="351311"/>
                        <a:pt x="337712" y="340548"/>
                        <a:pt x="368001" y="332642"/>
                      </a:cubicBezTo>
                      <a:cubicBezTo>
                        <a:pt x="414102" y="320641"/>
                        <a:pt x="451440" y="345215"/>
                        <a:pt x="463061" y="390840"/>
                      </a:cubicBezTo>
                      <a:cubicBezTo>
                        <a:pt x="474301" y="435131"/>
                        <a:pt x="453822" y="480851"/>
                        <a:pt x="436295" y="520570"/>
                      </a:cubicBezTo>
                      <a:cubicBezTo>
                        <a:pt x="433914" y="525904"/>
                        <a:pt x="441820" y="530477"/>
                        <a:pt x="444201" y="525143"/>
                      </a:cubicBezTo>
                      <a:cubicBezTo>
                        <a:pt x="469919" y="466659"/>
                        <a:pt x="499541" y="384458"/>
                        <a:pt x="439343" y="335500"/>
                      </a:cubicBezTo>
                      <a:cubicBezTo>
                        <a:pt x="410483" y="312068"/>
                        <a:pt x="378860" y="320069"/>
                        <a:pt x="346189" y="329594"/>
                      </a:cubicBezTo>
                      <a:cubicBezTo>
                        <a:pt x="296564" y="344072"/>
                        <a:pt x="249701" y="330832"/>
                        <a:pt x="220459" y="286160"/>
                      </a:cubicBezTo>
                      <a:cubicBezTo>
                        <a:pt x="192932" y="244060"/>
                        <a:pt x="194265" y="193577"/>
                        <a:pt x="201028" y="145857"/>
                      </a:cubicBezTo>
                      <a:cubicBezTo>
                        <a:pt x="205695" y="112805"/>
                        <a:pt x="212077" y="76324"/>
                        <a:pt x="194646" y="45654"/>
                      </a:cubicBezTo>
                      <a:cubicBezTo>
                        <a:pt x="154927" y="-23974"/>
                        <a:pt x="62534" y="1172"/>
                        <a:pt x="3098" y="22794"/>
                      </a:cubicBezTo>
                      <a:cubicBezTo>
                        <a:pt x="-2331" y="24794"/>
                        <a:pt x="-45" y="33557"/>
                        <a:pt x="5480" y="31557"/>
                      </a:cubicBezTo>
                      <a:lnTo>
                        <a:pt x="5480" y="31557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" name="Google Shape;195;p5"/>
                <p:cNvSpPr/>
                <p:nvPr/>
              </p:nvSpPr>
              <p:spPr>
                <a:xfrm>
                  <a:off x="6290370" y="4692829"/>
                  <a:ext cx="140089" cy="27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027" h="322823" extrusionOk="0">
                      <a:moveTo>
                        <a:pt x="192998" y="8999"/>
                      </a:moveTo>
                      <a:cubicBezTo>
                        <a:pt x="152707" y="-5669"/>
                        <a:pt x="108321" y="-2145"/>
                        <a:pt x="70316" y="17667"/>
                      </a:cubicBezTo>
                      <a:cubicBezTo>
                        <a:pt x="35454" y="35764"/>
                        <a:pt x="1069" y="72245"/>
                        <a:pt x="22" y="113584"/>
                      </a:cubicBezTo>
                      <a:cubicBezTo>
                        <a:pt x="-1027" y="155208"/>
                        <a:pt x="36312" y="181306"/>
                        <a:pt x="71173" y="195022"/>
                      </a:cubicBezTo>
                      <a:cubicBezTo>
                        <a:pt x="98891" y="205976"/>
                        <a:pt x="129466" y="211786"/>
                        <a:pt x="154136" y="229408"/>
                      </a:cubicBezTo>
                      <a:cubicBezTo>
                        <a:pt x="182901" y="249886"/>
                        <a:pt x="196332" y="283891"/>
                        <a:pt x="193474" y="318466"/>
                      </a:cubicBezTo>
                      <a:cubicBezTo>
                        <a:pt x="192998" y="324277"/>
                        <a:pt x="202046" y="324277"/>
                        <a:pt x="202618" y="318466"/>
                      </a:cubicBezTo>
                      <a:cubicBezTo>
                        <a:pt x="205571" y="283414"/>
                        <a:pt x="192521" y="248553"/>
                        <a:pt x="164804" y="226169"/>
                      </a:cubicBezTo>
                      <a:cubicBezTo>
                        <a:pt x="128228" y="196546"/>
                        <a:pt x="77365" y="195784"/>
                        <a:pt x="39741" y="167971"/>
                      </a:cubicBezTo>
                      <a:cubicBezTo>
                        <a:pt x="-13314" y="128728"/>
                        <a:pt x="14690" y="65101"/>
                        <a:pt x="60981" y="33859"/>
                      </a:cubicBezTo>
                      <a:cubicBezTo>
                        <a:pt x="99177" y="8142"/>
                        <a:pt x="147373" y="2141"/>
                        <a:pt x="190616" y="17857"/>
                      </a:cubicBezTo>
                      <a:cubicBezTo>
                        <a:pt x="196141" y="19858"/>
                        <a:pt x="198522" y="11095"/>
                        <a:pt x="192998" y="9094"/>
                      </a:cubicBezTo>
                      <a:lnTo>
                        <a:pt x="192998" y="9094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" name="Google Shape;196;p5"/>
                <p:cNvSpPr/>
                <p:nvPr/>
              </p:nvSpPr>
              <p:spPr>
                <a:xfrm>
                  <a:off x="6113911" y="4510539"/>
                  <a:ext cx="381378" cy="1752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101" h="195241" extrusionOk="0">
                      <a:moveTo>
                        <a:pt x="219" y="5685"/>
                      </a:moveTo>
                      <a:cubicBezTo>
                        <a:pt x="15459" y="57596"/>
                        <a:pt x="31842" y="113412"/>
                        <a:pt x="71085" y="152751"/>
                      </a:cubicBezTo>
                      <a:cubicBezTo>
                        <a:pt x="102327" y="184088"/>
                        <a:pt x="149952" y="204471"/>
                        <a:pt x="193957" y="191041"/>
                      </a:cubicBezTo>
                      <a:cubicBezTo>
                        <a:pt x="243487" y="175801"/>
                        <a:pt x="270539" y="125795"/>
                        <a:pt x="308067" y="93791"/>
                      </a:cubicBezTo>
                      <a:cubicBezTo>
                        <a:pt x="358073" y="51119"/>
                        <a:pt x="422177" y="28259"/>
                        <a:pt x="487709" y="27306"/>
                      </a:cubicBezTo>
                      <a:cubicBezTo>
                        <a:pt x="493519" y="27306"/>
                        <a:pt x="493614" y="18067"/>
                        <a:pt x="487709" y="18162"/>
                      </a:cubicBezTo>
                      <a:cubicBezTo>
                        <a:pt x="440750" y="18924"/>
                        <a:pt x="394744" y="30164"/>
                        <a:pt x="353120" y="52262"/>
                      </a:cubicBezTo>
                      <a:cubicBezTo>
                        <a:pt x="307781" y="76360"/>
                        <a:pt x="278254" y="112936"/>
                        <a:pt x="242535" y="148465"/>
                      </a:cubicBezTo>
                      <a:cubicBezTo>
                        <a:pt x="221294" y="169515"/>
                        <a:pt x="196434" y="185993"/>
                        <a:pt x="165478" y="186088"/>
                      </a:cubicBezTo>
                      <a:cubicBezTo>
                        <a:pt x="135950" y="186183"/>
                        <a:pt x="107375" y="172563"/>
                        <a:pt x="85373" y="153608"/>
                      </a:cubicBezTo>
                      <a:cubicBezTo>
                        <a:pt x="41557" y="115794"/>
                        <a:pt x="24698" y="56739"/>
                        <a:pt x="8982" y="3208"/>
                      </a:cubicBezTo>
                      <a:cubicBezTo>
                        <a:pt x="7363" y="-2412"/>
                        <a:pt x="-1495" y="-31"/>
                        <a:pt x="219" y="5589"/>
                      </a:cubicBezTo>
                      <a:lnTo>
                        <a:pt x="219" y="5589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" name="Google Shape;197;p5"/>
                <p:cNvSpPr/>
                <p:nvPr/>
              </p:nvSpPr>
              <p:spPr>
                <a:xfrm>
                  <a:off x="6059502" y="5010653"/>
                  <a:ext cx="132898" cy="149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81" h="166725" extrusionOk="0">
                      <a:moveTo>
                        <a:pt x="5658" y="12056"/>
                      </a:moveTo>
                      <a:cubicBezTo>
                        <a:pt x="96146" y="-7185"/>
                        <a:pt x="176346" y="69777"/>
                        <a:pt x="160535" y="161026"/>
                      </a:cubicBezTo>
                      <a:cubicBezTo>
                        <a:pt x="159582" y="166741"/>
                        <a:pt x="168345" y="169218"/>
                        <a:pt x="169298" y="163408"/>
                      </a:cubicBezTo>
                      <a:cubicBezTo>
                        <a:pt x="186347" y="65110"/>
                        <a:pt x="101003" y="-17472"/>
                        <a:pt x="3277" y="3197"/>
                      </a:cubicBezTo>
                      <a:cubicBezTo>
                        <a:pt x="-2438" y="4435"/>
                        <a:pt x="-57" y="13199"/>
                        <a:pt x="5658" y="11960"/>
                      </a:cubicBezTo>
                      <a:lnTo>
                        <a:pt x="5658" y="1196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98" name="Google Shape;198;p5"/>
              <p:cNvSpPr/>
              <p:nvPr/>
            </p:nvSpPr>
            <p:spPr>
              <a:xfrm>
                <a:off x="5999880" y="4567618"/>
                <a:ext cx="476178" cy="9143"/>
              </a:xfrm>
              <a:custGeom>
                <a:avLst/>
                <a:gdLst/>
                <a:ahLst/>
                <a:cxnLst/>
                <a:rect l="l" t="t" r="r" b="b"/>
                <a:pathLst>
                  <a:path w="476178" h="9143" extrusionOk="0">
                    <a:moveTo>
                      <a:pt x="4393" y="9144"/>
                    </a:moveTo>
                    <a:lnTo>
                      <a:pt x="471785" y="9144"/>
                    </a:lnTo>
                    <a:cubicBezTo>
                      <a:pt x="477595" y="9144"/>
                      <a:pt x="477691" y="0"/>
                      <a:pt x="471785" y="0"/>
                    </a:cubicBezTo>
                    <a:lnTo>
                      <a:pt x="4393" y="0"/>
                    </a:lnTo>
                    <a:cubicBezTo>
                      <a:pt x="-1417" y="0"/>
                      <a:pt x="-1512" y="9144"/>
                      <a:pt x="4393" y="9144"/>
                    </a:cubicBezTo>
                    <a:lnTo>
                      <a:pt x="4393" y="914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7"/>
          <p:cNvSpPr txBox="1">
            <a:spLocks noGrp="1"/>
          </p:cNvSpPr>
          <p:nvPr>
            <p:ph type="subTitle" idx="1"/>
          </p:nvPr>
        </p:nvSpPr>
        <p:spPr>
          <a:xfrm>
            <a:off x="720000" y="1700300"/>
            <a:ext cx="42948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276" name="Google Shape;276;p7"/>
          <p:cNvGrpSpPr/>
          <p:nvPr/>
        </p:nvGrpSpPr>
        <p:grpSpPr>
          <a:xfrm>
            <a:off x="3022750" y="4593704"/>
            <a:ext cx="6010846" cy="10287"/>
            <a:chOff x="3326320" y="5530024"/>
            <a:chExt cx="6010846" cy="10287"/>
          </a:xfrm>
        </p:grpSpPr>
        <p:sp>
          <p:nvSpPr>
            <p:cNvPr id="277" name="Google Shape;277;p7"/>
            <p:cNvSpPr/>
            <p:nvPr/>
          </p:nvSpPr>
          <p:spPr>
            <a:xfrm>
              <a:off x="3439191" y="5530024"/>
              <a:ext cx="5730144" cy="9525"/>
            </a:xfrm>
            <a:custGeom>
              <a:avLst/>
              <a:gdLst/>
              <a:ahLst/>
              <a:cxnLst/>
              <a:rect l="l" t="t" r="r" b="b"/>
              <a:pathLst>
                <a:path w="5730144" h="9525" extrusionOk="0">
                  <a:moveTo>
                    <a:pt x="0" y="0"/>
                  </a:moveTo>
                  <a:lnTo>
                    <a:pt x="5730145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7"/>
            <p:cNvSpPr/>
            <p:nvPr/>
          </p:nvSpPr>
          <p:spPr>
            <a:xfrm>
              <a:off x="9215628" y="5530786"/>
              <a:ext cx="121538" cy="9525"/>
            </a:xfrm>
            <a:custGeom>
              <a:avLst/>
              <a:gdLst/>
              <a:ahLst/>
              <a:cxnLst/>
              <a:rect l="l" t="t" r="r" b="b"/>
              <a:pathLst>
                <a:path w="121538" h="9525" extrusionOk="0">
                  <a:moveTo>
                    <a:pt x="0" y="0"/>
                  </a:moveTo>
                  <a:lnTo>
                    <a:pt x="121539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7"/>
            <p:cNvSpPr/>
            <p:nvPr/>
          </p:nvSpPr>
          <p:spPr>
            <a:xfrm>
              <a:off x="3326320" y="5530024"/>
              <a:ext cx="76390" cy="9525"/>
            </a:xfrm>
            <a:custGeom>
              <a:avLst/>
              <a:gdLst/>
              <a:ahLst/>
              <a:cxnLst/>
              <a:rect l="l" t="t" r="r" b="b"/>
              <a:pathLst>
                <a:path w="76390" h="9525" extrusionOk="0">
                  <a:moveTo>
                    <a:pt x="76391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3"/>
          <p:cNvSpPr txBox="1">
            <a:spLocks noGrp="1"/>
          </p:cNvSpPr>
          <p:nvPr>
            <p:ph type="subTitle" idx="1"/>
          </p:nvPr>
        </p:nvSpPr>
        <p:spPr>
          <a:xfrm>
            <a:off x="1454700" y="1877915"/>
            <a:ext cx="2203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subTitle" idx="2"/>
          </p:nvPr>
        </p:nvSpPr>
        <p:spPr>
          <a:xfrm>
            <a:off x="4853964" y="1877915"/>
            <a:ext cx="2203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13"/>
          <p:cNvSpPr txBox="1">
            <a:spLocks noGrp="1"/>
          </p:cNvSpPr>
          <p:nvPr>
            <p:ph type="subTitle" idx="3"/>
          </p:nvPr>
        </p:nvSpPr>
        <p:spPr>
          <a:xfrm>
            <a:off x="1454700" y="3518250"/>
            <a:ext cx="2203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13"/>
          <p:cNvSpPr txBox="1">
            <a:spLocks noGrp="1"/>
          </p:cNvSpPr>
          <p:nvPr>
            <p:ph type="subTitle" idx="4"/>
          </p:nvPr>
        </p:nvSpPr>
        <p:spPr>
          <a:xfrm>
            <a:off x="4853964" y="3518250"/>
            <a:ext cx="2203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13"/>
          <p:cNvSpPr txBox="1">
            <a:spLocks noGrp="1"/>
          </p:cNvSpPr>
          <p:nvPr>
            <p:ph type="title" idx="5" hasCustomPrompt="1"/>
          </p:nvPr>
        </p:nvSpPr>
        <p:spPr>
          <a:xfrm>
            <a:off x="720000" y="1469825"/>
            <a:ext cx="734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86" name="Google Shape;386;p13"/>
          <p:cNvSpPr txBox="1">
            <a:spLocks noGrp="1"/>
          </p:cNvSpPr>
          <p:nvPr>
            <p:ph type="title" idx="6" hasCustomPrompt="1"/>
          </p:nvPr>
        </p:nvSpPr>
        <p:spPr>
          <a:xfrm>
            <a:off x="720000" y="3109650"/>
            <a:ext cx="734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87" name="Google Shape;387;p13"/>
          <p:cNvSpPr txBox="1">
            <a:spLocks noGrp="1"/>
          </p:cNvSpPr>
          <p:nvPr>
            <p:ph type="title" idx="7" hasCustomPrompt="1"/>
          </p:nvPr>
        </p:nvSpPr>
        <p:spPr>
          <a:xfrm>
            <a:off x="4119275" y="1469825"/>
            <a:ext cx="734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88" name="Google Shape;388;p13"/>
          <p:cNvSpPr txBox="1">
            <a:spLocks noGrp="1"/>
          </p:cNvSpPr>
          <p:nvPr>
            <p:ph type="title" idx="8" hasCustomPrompt="1"/>
          </p:nvPr>
        </p:nvSpPr>
        <p:spPr>
          <a:xfrm>
            <a:off x="4119273" y="3109650"/>
            <a:ext cx="734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89" name="Google Shape;389;p13"/>
          <p:cNvSpPr txBox="1">
            <a:spLocks noGrp="1"/>
          </p:cNvSpPr>
          <p:nvPr>
            <p:ph type="subTitle" idx="9"/>
          </p:nvPr>
        </p:nvSpPr>
        <p:spPr>
          <a:xfrm>
            <a:off x="1454700" y="1469825"/>
            <a:ext cx="2203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>
                <a:solidFill>
                  <a:schemeClr val="dk1"/>
                </a:solidFill>
                <a:latin typeface="Alexandria SemiBold"/>
                <a:ea typeface="Alexandria SemiBold"/>
                <a:cs typeface="Alexandria SemiBold"/>
                <a:sym typeface="Alexandri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90" name="Google Shape;390;p13"/>
          <p:cNvSpPr txBox="1">
            <a:spLocks noGrp="1"/>
          </p:cNvSpPr>
          <p:nvPr>
            <p:ph type="subTitle" idx="13"/>
          </p:nvPr>
        </p:nvSpPr>
        <p:spPr>
          <a:xfrm>
            <a:off x="4853964" y="1469825"/>
            <a:ext cx="2203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>
                <a:solidFill>
                  <a:schemeClr val="dk1"/>
                </a:solidFill>
                <a:latin typeface="Alexandria SemiBold"/>
                <a:ea typeface="Alexandria SemiBold"/>
                <a:cs typeface="Alexandria SemiBold"/>
                <a:sym typeface="Alexandri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91" name="Google Shape;391;p13"/>
          <p:cNvSpPr txBox="1">
            <a:spLocks noGrp="1"/>
          </p:cNvSpPr>
          <p:nvPr>
            <p:ph type="subTitle" idx="14"/>
          </p:nvPr>
        </p:nvSpPr>
        <p:spPr>
          <a:xfrm>
            <a:off x="1454700" y="3109650"/>
            <a:ext cx="2203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>
                <a:solidFill>
                  <a:schemeClr val="dk1"/>
                </a:solidFill>
                <a:latin typeface="Alexandria SemiBold"/>
                <a:ea typeface="Alexandria SemiBold"/>
                <a:cs typeface="Alexandria SemiBold"/>
                <a:sym typeface="Alexandri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92" name="Google Shape;392;p13"/>
          <p:cNvSpPr txBox="1">
            <a:spLocks noGrp="1"/>
          </p:cNvSpPr>
          <p:nvPr>
            <p:ph type="subTitle" idx="15"/>
          </p:nvPr>
        </p:nvSpPr>
        <p:spPr>
          <a:xfrm>
            <a:off x="4853964" y="3109650"/>
            <a:ext cx="2203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>
                <a:solidFill>
                  <a:schemeClr val="dk1"/>
                </a:solidFill>
                <a:latin typeface="Alexandria SemiBold"/>
                <a:ea typeface="Alexandria SemiBold"/>
                <a:cs typeface="Alexandria SemiBold"/>
                <a:sym typeface="Alexandri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393" name="Google Shape;393;p13"/>
          <p:cNvGrpSpPr/>
          <p:nvPr/>
        </p:nvGrpSpPr>
        <p:grpSpPr>
          <a:xfrm>
            <a:off x="3022750" y="4593704"/>
            <a:ext cx="6010846" cy="10287"/>
            <a:chOff x="3326320" y="5530024"/>
            <a:chExt cx="6010846" cy="10287"/>
          </a:xfrm>
        </p:grpSpPr>
        <p:sp>
          <p:nvSpPr>
            <p:cNvPr id="394" name="Google Shape;394;p13"/>
            <p:cNvSpPr/>
            <p:nvPr/>
          </p:nvSpPr>
          <p:spPr>
            <a:xfrm>
              <a:off x="3439191" y="5530024"/>
              <a:ext cx="5730144" cy="9525"/>
            </a:xfrm>
            <a:custGeom>
              <a:avLst/>
              <a:gdLst/>
              <a:ahLst/>
              <a:cxnLst/>
              <a:rect l="l" t="t" r="r" b="b"/>
              <a:pathLst>
                <a:path w="5730144" h="9525" extrusionOk="0">
                  <a:moveTo>
                    <a:pt x="0" y="0"/>
                  </a:moveTo>
                  <a:lnTo>
                    <a:pt x="5730145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3"/>
            <p:cNvSpPr/>
            <p:nvPr/>
          </p:nvSpPr>
          <p:spPr>
            <a:xfrm>
              <a:off x="9215628" y="5530786"/>
              <a:ext cx="121538" cy="9525"/>
            </a:xfrm>
            <a:custGeom>
              <a:avLst/>
              <a:gdLst/>
              <a:ahLst/>
              <a:cxnLst/>
              <a:rect l="l" t="t" r="r" b="b"/>
              <a:pathLst>
                <a:path w="121538" h="9525" extrusionOk="0">
                  <a:moveTo>
                    <a:pt x="0" y="0"/>
                  </a:moveTo>
                  <a:lnTo>
                    <a:pt x="121539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3"/>
            <p:cNvSpPr/>
            <p:nvPr/>
          </p:nvSpPr>
          <p:spPr>
            <a:xfrm>
              <a:off x="3326320" y="5530024"/>
              <a:ext cx="76390" cy="9525"/>
            </a:xfrm>
            <a:custGeom>
              <a:avLst/>
              <a:gdLst/>
              <a:ahLst/>
              <a:cxnLst/>
              <a:rect l="l" t="t" r="r" b="b"/>
              <a:pathLst>
                <a:path w="76390" h="9525" extrusionOk="0">
                  <a:moveTo>
                    <a:pt x="76391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7" name="Google Shape;397;p13"/>
          <p:cNvGrpSpPr/>
          <p:nvPr/>
        </p:nvGrpSpPr>
        <p:grpSpPr>
          <a:xfrm flipH="1">
            <a:off x="-74941" y="2461274"/>
            <a:ext cx="849916" cy="352552"/>
            <a:chOff x="2847975" y="2504026"/>
            <a:chExt cx="1033081" cy="428530"/>
          </a:xfrm>
        </p:grpSpPr>
        <p:sp>
          <p:nvSpPr>
            <p:cNvPr id="398" name="Google Shape;398;p13"/>
            <p:cNvSpPr/>
            <p:nvPr/>
          </p:nvSpPr>
          <p:spPr>
            <a:xfrm>
              <a:off x="3788568" y="2638424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13"/>
            <p:cNvSpPr/>
            <p:nvPr/>
          </p:nvSpPr>
          <p:spPr>
            <a:xfrm>
              <a:off x="3754945" y="25712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3"/>
            <p:cNvSpPr/>
            <p:nvPr/>
          </p:nvSpPr>
          <p:spPr>
            <a:xfrm>
              <a:off x="3855720" y="277282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13"/>
            <p:cNvSpPr/>
            <p:nvPr/>
          </p:nvSpPr>
          <p:spPr>
            <a:xfrm>
              <a:off x="3788568" y="277282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13"/>
            <p:cNvSpPr/>
            <p:nvPr/>
          </p:nvSpPr>
          <p:spPr>
            <a:xfrm>
              <a:off x="3822191" y="270567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13"/>
            <p:cNvSpPr/>
            <p:nvPr/>
          </p:nvSpPr>
          <p:spPr>
            <a:xfrm>
              <a:off x="3855720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13"/>
            <p:cNvSpPr/>
            <p:nvPr/>
          </p:nvSpPr>
          <p:spPr>
            <a:xfrm>
              <a:off x="3788568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13"/>
            <p:cNvSpPr/>
            <p:nvPr/>
          </p:nvSpPr>
          <p:spPr>
            <a:xfrm>
              <a:off x="3822191" y="28399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7"/>
                    <a:pt x="12668" y="25337"/>
                  </a:cubicBezTo>
                  <a:cubicBezTo>
                    <a:pt x="19621" y="25337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3"/>
            <p:cNvSpPr/>
            <p:nvPr/>
          </p:nvSpPr>
          <p:spPr>
            <a:xfrm>
              <a:off x="3654075" y="2504312"/>
              <a:ext cx="25431" cy="25145"/>
            </a:xfrm>
            <a:custGeom>
              <a:avLst/>
              <a:gdLst/>
              <a:ahLst/>
              <a:cxnLst/>
              <a:rect l="l" t="t" r="r" b="b"/>
              <a:pathLst>
                <a:path w="25431" h="25145" extrusionOk="0">
                  <a:moveTo>
                    <a:pt x="95" y="12478"/>
                  </a:moveTo>
                  <a:cubicBezTo>
                    <a:pt x="95" y="19526"/>
                    <a:pt x="5810" y="25146"/>
                    <a:pt x="12764" y="25146"/>
                  </a:cubicBezTo>
                  <a:cubicBezTo>
                    <a:pt x="19717" y="25146"/>
                    <a:pt x="25432" y="19431"/>
                    <a:pt x="25432" y="12478"/>
                  </a:cubicBezTo>
                  <a:cubicBezTo>
                    <a:pt x="25432" y="9144"/>
                    <a:pt x="24098" y="6096"/>
                    <a:pt x="21908" y="3810"/>
                  </a:cubicBezTo>
                  <a:cubicBezTo>
                    <a:pt x="18479" y="2477"/>
                    <a:pt x="15050" y="1238"/>
                    <a:pt x="11621" y="0"/>
                  </a:cubicBezTo>
                  <a:cubicBezTo>
                    <a:pt x="5144" y="572"/>
                    <a:pt x="0" y="5810"/>
                    <a:pt x="0" y="124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3"/>
            <p:cNvSpPr/>
            <p:nvPr/>
          </p:nvSpPr>
          <p:spPr>
            <a:xfrm>
              <a:off x="3654170" y="2638424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13"/>
            <p:cNvSpPr/>
            <p:nvPr/>
          </p:nvSpPr>
          <p:spPr>
            <a:xfrm>
              <a:off x="3687794" y="25712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13"/>
            <p:cNvSpPr/>
            <p:nvPr/>
          </p:nvSpPr>
          <p:spPr>
            <a:xfrm>
              <a:off x="3620643" y="25712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13"/>
            <p:cNvSpPr/>
            <p:nvPr/>
          </p:nvSpPr>
          <p:spPr>
            <a:xfrm>
              <a:off x="3721417" y="277282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3"/>
            <p:cNvSpPr/>
            <p:nvPr/>
          </p:nvSpPr>
          <p:spPr>
            <a:xfrm>
              <a:off x="3654170" y="277282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3"/>
            <p:cNvSpPr/>
            <p:nvPr/>
          </p:nvSpPr>
          <p:spPr>
            <a:xfrm>
              <a:off x="3754945" y="2705671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13"/>
            <p:cNvSpPr/>
            <p:nvPr/>
          </p:nvSpPr>
          <p:spPr>
            <a:xfrm>
              <a:off x="3687794" y="2705671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13"/>
            <p:cNvSpPr/>
            <p:nvPr/>
          </p:nvSpPr>
          <p:spPr>
            <a:xfrm>
              <a:off x="3721417" y="2638424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7"/>
                  </a:moveTo>
                  <a:cubicBezTo>
                    <a:pt x="19717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13"/>
            <p:cNvSpPr/>
            <p:nvPr/>
          </p:nvSpPr>
          <p:spPr>
            <a:xfrm>
              <a:off x="3721417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3"/>
            <p:cNvSpPr/>
            <p:nvPr/>
          </p:nvSpPr>
          <p:spPr>
            <a:xfrm>
              <a:off x="3654171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3"/>
            <p:cNvSpPr/>
            <p:nvPr/>
          </p:nvSpPr>
          <p:spPr>
            <a:xfrm>
              <a:off x="3754945" y="28399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13"/>
            <p:cNvSpPr/>
            <p:nvPr/>
          </p:nvSpPr>
          <p:spPr>
            <a:xfrm>
              <a:off x="3687794" y="28399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13"/>
            <p:cNvSpPr/>
            <p:nvPr/>
          </p:nvSpPr>
          <p:spPr>
            <a:xfrm>
              <a:off x="3587019" y="250402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13"/>
            <p:cNvSpPr/>
            <p:nvPr/>
          </p:nvSpPr>
          <p:spPr>
            <a:xfrm>
              <a:off x="3519868" y="250402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13"/>
            <p:cNvSpPr/>
            <p:nvPr/>
          </p:nvSpPr>
          <p:spPr>
            <a:xfrm>
              <a:off x="3587019" y="2638424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13"/>
            <p:cNvSpPr/>
            <p:nvPr/>
          </p:nvSpPr>
          <p:spPr>
            <a:xfrm>
              <a:off x="3519868" y="2638424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13"/>
            <p:cNvSpPr/>
            <p:nvPr/>
          </p:nvSpPr>
          <p:spPr>
            <a:xfrm>
              <a:off x="3553491" y="25712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5620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7" y="19621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13"/>
            <p:cNvSpPr/>
            <p:nvPr/>
          </p:nvSpPr>
          <p:spPr>
            <a:xfrm>
              <a:off x="3587019" y="277282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13"/>
            <p:cNvSpPr/>
            <p:nvPr/>
          </p:nvSpPr>
          <p:spPr>
            <a:xfrm>
              <a:off x="3519868" y="277282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13"/>
            <p:cNvSpPr/>
            <p:nvPr/>
          </p:nvSpPr>
          <p:spPr>
            <a:xfrm>
              <a:off x="3620643" y="2705671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13"/>
            <p:cNvSpPr/>
            <p:nvPr/>
          </p:nvSpPr>
          <p:spPr>
            <a:xfrm>
              <a:off x="3553396" y="270567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13"/>
            <p:cNvSpPr/>
            <p:nvPr/>
          </p:nvSpPr>
          <p:spPr>
            <a:xfrm>
              <a:off x="3587019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13"/>
            <p:cNvSpPr/>
            <p:nvPr/>
          </p:nvSpPr>
          <p:spPr>
            <a:xfrm>
              <a:off x="3519868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13"/>
            <p:cNvSpPr/>
            <p:nvPr/>
          </p:nvSpPr>
          <p:spPr>
            <a:xfrm>
              <a:off x="3620643" y="28399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13"/>
            <p:cNvSpPr/>
            <p:nvPr/>
          </p:nvSpPr>
          <p:spPr>
            <a:xfrm>
              <a:off x="3553396" y="28399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13"/>
            <p:cNvSpPr/>
            <p:nvPr/>
          </p:nvSpPr>
          <p:spPr>
            <a:xfrm>
              <a:off x="3452621" y="2638424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6" y="19621"/>
                    <a:pt x="25336" y="12668"/>
                  </a:cubicBezTo>
                  <a:cubicBezTo>
                    <a:pt x="25336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13"/>
            <p:cNvSpPr/>
            <p:nvPr/>
          </p:nvSpPr>
          <p:spPr>
            <a:xfrm>
              <a:off x="3486245" y="25712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7"/>
                    <a:pt x="12668" y="25337"/>
                  </a:cubicBezTo>
                  <a:cubicBezTo>
                    <a:pt x="19621" y="25337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13"/>
            <p:cNvSpPr/>
            <p:nvPr/>
          </p:nvSpPr>
          <p:spPr>
            <a:xfrm>
              <a:off x="3422427" y="2572225"/>
              <a:ext cx="22002" cy="24383"/>
            </a:xfrm>
            <a:custGeom>
              <a:avLst/>
              <a:gdLst/>
              <a:ahLst/>
              <a:cxnLst/>
              <a:rect l="l" t="t" r="r" b="b"/>
              <a:pathLst>
                <a:path w="22002" h="24383" extrusionOk="0">
                  <a:moveTo>
                    <a:pt x="9334" y="24384"/>
                  </a:moveTo>
                  <a:cubicBezTo>
                    <a:pt x="16383" y="24384"/>
                    <a:pt x="22003" y="18669"/>
                    <a:pt x="22003" y="11716"/>
                  </a:cubicBezTo>
                  <a:cubicBezTo>
                    <a:pt x="22003" y="6382"/>
                    <a:pt x="18669" y="1905"/>
                    <a:pt x="14097" y="0"/>
                  </a:cubicBezTo>
                  <a:cubicBezTo>
                    <a:pt x="9239" y="6477"/>
                    <a:pt x="4477" y="13240"/>
                    <a:pt x="0" y="20098"/>
                  </a:cubicBezTo>
                  <a:cubicBezTo>
                    <a:pt x="2286" y="22669"/>
                    <a:pt x="5620" y="24384"/>
                    <a:pt x="9334" y="243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13"/>
            <p:cNvSpPr/>
            <p:nvPr/>
          </p:nvSpPr>
          <p:spPr>
            <a:xfrm>
              <a:off x="3452621" y="277282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6" y="19621"/>
                    <a:pt x="25336" y="12668"/>
                  </a:cubicBezTo>
                  <a:cubicBezTo>
                    <a:pt x="25336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13"/>
            <p:cNvSpPr/>
            <p:nvPr/>
          </p:nvSpPr>
          <p:spPr>
            <a:xfrm>
              <a:off x="3385470" y="277282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6" y="19621"/>
                    <a:pt x="25336" y="12668"/>
                  </a:cubicBezTo>
                  <a:cubicBezTo>
                    <a:pt x="25336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13"/>
            <p:cNvSpPr/>
            <p:nvPr/>
          </p:nvSpPr>
          <p:spPr>
            <a:xfrm>
              <a:off x="3486245" y="270567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7"/>
                    <a:pt x="12668" y="25337"/>
                  </a:cubicBezTo>
                  <a:cubicBezTo>
                    <a:pt x="19621" y="25337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13"/>
            <p:cNvSpPr/>
            <p:nvPr/>
          </p:nvSpPr>
          <p:spPr>
            <a:xfrm>
              <a:off x="3419094" y="2705671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13"/>
            <p:cNvSpPr/>
            <p:nvPr/>
          </p:nvSpPr>
          <p:spPr>
            <a:xfrm>
              <a:off x="3386423" y="2638424"/>
              <a:ext cx="24384" cy="25336"/>
            </a:xfrm>
            <a:custGeom>
              <a:avLst/>
              <a:gdLst/>
              <a:ahLst/>
              <a:cxnLst/>
              <a:rect l="l" t="t" r="r" b="b"/>
              <a:pathLst>
                <a:path w="24384" h="25336" extrusionOk="0">
                  <a:moveTo>
                    <a:pt x="0" y="17621"/>
                  </a:moveTo>
                  <a:cubicBezTo>
                    <a:pt x="1905" y="22193"/>
                    <a:pt x="6477" y="25337"/>
                    <a:pt x="11716" y="25337"/>
                  </a:cubicBezTo>
                  <a:cubicBezTo>
                    <a:pt x="18764" y="25337"/>
                    <a:pt x="24384" y="19621"/>
                    <a:pt x="24384" y="12668"/>
                  </a:cubicBezTo>
                  <a:cubicBezTo>
                    <a:pt x="24384" y="5715"/>
                    <a:pt x="18669" y="0"/>
                    <a:pt x="11716" y="0"/>
                  </a:cubicBezTo>
                  <a:cubicBezTo>
                    <a:pt x="10763" y="0"/>
                    <a:pt x="9811" y="381"/>
                    <a:pt x="8954" y="571"/>
                  </a:cubicBezTo>
                  <a:cubicBezTo>
                    <a:pt x="6001" y="6191"/>
                    <a:pt x="2953" y="11906"/>
                    <a:pt x="95" y="176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13"/>
            <p:cNvSpPr/>
            <p:nvPr/>
          </p:nvSpPr>
          <p:spPr>
            <a:xfrm>
              <a:off x="3452621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6" y="19621"/>
                    <a:pt x="25336" y="12668"/>
                  </a:cubicBezTo>
                  <a:cubicBezTo>
                    <a:pt x="25336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13"/>
            <p:cNvSpPr/>
            <p:nvPr/>
          </p:nvSpPr>
          <p:spPr>
            <a:xfrm>
              <a:off x="3385470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13"/>
            <p:cNvSpPr/>
            <p:nvPr/>
          </p:nvSpPr>
          <p:spPr>
            <a:xfrm>
              <a:off x="3486245" y="284006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7"/>
                  </a:moveTo>
                  <a:cubicBezTo>
                    <a:pt x="19717" y="25337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13"/>
            <p:cNvSpPr/>
            <p:nvPr/>
          </p:nvSpPr>
          <p:spPr>
            <a:xfrm>
              <a:off x="3419094" y="28399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13"/>
            <p:cNvSpPr/>
            <p:nvPr/>
          </p:nvSpPr>
          <p:spPr>
            <a:xfrm>
              <a:off x="3318319" y="277282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13"/>
            <p:cNvSpPr/>
            <p:nvPr/>
          </p:nvSpPr>
          <p:spPr>
            <a:xfrm>
              <a:off x="3352418" y="2705670"/>
              <a:ext cx="24765" cy="25336"/>
            </a:xfrm>
            <a:custGeom>
              <a:avLst/>
              <a:gdLst/>
              <a:ahLst/>
              <a:cxnLst/>
              <a:rect l="l" t="t" r="r" b="b"/>
              <a:pathLst>
                <a:path w="24765" h="25336" extrusionOk="0">
                  <a:moveTo>
                    <a:pt x="12097" y="25337"/>
                  </a:moveTo>
                  <a:cubicBezTo>
                    <a:pt x="19145" y="25337"/>
                    <a:pt x="24765" y="19621"/>
                    <a:pt x="24765" y="12668"/>
                  </a:cubicBezTo>
                  <a:cubicBezTo>
                    <a:pt x="24765" y="5715"/>
                    <a:pt x="19050" y="0"/>
                    <a:pt x="12097" y="0"/>
                  </a:cubicBezTo>
                  <a:cubicBezTo>
                    <a:pt x="10668" y="0"/>
                    <a:pt x="9430" y="381"/>
                    <a:pt x="8192" y="762"/>
                  </a:cubicBezTo>
                  <a:cubicBezTo>
                    <a:pt x="7715" y="1619"/>
                    <a:pt x="7334" y="2477"/>
                    <a:pt x="6858" y="3334"/>
                  </a:cubicBezTo>
                  <a:cubicBezTo>
                    <a:pt x="4667" y="7429"/>
                    <a:pt x="2381" y="11525"/>
                    <a:pt x="0" y="15621"/>
                  </a:cubicBezTo>
                  <a:cubicBezTo>
                    <a:pt x="1333" y="21146"/>
                    <a:pt x="6096" y="25337"/>
                    <a:pt x="12097" y="25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13"/>
            <p:cNvSpPr/>
            <p:nvPr/>
          </p:nvSpPr>
          <p:spPr>
            <a:xfrm>
              <a:off x="3318319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3"/>
            <p:cNvSpPr/>
            <p:nvPr/>
          </p:nvSpPr>
          <p:spPr>
            <a:xfrm>
              <a:off x="3251072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6" y="19621"/>
                    <a:pt x="25336" y="12668"/>
                  </a:cubicBezTo>
                  <a:cubicBezTo>
                    <a:pt x="25336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13"/>
            <p:cNvSpPr/>
            <p:nvPr/>
          </p:nvSpPr>
          <p:spPr>
            <a:xfrm>
              <a:off x="3351847" y="28399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13"/>
            <p:cNvSpPr/>
            <p:nvPr/>
          </p:nvSpPr>
          <p:spPr>
            <a:xfrm>
              <a:off x="3284696" y="284006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7"/>
                  </a:moveTo>
                  <a:cubicBezTo>
                    <a:pt x="19717" y="25337"/>
                    <a:pt x="25336" y="19621"/>
                    <a:pt x="25336" y="12668"/>
                  </a:cubicBezTo>
                  <a:cubicBezTo>
                    <a:pt x="25336" y="5715"/>
                    <a:pt x="19622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13"/>
            <p:cNvSpPr/>
            <p:nvPr/>
          </p:nvSpPr>
          <p:spPr>
            <a:xfrm>
              <a:off x="3183921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6" y="19621"/>
                    <a:pt x="25336" y="12668"/>
                  </a:cubicBezTo>
                  <a:cubicBezTo>
                    <a:pt x="25336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13"/>
            <p:cNvSpPr/>
            <p:nvPr/>
          </p:nvSpPr>
          <p:spPr>
            <a:xfrm>
              <a:off x="3116770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6" y="19621"/>
                    <a:pt x="25336" y="12668"/>
                  </a:cubicBezTo>
                  <a:cubicBezTo>
                    <a:pt x="25336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13"/>
            <p:cNvSpPr/>
            <p:nvPr/>
          </p:nvSpPr>
          <p:spPr>
            <a:xfrm>
              <a:off x="3217544" y="2840735"/>
              <a:ext cx="25336" cy="24669"/>
            </a:xfrm>
            <a:custGeom>
              <a:avLst/>
              <a:gdLst/>
              <a:ahLst/>
              <a:cxnLst/>
              <a:rect l="l" t="t" r="r" b="b"/>
              <a:pathLst>
                <a:path w="25336" h="24669" extrusionOk="0">
                  <a:moveTo>
                    <a:pt x="2572" y="4667"/>
                  </a:moveTo>
                  <a:cubicBezTo>
                    <a:pt x="1048" y="6763"/>
                    <a:pt x="0" y="9239"/>
                    <a:pt x="0" y="12001"/>
                  </a:cubicBezTo>
                  <a:cubicBezTo>
                    <a:pt x="0" y="19050"/>
                    <a:pt x="5715" y="24670"/>
                    <a:pt x="12668" y="24670"/>
                  </a:cubicBezTo>
                  <a:cubicBezTo>
                    <a:pt x="19622" y="24670"/>
                    <a:pt x="25336" y="18955"/>
                    <a:pt x="25336" y="12001"/>
                  </a:cubicBezTo>
                  <a:cubicBezTo>
                    <a:pt x="25336" y="6096"/>
                    <a:pt x="21241" y="1429"/>
                    <a:pt x="15907" y="0"/>
                  </a:cubicBezTo>
                  <a:cubicBezTo>
                    <a:pt x="11525" y="1810"/>
                    <a:pt x="7144" y="3334"/>
                    <a:pt x="2572" y="4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3150298" y="2845116"/>
              <a:ext cx="25336" cy="20193"/>
            </a:xfrm>
            <a:custGeom>
              <a:avLst/>
              <a:gdLst/>
              <a:ahLst/>
              <a:cxnLst/>
              <a:rect l="l" t="t" r="r" b="b"/>
              <a:pathLst>
                <a:path w="25336" h="20193" extrusionOk="0">
                  <a:moveTo>
                    <a:pt x="0" y="7525"/>
                  </a:moveTo>
                  <a:cubicBezTo>
                    <a:pt x="0" y="14573"/>
                    <a:pt x="5715" y="20193"/>
                    <a:pt x="12668" y="20193"/>
                  </a:cubicBezTo>
                  <a:cubicBezTo>
                    <a:pt x="19621" y="20193"/>
                    <a:pt x="25337" y="14478"/>
                    <a:pt x="25337" y="7525"/>
                  </a:cubicBezTo>
                  <a:cubicBezTo>
                    <a:pt x="25337" y="6763"/>
                    <a:pt x="25051" y="6191"/>
                    <a:pt x="24956" y="5525"/>
                  </a:cubicBezTo>
                  <a:cubicBezTo>
                    <a:pt x="17240" y="4763"/>
                    <a:pt x="9811" y="2858"/>
                    <a:pt x="2762" y="0"/>
                  </a:cubicBezTo>
                  <a:cubicBezTo>
                    <a:pt x="1143" y="2096"/>
                    <a:pt x="0" y="4667"/>
                    <a:pt x="0" y="7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13"/>
            <p:cNvSpPr/>
            <p:nvPr/>
          </p:nvSpPr>
          <p:spPr>
            <a:xfrm>
              <a:off x="3049523" y="2773107"/>
              <a:ext cx="25336" cy="25050"/>
            </a:xfrm>
            <a:custGeom>
              <a:avLst/>
              <a:gdLst/>
              <a:ahLst/>
              <a:cxnLst/>
              <a:rect l="l" t="t" r="r" b="b"/>
              <a:pathLst>
                <a:path w="25336" h="25050" extrusionOk="0">
                  <a:moveTo>
                    <a:pt x="10858" y="95"/>
                  </a:moveTo>
                  <a:cubicBezTo>
                    <a:pt x="4763" y="1048"/>
                    <a:pt x="0" y="6096"/>
                    <a:pt x="0" y="12383"/>
                  </a:cubicBezTo>
                  <a:cubicBezTo>
                    <a:pt x="0" y="19431"/>
                    <a:pt x="5715" y="25051"/>
                    <a:pt x="12668" y="25051"/>
                  </a:cubicBezTo>
                  <a:cubicBezTo>
                    <a:pt x="19621" y="25051"/>
                    <a:pt x="25336" y="19336"/>
                    <a:pt x="25336" y="12383"/>
                  </a:cubicBezTo>
                  <a:cubicBezTo>
                    <a:pt x="25336" y="11811"/>
                    <a:pt x="25146" y="11430"/>
                    <a:pt x="25051" y="10858"/>
                  </a:cubicBezTo>
                  <a:cubicBezTo>
                    <a:pt x="20383" y="6953"/>
                    <a:pt x="15621" y="3429"/>
                    <a:pt x="10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13"/>
            <p:cNvSpPr/>
            <p:nvPr/>
          </p:nvSpPr>
          <p:spPr>
            <a:xfrm>
              <a:off x="2982372" y="277282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13"/>
            <p:cNvSpPr/>
            <p:nvPr/>
          </p:nvSpPr>
          <p:spPr>
            <a:xfrm>
              <a:off x="3049524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13"/>
            <p:cNvSpPr/>
            <p:nvPr/>
          </p:nvSpPr>
          <p:spPr>
            <a:xfrm>
              <a:off x="2982372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13"/>
            <p:cNvSpPr/>
            <p:nvPr/>
          </p:nvSpPr>
          <p:spPr>
            <a:xfrm>
              <a:off x="3083147" y="28399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3"/>
            <p:cNvSpPr/>
            <p:nvPr/>
          </p:nvSpPr>
          <p:spPr>
            <a:xfrm>
              <a:off x="3015900" y="28399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13"/>
            <p:cNvSpPr/>
            <p:nvPr/>
          </p:nvSpPr>
          <p:spPr>
            <a:xfrm>
              <a:off x="2915221" y="2773393"/>
              <a:ext cx="25336" cy="24765"/>
            </a:xfrm>
            <a:custGeom>
              <a:avLst/>
              <a:gdLst/>
              <a:ahLst/>
              <a:cxnLst/>
              <a:rect l="l" t="t" r="r" b="b"/>
              <a:pathLst>
                <a:path w="25336" h="24765" extrusionOk="0">
                  <a:moveTo>
                    <a:pt x="15526" y="0"/>
                  </a:moveTo>
                  <a:cubicBezTo>
                    <a:pt x="10382" y="2858"/>
                    <a:pt x="5334" y="6096"/>
                    <a:pt x="476" y="9525"/>
                  </a:cubicBezTo>
                  <a:cubicBezTo>
                    <a:pt x="286" y="10382"/>
                    <a:pt x="0" y="11144"/>
                    <a:pt x="0" y="12097"/>
                  </a:cubicBezTo>
                  <a:cubicBezTo>
                    <a:pt x="0" y="19145"/>
                    <a:pt x="5715" y="24765"/>
                    <a:pt x="12668" y="24765"/>
                  </a:cubicBezTo>
                  <a:cubicBezTo>
                    <a:pt x="19622" y="24765"/>
                    <a:pt x="25337" y="19050"/>
                    <a:pt x="25337" y="12097"/>
                  </a:cubicBezTo>
                  <a:cubicBezTo>
                    <a:pt x="25337" y="6096"/>
                    <a:pt x="21145" y="1333"/>
                    <a:pt x="15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13"/>
            <p:cNvSpPr/>
            <p:nvPr/>
          </p:nvSpPr>
          <p:spPr>
            <a:xfrm>
              <a:off x="2915126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13"/>
            <p:cNvSpPr/>
            <p:nvPr/>
          </p:nvSpPr>
          <p:spPr>
            <a:xfrm>
              <a:off x="2847975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13"/>
            <p:cNvSpPr/>
            <p:nvPr/>
          </p:nvSpPr>
          <p:spPr>
            <a:xfrm>
              <a:off x="2948749" y="284006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7"/>
                  </a:moveTo>
                  <a:cubicBezTo>
                    <a:pt x="19717" y="25337"/>
                    <a:pt x="25336" y="19621"/>
                    <a:pt x="25336" y="12668"/>
                  </a:cubicBezTo>
                  <a:cubicBezTo>
                    <a:pt x="25336" y="5715"/>
                    <a:pt x="19622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13"/>
            <p:cNvSpPr/>
            <p:nvPr/>
          </p:nvSpPr>
          <p:spPr>
            <a:xfrm>
              <a:off x="2881598" y="28399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52" name="Google Shape;952;p21"/>
          <p:cNvSpPr txBox="1">
            <a:spLocks noGrp="1"/>
          </p:cNvSpPr>
          <p:nvPr>
            <p:ph type="subTitle" idx="1"/>
          </p:nvPr>
        </p:nvSpPr>
        <p:spPr>
          <a:xfrm>
            <a:off x="4489802" y="1972425"/>
            <a:ext cx="3254100" cy="18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3" name="Google Shape;953;p21"/>
          <p:cNvSpPr txBox="1">
            <a:spLocks noGrp="1"/>
          </p:cNvSpPr>
          <p:nvPr>
            <p:ph type="subTitle" idx="2"/>
          </p:nvPr>
        </p:nvSpPr>
        <p:spPr>
          <a:xfrm>
            <a:off x="715625" y="1972425"/>
            <a:ext cx="3254100" cy="18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54" name="Google Shape;954;p21"/>
          <p:cNvGrpSpPr/>
          <p:nvPr/>
        </p:nvGrpSpPr>
        <p:grpSpPr>
          <a:xfrm>
            <a:off x="3022750" y="4593704"/>
            <a:ext cx="6010846" cy="10287"/>
            <a:chOff x="3326320" y="5530024"/>
            <a:chExt cx="6010846" cy="10287"/>
          </a:xfrm>
        </p:grpSpPr>
        <p:sp>
          <p:nvSpPr>
            <p:cNvPr id="955" name="Google Shape;955;p21"/>
            <p:cNvSpPr/>
            <p:nvPr/>
          </p:nvSpPr>
          <p:spPr>
            <a:xfrm>
              <a:off x="3439191" y="5530024"/>
              <a:ext cx="5730144" cy="9525"/>
            </a:xfrm>
            <a:custGeom>
              <a:avLst/>
              <a:gdLst/>
              <a:ahLst/>
              <a:cxnLst/>
              <a:rect l="l" t="t" r="r" b="b"/>
              <a:pathLst>
                <a:path w="5730144" h="9525" extrusionOk="0">
                  <a:moveTo>
                    <a:pt x="0" y="0"/>
                  </a:moveTo>
                  <a:lnTo>
                    <a:pt x="5730145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21"/>
            <p:cNvSpPr/>
            <p:nvPr/>
          </p:nvSpPr>
          <p:spPr>
            <a:xfrm>
              <a:off x="9215628" y="5530786"/>
              <a:ext cx="121538" cy="9525"/>
            </a:xfrm>
            <a:custGeom>
              <a:avLst/>
              <a:gdLst/>
              <a:ahLst/>
              <a:cxnLst/>
              <a:rect l="l" t="t" r="r" b="b"/>
              <a:pathLst>
                <a:path w="121538" h="9525" extrusionOk="0">
                  <a:moveTo>
                    <a:pt x="0" y="0"/>
                  </a:moveTo>
                  <a:lnTo>
                    <a:pt x="121539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21"/>
            <p:cNvSpPr/>
            <p:nvPr/>
          </p:nvSpPr>
          <p:spPr>
            <a:xfrm>
              <a:off x="3326320" y="5530024"/>
              <a:ext cx="76390" cy="9525"/>
            </a:xfrm>
            <a:custGeom>
              <a:avLst/>
              <a:gdLst/>
              <a:ahLst/>
              <a:cxnLst/>
              <a:rect l="l" t="t" r="r" b="b"/>
              <a:pathLst>
                <a:path w="76390" h="9525" extrusionOk="0">
                  <a:moveTo>
                    <a:pt x="76391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8" name="Google Shape;958;p21"/>
          <p:cNvGrpSpPr/>
          <p:nvPr/>
        </p:nvGrpSpPr>
        <p:grpSpPr>
          <a:xfrm flipH="1">
            <a:off x="-4" y="1315074"/>
            <a:ext cx="849916" cy="352552"/>
            <a:chOff x="2847975" y="2504026"/>
            <a:chExt cx="1033081" cy="428530"/>
          </a:xfrm>
        </p:grpSpPr>
        <p:sp>
          <p:nvSpPr>
            <p:cNvPr id="959" name="Google Shape;959;p21"/>
            <p:cNvSpPr/>
            <p:nvPr/>
          </p:nvSpPr>
          <p:spPr>
            <a:xfrm>
              <a:off x="3788568" y="2638424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21"/>
            <p:cNvSpPr/>
            <p:nvPr/>
          </p:nvSpPr>
          <p:spPr>
            <a:xfrm>
              <a:off x="3754945" y="25712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21"/>
            <p:cNvSpPr/>
            <p:nvPr/>
          </p:nvSpPr>
          <p:spPr>
            <a:xfrm>
              <a:off x="3855720" y="277282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21"/>
            <p:cNvSpPr/>
            <p:nvPr/>
          </p:nvSpPr>
          <p:spPr>
            <a:xfrm>
              <a:off x="3788568" y="277282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21"/>
            <p:cNvSpPr/>
            <p:nvPr/>
          </p:nvSpPr>
          <p:spPr>
            <a:xfrm>
              <a:off x="3822191" y="270567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21"/>
            <p:cNvSpPr/>
            <p:nvPr/>
          </p:nvSpPr>
          <p:spPr>
            <a:xfrm>
              <a:off x="3855720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21"/>
            <p:cNvSpPr/>
            <p:nvPr/>
          </p:nvSpPr>
          <p:spPr>
            <a:xfrm>
              <a:off x="3788568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21"/>
            <p:cNvSpPr/>
            <p:nvPr/>
          </p:nvSpPr>
          <p:spPr>
            <a:xfrm>
              <a:off x="3822191" y="28399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7"/>
                    <a:pt x="12668" y="25337"/>
                  </a:cubicBezTo>
                  <a:cubicBezTo>
                    <a:pt x="19621" y="25337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21"/>
            <p:cNvSpPr/>
            <p:nvPr/>
          </p:nvSpPr>
          <p:spPr>
            <a:xfrm>
              <a:off x="3654075" y="2504312"/>
              <a:ext cx="25431" cy="25145"/>
            </a:xfrm>
            <a:custGeom>
              <a:avLst/>
              <a:gdLst/>
              <a:ahLst/>
              <a:cxnLst/>
              <a:rect l="l" t="t" r="r" b="b"/>
              <a:pathLst>
                <a:path w="25431" h="25145" extrusionOk="0">
                  <a:moveTo>
                    <a:pt x="95" y="12478"/>
                  </a:moveTo>
                  <a:cubicBezTo>
                    <a:pt x="95" y="19526"/>
                    <a:pt x="5810" y="25146"/>
                    <a:pt x="12764" y="25146"/>
                  </a:cubicBezTo>
                  <a:cubicBezTo>
                    <a:pt x="19717" y="25146"/>
                    <a:pt x="25432" y="19431"/>
                    <a:pt x="25432" y="12478"/>
                  </a:cubicBezTo>
                  <a:cubicBezTo>
                    <a:pt x="25432" y="9144"/>
                    <a:pt x="24098" y="6096"/>
                    <a:pt x="21908" y="3810"/>
                  </a:cubicBezTo>
                  <a:cubicBezTo>
                    <a:pt x="18479" y="2477"/>
                    <a:pt x="15050" y="1238"/>
                    <a:pt x="11621" y="0"/>
                  </a:cubicBezTo>
                  <a:cubicBezTo>
                    <a:pt x="5144" y="572"/>
                    <a:pt x="0" y="5810"/>
                    <a:pt x="0" y="124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21"/>
            <p:cNvSpPr/>
            <p:nvPr/>
          </p:nvSpPr>
          <p:spPr>
            <a:xfrm>
              <a:off x="3654170" y="2638424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21"/>
            <p:cNvSpPr/>
            <p:nvPr/>
          </p:nvSpPr>
          <p:spPr>
            <a:xfrm>
              <a:off x="3687794" y="25712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21"/>
            <p:cNvSpPr/>
            <p:nvPr/>
          </p:nvSpPr>
          <p:spPr>
            <a:xfrm>
              <a:off x="3620643" y="25712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21"/>
            <p:cNvSpPr/>
            <p:nvPr/>
          </p:nvSpPr>
          <p:spPr>
            <a:xfrm>
              <a:off x="3721417" y="277282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21"/>
            <p:cNvSpPr/>
            <p:nvPr/>
          </p:nvSpPr>
          <p:spPr>
            <a:xfrm>
              <a:off x="3654170" y="277282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21"/>
            <p:cNvSpPr/>
            <p:nvPr/>
          </p:nvSpPr>
          <p:spPr>
            <a:xfrm>
              <a:off x="3754945" y="2705671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21"/>
            <p:cNvSpPr/>
            <p:nvPr/>
          </p:nvSpPr>
          <p:spPr>
            <a:xfrm>
              <a:off x="3687794" y="2705671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21"/>
            <p:cNvSpPr/>
            <p:nvPr/>
          </p:nvSpPr>
          <p:spPr>
            <a:xfrm>
              <a:off x="3721417" y="2638424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7"/>
                  </a:moveTo>
                  <a:cubicBezTo>
                    <a:pt x="19717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21"/>
            <p:cNvSpPr/>
            <p:nvPr/>
          </p:nvSpPr>
          <p:spPr>
            <a:xfrm>
              <a:off x="3721417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21"/>
            <p:cNvSpPr/>
            <p:nvPr/>
          </p:nvSpPr>
          <p:spPr>
            <a:xfrm>
              <a:off x="3654171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21"/>
            <p:cNvSpPr/>
            <p:nvPr/>
          </p:nvSpPr>
          <p:spPr>
            <a:xfrm>
              <a:off x="3754945" y="28399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21"/>
            <p:cNvSpPr/>
            <p:nvPr/>
          </p:nvSpPr>
          <p:spPr>
            <a:xfrm>
              <a:off x="3687794" y="28399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21"/>
            <p:cNvSpPr/>
            <p:nvPr/>
          </p:nvSpPr>
          <p:spPr>
            <a:xfrm>
              <a:off x="3587019" y="250402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21"/>
            <p:cNvSpPr/>
            <p:nvPr/>
          </p:nvSpPr>
          <p:spPr>
            <a:xfrm>
              <a:off x="3519868" y="250402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21"/>
            <p:cNvSpPr/>
            <p:nvPr/>
          </p:nvSpPr>
          <p:spPr>
            <a:xfrm>
              <a:off x="3587019" y="2638424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21"/>
            <p:cNvSpPr/>
            <p:nvPr/>
          </p:nvSpPr>
          <p:spPr>
            <a:xfrm>
              <a:off x="3519868" y="2638424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21"/>
            <p:cNvSpPr/>
            <p:nvPr/>
          </p:nvSpPr>
          <p:spPr>
            <a:xfrm>
              <a:off x="3553491" y="25712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5620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7" y="19621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21"/>
            <p:cNvSpPr/>
            <p:nvPr/>
          </p:nvSpPr>
          <p:spPr>
            <a:xfrm>
              <a:off x="3587019" y="277282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21"/>
            <p:cNvSpPr/>
            <p:nvPr/>
          </p:nvSpPr>
          <p:spPr>
            <a:xfrm>
              <a:off x="3519868" y="277282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21"/>
            <p:cNvSpPr/>
            <p:nvPr/>
          </p:nvSpPr>
          <p:spPr>
            <a:xfrm>
              <a:off x="3620643" y="2705671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21"/>
            <p:cNvSpPr/>
            <p:nvPr/>
          </p:nvSpPr>
          <p:spPr>
            <a:xfrm>
              <a:off x="3553396" y="270567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21"/>
            <p:cNvSpPr/>
            <p:nvPr/>
          </p:nvSpPr>
          <p:spPr>
            <a:xfrm>
              <a:off x="3587019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21"/>
            <p:cNvSpPr/>
            <p:nvPr/>
          </p:nvSpPr>
          <p:spPr>
            <a:xfrm>
              <a:off x="3519868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21"/>
            <p:cNvSpPr/>
            <p:nvPr/>
          </p:nvSpPr>
          <p:spPr>
            <a:xfrm>
              <a:off x="3620643" y="28399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21"/>
            <p:cNvSpPr/>
            <p:nvPr/>
          </p:nvSpPr>
          <p:spPr>
            <a:xfrm>
              <a:off x="3553396" y="28399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21"/>
            <p:cNvSpPr/>
            <p:nvPr/>
          </p:nvSpPr>
          <p:spPr>
            <a:xfrm>
              <a:off x="3452621" y="2638424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6" y="19621"/>
                    <a:pt x="25336" y="12668"/>
                  </a:cubicBezTo>
                  <a:cubicBezTo>
                    <a:pt x="25336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21"/>
            <p:cNvSpPr/>
            <p:nvPr/>
          </p:nvSpPr>
          <p:spPr>
            <a:xfrm>
              <a:off x="3486245" y="25712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7"/>
                    <a:pt x="12668" y="25337"/>
                  </a:cubicBezTo>
                  <a:cubicBezTo>
                    <a:pt x="19621" y="25337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21"/>
            <p:cNvSpPr/>
            <p:nvPr/>
          </p:nvSpPr>
          <p:spPr>
            <a:xfrm>
              <a:off x="3422427" y="2572225"/>
              <a:ext cx="22002" cy="24383"/>
            </a:xfrm>
            <a:custGeom>
              <a:avLst/>
              <a:gdLst/>
              <a:ahLst/>
              <a:cxnLst/>
              <a:rect l="l" t="t" r="r" b="b"/>
              <a:pathLst>
                <a:path w="22002" h="24383" extrusionOk="0">
                  <a:moveTo>
                    <a:pt x="9334" y="24384"/>
                  </a:moveTo>
                  <a:cubicBezTo>
                    <a:pt x="16383" y="24384"/>
                    <a:pt x="22003" y="18669"/>
                    <a:pt x="22003" y="11716"/>
                  </a:cubicBezTo>
                  <a:cubicBezTo>
                    <a:pt x="22003" y="6382"/>
                    <a:pt x="18669" y="1905"/>
                    <a:pt x="14097" y="0"/>
                  </a:cubicBezTo>
                  <a:cubicBezTo>
                    <a:pt x="9239" y="6477"/>
                    <a:pt x="4477" y="13240"/>
                    <a:pt x="0" y="20098"/>
                  </a:cubicBezTo>
                  <a:cubicBezTo>
                    <a:pt x="2286" y="22669"/>
                    <a:pt x="5620" y="24384"/>
                    <a:pt x="9334" y="243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21"/>
            <p:cNvSpPr/>
            <p:nvPr/>
          </p:nvSpPr>
          <p:spPr>
            <a:xfrm>
              <a:off x="3452621" y="277282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6" y="19621"/>
                    <a:pt x="25336" y="12668"/>
                  </a:cubicBezTo>
                  <a:cubicBezTo>
                    <a:pt x="25336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21"/>
            <p:cNvSpPr/>
            <p:nvPr/>
          </p:nvSpPr>
          <p:spPr>
            <a:xfrm>
              <a:off x="3385470" y="277282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6" y="19621"/>
                    <a:pt x="25336" y="12668"/>
                  </a:cubicBezTo>
                  <a:cubicBezTo>
                    <a:pt x="25336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21"/>
            <p:cNvSpPr/>
            <p:nvPr/>
          </p:nvSpPr>
          <p:spPr>
            <a:xfrm>
              <a:off x="3486245" y="270567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7"/>
                    <a:pt x="12668" y="25337"/>
                  </a:cubicBezTo>
                  <a:cubicBezTo>
                    <a:pt x="19621" y="25337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21"/>
            <p:cNvSpPr/>
            <p:nvPr/>
          </p:nvSpPr>
          <p:spPr>
            <a:xfrm>
              <a:off x="3419094" y="2705671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21"/>
            <p:cNvSpPr/>
            <p:nvPr/>
          </p:nvSpPr>
          <p:spPr>
            <a:xfrm>
              <a:off x="3386423" y="2638424"/>
              <a:ext cx="24384" cy="25336"/>
            </a:xfrm>
            <a:custGeom>
              <a:avLst/>
              <a:gdLst/>
              <a:ahLst/>
              <a:cxnLst/>
              <a:rect l="l" t="t" r="r" b="b"/>
              <a:pathLst>
                <a:path w="24384" h="25336" extrusionOk="0">
                  <a:moveTo>
                    <a:pt x="0" y="17621"/>
                  </a:moveTo>
                  <a:cubicBezTo>
                    <a:pt x="1905" y="22193"/>
                    <a:pt x="6477" y="25337"/>
                    <a:pt x="11716" y="25337"/>
                  </a:cubicBezTo>
                  <a:cubicBezTo>
                    <a:pt x="18764" y="25337"/>
                    <a:pt x="24384" y="19621"/>
                    <a:pt x="24384" y="12668"/>
                  </a:cubicBezTo>
                  <a:cubicBezTo>
                    <a:pt x="24384" y="5715"/>
                    <a:pt x="18669" y="0"/>
                    <a:pt x="11716" y="0"/>
                  </a:cubicBezTo>
                  <a:cubicBezTo>
                    <a:pt x="10763" y="0"/>
                    <a:pt x="9811" y="381"/>
                    <a:pt x="8954" y="571"/>
                  </a:cubicBezTo>
                  <a:cubicBezTo>
                    <a:pt x="6001" y="6191"/>
                    <a:pt x="2953" y="11906"/>
                    <a:pt x="95" y="176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21"/>
            <p:cNvSpPr/>
            <p:nvPr/>
          </p:nvSpPr>
          <p:spPr>
            <a:xfrm>
              <a:off x="3452621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6" y="19621"/>
                    <a:pt x="25336" y="12668"/>
                  </a:cubicBezTo>
                  <a:cubicBezTo>
                    <a:pt x="25336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21"/>
            <p:cNvSpPr/>
            <p:nvPr/>
          </p:nvSpPr>
          <p:spPr>
            <a:xfrm>
              <a:off x="3385470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21"/>
            <p:cNvSpPr/>
            <p:nvPr/>
          </p:nvSpPr>
          <p:spPr>
            <a:xfrm>
              <a:off x="3486245" y="284006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7"/>
                  </a:moveTo>
                  <a:cubicBezTo>
                    <a:pt x="19717" y="25337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21"/>
            <p:cNvSpPr/>
            <p:nvPr/>
          </p:nvSpPr>
          <p:spPr>
            <a:xfrm>
              <a:off x="3419094" y="28399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21"/>
            <p:cNvSpPr/>
            <p:nvPr/>
          </p:nvSpPr>
          <p:spPr>
            <a:xfrm>
              <a:off x="3318319" y="277282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21"/>
            <p:cNvSpPr/>
            <p:nvPr/>
          </p:nvSpPr>
          <p:spPr>
            <a:xfrm>
              <a:off x="3352418" y="2705670"/>
              <a:ext cx="24765" cy="25336"/>
            </a:xfrm>
            <a:custGeom>
              <a:avLst/>
              <a:gdLst/>
              <a:ahLst/>
              <a:cxnLst/>
              <a:rect l="l" t="t" r="r" b="b"/>
              <a:pathLst>
                <a:path w="24765" h="25336" extrusionOk="0">
                  <a:moveTo>
                    <a:pt x="12097" y="25337"/>
                  </a:moveTo>
                  <a:cubicBezTo>
                    <a:pt x="19145" y="25337"/>
                    <a:pt x="24765" y="19621"/>
                    <a:pt x="24765" y="12668"/>
                  </a:cubicBezTo>
                  <a:cubicBezTo>
                    <a:pt x="24765" y="5715"/>
                    <a:pt x="19050" y="0"/>
                    <a:pt x="12097" y="0"/>
                  </a:cubicBezTo>
                  <a:cubicBezTo>
                    <a:pt x="10668" y="0"/>
                    <a:pt x="9430" y="381"/>
                    <a:pt x="8192" y="762"/>
                  </a:cubicBezTo>
                  <a:cubicBezTo>
                    <a:pt x="7715" y="1619"/>
                    <a:pt x="7334" y="2477"/>
                    <a:pt x="6858" y="3334"/>
                  </a:cubicBezTo>
                  <a:cubicBezTo>
                    <a:pt x="4667" y="7429"/>
                    <a:pt x="2381" y="11525"/>
                    <a:pt x="0" y="15621"/>
                  </a:cubicBezTo>
                  <a:cubicBezTo>
                    <a:pt x="1333" y="21146"/>
                    <a:pt x="6096" y="25337"/>
                    <a:pt x="12097" y="25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21"/>
            <p:cNvSpPr/>
            <p:nvPr/>
          </p:nvSpPr>
          <p:spPr>
            <a:xfrm>
              <a:off x="3318319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21"/>
            <p:cNvSpPr/>
            <p:nvPr/>
          </p:nvSpPr>
          <p:spPr>
            <a:xfrm>
              <a:off x="3251072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6" y="19621"/>
                    <a:pt x="25336" y="12668"/>
                  </a:cubicBezTo>
                  <a:cubicBezTo>
                    <a:pt x="25336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21"/>
            <p:cNvSpPr/>
            <p:nvPr/>
          </p:nvSpPr>
          <p:spPr>
            <a:xfrm>
              <a:off x="3351847" y="28399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21"/>
            <p:cNvSpPr/>
            <p:nvPr/>
          </p:nvSpPr>
          <p:spPr>
            <a:xfrm>
              <a:off x="3284696" y="284006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7"/>
                  </a:moveTo>
                  <a:cubicBezTo>
                    <a:pt x="19717" y="25337"/>
                    <a:pt x="25336" y="19621"/>
                    <a:pt x="25336" y="12668"/>
                  </a:cubicBezTo>
                  <a:cubicBezTo>
                    <a:pt x="25336" y="5715"/>
                    <a:pt x="19622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21"/>
            <p:cNvSpPr/>
            <p:nvPr/>
          </p:nvSpPr>
          <p:spPr>
            <a:xfrm>
              <a:off x="3183921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6" y="19621"/>
                    <a:pt x="25336" y="12668"/>
                  </a:cubicBezTo>
                  <a:cubicBezTo>
                    <a:pt x="25336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21"/>
            <p:cNvSpPr/>
            <p:nvPr/>
          </p:nvSpPr>
          <p:spPr>
            <a:xfrm>
              <a:off x="3116770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6" y="19621"/>
                    <a:pt x="25336" y="12668"/>
                  </a:cubicBezTo>
                  <a:cubicBezTo>
                    <a:pt x="25336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21"/>
            <p:cNvSpPr/>
            <p:nvPr/>
          </p:nvSpPr>
          <p:spPr>
            <a:xfrm>
              <a:off x="3217544" y="2840735"/>
              <a:ext cx="25336" cy="24669"/>
            </a:xfrm>
            <a:custGeom>
              <a:avLst/>
              <a:gdLst/>
              <a:ahLst/>
              <a:cxnLst/>
              <a:rect l="l" t="t" r="r" b="b"/>
              <a:pathLst>
                <a:path w="25336" h="24669" extrusionOk="0">
                  <a:moveTo>
                    <a:pt x="2572" y="4667"/>
                  </a:moveTo>
                  <a:cubicBezTo>
                    <a:pt x="1048" y="6763"/>
                    <a:pt x="0" y="9239"/>
                    <a:pt x="0" y="12001"/>
                  </a:cubicBezTo>
                  <a:cubicBezTo>
                    <a:pt x="0" y="19050"/>
                    <a:pt x="5715" y="24670"/>
                    <a:pt x="12668" y="24670"/>
                  </a:cubicBezTo>
                  <a:cubicBezTo>
                    <a:pt x="19622" y="24670"/>
                    <a:pt x="25336" y="18955"/>
                    <a:pt x="25336" y="12001"/>
                  </a:cubicBezTo>
                  <a:cubicBezTo>
                    <a:pt x="25336" y="6096"/>
                    <a:pt x="21241" y="1429"/>
                    <a:pt x="15907" y="0"/>
                  </a:cubicBezTo>
                  <a:cubicBezTo>
                    <a:pt x="11525" y="1810"/>
                    <a:pt x="7144" y="3334"/>
                    <a:pt x="2572" y="4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21"/>
            <p:cNvSpPr/>
            <p:nvPr/>
          </p:nvSpPr>
          <p:spPr>
            <a:xfrm>
              <a:off x="3150298" y="2845116"/>
              <a:ext cx="25336" cy="20193"/>
            </a:xfrm>
            <a:custGeom>
              <a:avLst/>
              <a:gdLst/>
              <a:ahLst/>
              <a:cxnLst/>
              <a:rect l="l" t="t" r="r" b="b"/>
              <a:pathLst>
                <a:path w="25336" h="20193" extrusionOk="0">
                  <a:moveTo>
                    <a:pt x="0" y="7525"/>
                  </a:moveTo>
                  <a:cubicBezTo>
                    <a:pt x="0" y="14573"/>
                    <a:pt x="5715" y="20193"/>
                    <a:pt x="12668" y="20193"/>
                  </a:cubicBezTo>
                  <a:cubicBezTo>
                    <a:pt x="19621" y="20193"/>
                    <a:pt x="25337" y="14478"/>
                    <a:pt x="25337" y="7525"/>
                  </a:cubicBezTo>
                  <a:cubicBezTo>
                    <a:pt x="25337" y="6763"/>
                    <a:pt x="25051" y="6191"/>
                    <a:pt x="24956" y="5525"/>
                  </a:cubicBezTo>
                  <a:cubicBezTo>
                    <a:pt x="17240" y="4763"/>
                    <a:pt x="9811" y="2858"/>
                    <a:pt x="2762" y="0"/>
                  </a:cubicBezTo>
                  <a:cubicBezTo>
                    <a:pt x="1143" y="2096"/>
                    <a:pt x="0" y="4667"/>
                    <a:pt x="0" y="7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21"/>
            <p:cNvSpPr/>
            <p:nvPr/>
          </p:nvSpPr>
          <p:spPr>
            <a:xfrm>
              <a:off x="3049523" y="2773107"/>
              <a:ext cx="25336" cy="25050"/>
            </a:xfrm>
            <a:custGeom>
              <a:avLst/>
              <a:gdLst/>
              <a:ahLst/>
              <a:cxnLst/>
              <a:rect l="l" t="t" r="r" b="b"/>
              <a:pathLst>
                <a:path w="25336" h="25050" extrusionOk="0">
                  <a:moveTo>
                    <a:pt x="10858" y="95"/>
                  </a:moveTo>
                  <a:cubicBezTo>
                    <a:pt x="4763" y="1048"/>
                    <a:pt x="0" y="6096"/>
                    <a:pt x="0" y="12383"/>
                  </a:cubicBezTo>
                  <a:cubicBezTo>
                    <a:pt x="0" y="19431"/>
                    <a:pt x="5715" y="25051"/>
                    <a:pt x="12668" y="25051"/>
                  </a:cubicBezTo>
                  <a:cubicBezTo>
                    <a:pt x="19621" y="25051"/>
                    <a:pt x="25336" y="19336"/>
                    <a:pt x="25336" y="12383"/>
                  </a:cubicBezTo>
                  <a:cubicBezTo>
                    <a:pt x="25336" y="11811"/>
                    <a:pt x="25146" y="11430"/>
                    <a:pt x="25051" y="10858"/>
                  </a:cubicBezTo>
                  <a:cubicBezTo>
                    <a:pt x="20383" y="6953"/>
                    <a:pt x="15621" y="3429"/>
                    <a:pt x="10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21"/>
            <p:cNvSpPr/>
            <p:nvPr/>
          </p:nvSpPr>
          <p:spPr>
            <a:xfrm>
              <a:off x="2982372" y="277282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21"/>
            <p:cNvSpPr/>
            <p:nvPr/>
          </p:nvSpPr>
          <p:spPr>
            <a:xfrm>
              <a:off x="3049524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21"/>
            <p:cNvSpPr/>
            <p:nvPr/>
          </p:nvSpPr>
          <p:spPr>
            <a:xfrm>
              <a:off x="2982372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21"/>
            <p:cNvSpPr/>
            <p:nvPr/>
          </p:nvSpPr>
          <p:spPr>
            <a:xfrm>
              <a:off x="3083147" y="28399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21"/>
            <p:cNvSpPr/>
            <p:nvPr/>
          </p:nvSpPr>
          <p:spPr>
            <a:xfrm>
              <a:off x="3015900" y="28399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21"/>
            <p:cNvSpPr/>
            <p:nvPr/>
          </p:nvSpPr>
          <p:spPr>
            <a:xfrm>
              <a:off x="2915221" y="2773393"/>
              <a:ext cx="25336" cy="24765"/>
            </a:xfrm>
            <a:custGeom>
              <a:avLst/>
              <a:gdLst/>
              <a:ahLst/>
              <a:cxnLst/>
              <a:rect l="l" t="t" r="r" b="b"/>
              <a:pathLst>
                <a:path w="25336" h="24765" extrusionOk="0">
                  <a:moveTo>
                    <a:pt x="15526" y="0"/>
                  </a:moveTo>
                  <a:cubicBezTo>
                    <a:pt x="10382" y="2858"/>
                    <a:pt x="5334" y="6096"/>
                    <a:pt x="476" y="9525"/>
                  </a:cubicBezTo>
                  <a:cubicBezTo>
                    <a:pt x="286" y="10382"/>
                    <a:pt x="0" y="11144"/>
                    <a:pt x="0" y="12097"/>
                  </a:cubicBezTo>
                  <a:cubicBezTo>
                    <a:pt x="0" y="19145"/>
                    <a:pt x="5715" y="24765"/>
                    <a:pt x="12668" y="24765"/>
                  </a:cubicBezTo>
                  <a:cubicBezTo>
                    <a:pt x="19622" y="24765"/>
                    <a:pt x="25337" y="19050"/>
                    <a:pt x="25337" y="12097"/>
                  </a:cubicBezTo>
                  <a:cubicBezTo>
                    <a:pt x="25337" y="6096"/>
                    <a:pt x="21145" y="1333"/>
                    <a:pt x="15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21"/>
            <p:cNvSpPr/>
            <p:nvPr/>
          </p:nvSpPr>
          <p:spPr>
            <a:xfrm>
              <a:off x="2915126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21"/>
            <p:cNvSpPr/>
            <p:nvPr/>
          </p:nvSpPr>
          <p:spPr>
            <a:xfrm>
              <a:off x="2847975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21"/>
            <p:cNvSpPr/>
            <p:nvPr/>
          </p:nvSpPr>
          <p:spPr>
            <a:xfrm>
              <a:off x="2948749" y="284006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7"/>
                  </a:moveTo>
                  <a:cubicBezTo>
                    <a:pt x="19717" y="25337"/>
                    <a:pt x="25336" y="19621"/>
                    <a:pt x="25336" y="12668"/>
                  </a:cubicBezTo>
                  <a:cubicBezTo>
                    <a:pt x="25336" y="5715"/>
                    <a:pt x="19622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21"/>
            <p:cNvSpPr/>
            <p:nvPr/>
          </p:nvSpPr>
          <p:spPr>
            <a:xfrm>
              <a:off x="2881598" y="28399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0">
    <p:spTree>
      <p:nvGrpSpPr>
        <p:cNvPr id="1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59" name="Google Shape;1459;p27"/>
          <p:cNvGrpSpPr/>
          <p:nvPr/>
        </p:nvGrpSpPr>
        <p:grpSpPr>
          <a:xfrm>
            <a:off x="3022750" y="4593704"/>
            <a:ext cx="6010846" cy="10287"/>
            <a:chOff x="3326320" y="5530024"/>
            <a:chExt cx="6010846" cy="10287"/>
          </a:xfrm>
        </p:grpSpPr>
        <p:sp>
          <p:nvSpPr>
            <p:cNvPr id="1460" name="Google Shape;1460;p27"/>
            <p:cNvSpPr/>
            <p:nvPr/>
          </p:nvSpPr>
          <p:spPr>
            <a:xfrm>
              <a:off x="3439191" y="5530024"/>
              <a:ext cx="5730144" cy="9525"/>
            </a:xfrm>
            <a:custGeom>
              <a:avLst/>
              <a:gdLst/>
              <a:ahLst/>
              <a:cxnLst/>
              <a:rect l="l" t="t" r="r" b="b"/>
              <a:pathLst>
                <a:path w="5730144" h="9525" extrusionOk="0">
                  <a:moveTo>
                    <a:pt x="0" y="0"/>
                  </a:moveTo>
                  <a:lnTo>
                    <a:pt x="5730145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27"/>
            <p:cNvSpPr/>
            <p:nvPr/>
          </p:nvSpPr>
          <p:spPr>
            <a:xfrm>
              <a:off x="9215628" y="5530786"/>
              <a:ext cx="121538" cy="9525"/>
            </a:xfrm>
            <a:custGeom>
              <a:avLst/>
              <a:gdLst/>
              <a:ahLst/>
              <a:cxnLst/>
              <a:rect l="l" t="t" r="r" b="b"/>
              <a:pathLst>
                <a:path w="121538" h="9525" extrusionOk="0">
                  <a:moveTo>
                    <a:pt x="0" y="0"/>
                  </a:moveTo>
                  <a:lnTo>
                    <a:pt x="121539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27"/>
            <p:cNvSpPr/>
            <p:nvPr/>
          </p:nvSpPr>
          <p:spPr>
            <a:xfrm>
              <a:off x="3326320" y="5530024"/>
              <a:ext cx="76390" cy="9525"/>
            </a:xfrm>
            <a:custGeom>
              <a:avLst/>
              <a:gdLst/>
              <a:ahLst/>
              <a:cxnLst/>
              <a:rect l="l" t="t" r="r" b="b"/>
              <a:pathLst>
                <a:path w="76390" h="9525" extrusionOk="0">
                  <a:moveTo>
                    <a:pt x="76391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3" name="Google Shape;1463;p27"/>
          <p:cNvGrpSpPr/>
          <p:nvPr/>
        </p:nvGrpSpPr>
        <p:grpSpPr>
          <a:xfrm flipH="1">
            <a:off x="-152404" y="1315074"/>
            <a:ext cx="849916" cy="352552"/>
            <a:chOff x="2847975" y="2504026"/>
            <a:chExt cx="1033081" cy="428530"/>
          </a:xfrm>
        </p:grpSpPr>
        <p:sp>
          <p:nvSpPr>
            <p:cNvPr id="1464" name="Google Shape;1464;p27"/>
            <p:cNvSpPr/>
            <p:nvPr/>
          </p:nvSpPr>
          <p:spPr>
            <a:xfrm>
              <a:off x="3788568" y="2638424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27"/>
            <p:cNvSpPr/>
            <p:nvPr/>
          </p:nvSpPr>
          <p:spPr>
            <a:xfrm>
              <a:off x="3754945" y="25712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27"/>
            <p:cNvSpPr/>
            <p:nvPr/>
          </p:nvSpPr>
          <p:spPr>
            <a:xfrm>
              <a:off x="3855720" y="277282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27"/>
            <p:cNvSpPr/>
            <p:nvPr/>
          </p:nvSpPr>
          <p:spPr>
            <a:xfrm>
              <a:off x="3788568" y="277282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27"/>
            <p:cNvSpPr/>
            <p:nvPr/>
          </p:nvSpPr>
          <p:spPr>
            <a:xfrm>
              <a:off x="3822191" y="270567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27"/>
            <p:cNvSpPr/>
            <p:nvPr/>
          </p:nvSpPr>
          <p:spPr>
            <a:xfrm>
              <a:off x="3855720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27"/>
            <p:cNvSpPr/>
            <p:nvPr/>
          </p:nvSpPr>
          <p:spPr>
            <a:xfrm>
              <a:off x="3788568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27"/>
            <p:cNvSpPr/>
            <p:nvPr/>
          </p:nvSpPr>
          <p:spPr>
            <a:xfrm>
              <a:off x="3822191" y="28399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7"/>
                    <a:pt x="12668" y="25337"/>
                  </a:cubicBezTo>
                  <a:cubicBezTo>
                    <a:pt x="19621" y="25337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27"/>
            <p:cNvSpPr/>
            <p:nvPr/>
          </p:nvSpPr>
          <p:spPr>
            <a:xfrm>
              <a:off x="3654075" y="2504312"/>
              <a:ext cx="25431" cy="25145"/>
            </a:xfrm>
            <a:custGeom>
              <a:avLst/>
              <a:gdLst/>
              <a:ahLst/>
              <a:cxnLst/>
              <a:rect l="l" t="t" r="r" b="b"/>
              <a:pathLst>
                <a:path w="25431" h="25145" extrusionOk="0">
                  <a:moveTo>
                    <a:pt x="95" y="12478"/>
                  </a:moveTo>
                  <a:cubicBezTo>
                    <a:pt x="95" y="19526"/>
                    <a:pt x="5810" y="25146"/>
                    <a:pt x="12764" y="25146"/>
                  </a:cubicBezTo>
                  <a:cubicBezTo>
                    <a:pt x="19717" y="25146"/>
                    <a:pt x="25432" y="19431"/>
                    <a:pt x="25432" y="12478"/>
                  </a:cubicBezTo>
                  <a:cubicBezTo>
                    <a:pt x="25432" y="9144"/>
                    <a:pt x="24098" y="6096"/>
                    <a:pt x="21908" y="3810"/>
                  </a:cubicBezTo>
                  <a:cubicBezTo>
                    <a:pt x="18479" y="2477"/>
                    <a:pt x="15050" y="1238"/>
                    <a:pt x="11621" y="0"/>
                  </a:cubicBezTo>
                  <a:cubicBezTo>
                    <a:pt x="5144" y="572"/>
                    <a:pt x="0" y="5810"/>
                    <a:pt x="0" y="124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27"/>
            <p:cNvSpPr/>
            <p:nvPr/>
          </p:nvSpPr>
          <p:spPr>
            <a:xfrm>
              <a:off x="3654170" y="2638424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27"/>
            <p:cNvSpPr/>
            <p:nvPr/>
          </p:nvSpPr>
          <p:spPr>
            <a:xfrm>
              <a:off x="3687794" y="25712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27"/>
            <p:cNvSpPr/>
            <p:nvPr/>
          </p:nvSpPr>
          <p:spPr>
            <a:xfrm>
              <a:off x="3620643" y="25712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27"/>
            <p:cNvSpPr/>
            <p:nvPr/>
          </p:nvSpPr>
          <p:spPr>
            <a:xfrm>
              <a:off x="3721417" y="277282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27"/>
            <p:cNvSpPr/>
            <p:nvPr/>
          </p:nvSpPr>
          <p:spPr>
            <a:xfrm>
              <a:off x="3654170" y="277282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27"/>
            <p:cNvSpPr/>
            <p:nvPr/>
          </p:nvSpPr>
          <p:spPr>
            <a:xfrm>
              <a:off x="3754945" y="2705671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27"/>
            <p:cNvSpPr/>
            <p:nvPr/>
          </p:nvSpPr>
          <p:spPr>
            <a:xfrm>
              <a:off x="3687794" y="2705671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27"/>
            <p:cNvSpPr/>
            <p:nvPr/>
          </p:nvSpPr>
          <p:spPr>
            <a:xfrm>
              <a:off x="3721417" y="2638424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7"/>
                  </a:moveTo>
                  <a:cubicBezTo>
                    <a:pt x="19717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27"/>
            <p:cNvSpPr/>
            <p:nvPr/>
          </p:nvSpPr>
          <p:spPr>
            <a:xfrm>
              <a:off x="3721417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27"/>
            <p:cNvSpPr/>
            <p:nvPr/>
          </p:nvSpPr>
          <p:spPr>
            <a:xfrm>
              <a:off x="3654171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27"/>
            <p:cNvSpPr/>
            <p:nvPr/>
          </p:nvSpPr>
          <p:spPr>
            <a:xfrm>
              <a:off x="3754945" y="28399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27"/>
            <p:cNvSpPr/>
            <p:nvPr/>
          </p:nvSpPr>
          <p:spPr>
            <a:xfrm>
              <a:off x="3687794" y="28399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27"/>
            <p:cNvSpPr/>
            <p:nvPr/>
          </p:nvSpPr>
          <p:spPr>
            <a:xfrm>
              <a:off x="3587019" y="250402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27"/>
            <p:cNvSpPr/>
            <p:nvPr/>
          </p:nvSpPr>
          <p:spPr>
            <a:xfrm>
              <a:off x="3519868" y="250402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27"/>
            <p:cNvSpPr/>
            <p:nvPr/>
          </p:nvSpPr>
          <p:spPr>
            <a:xfrm>
              <a:off x="3587019" y="2638424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27"/>
            <p:cNvSpPr/>
            <p:nvPr/>
          </p:nvSpPr>
          <p:spPr>
            <a:xfrm>
              <a:off x="3519868" y="2638424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27"/>
            <p:cNvSpPr/>
            <p:nvPr/>
          </p:nvSpPr>
          <p:spPr>
            <a:xfrm>
              <a:off x="3553491" y="25712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5620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7" y="19621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27"/>
            <p:cNvSpPr/>
            <p:nvPr/>
          </p:nvSpPr>
          <p:spPr>
            <a:xfrm>
              <a:off x="3587019" y="277282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27"/>
            <p:cNvSpPr/>
            <p:nvPr/>
          </p:nvSpPr>
          <p:spPr>
            <a:xfrm>
              <a:off x="3519868" y="277282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27"/>
            <p:cNvSpPr/>
            <p:nvPr/>
          </p:nvSpPr>
          <p:spPr>
            <a:xfrm>
              <a:off x="3620643" y="2705671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27"/>
            <p:cNvSpPr/>
            <p:nvPr/>
          </p:nvSpPr>
          <p:spPr>
            <a:xfrm>
              <a:off x="3553396" y="270567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27"/>
            <p:cNvSpPr/>
            <p:nvPr/>
          </p:nvSpPr>
          <p:spPr>
            <a:xfrm>
              <a:off x="3587019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27"/>
            <p:cNvSpPr/>
            <p:nvPr/>
          </p:nvSpPr>
          <p:spPr>
            <a:xfrm>
              <a:off x="3519868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27"/>
            <p:cNvSpPr/>
            <p:nvPr/>
          </p:nvSpPr>
          <p:spPr>
            <a:xfrm>
              <a:off x="3620643" y="28399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27"/>
            <p:cNvSpPr/>
            <p:nvPr/>
          </p:nvSpPr>
          <p:spPr>
            <a:xfrm>
              <a:off x="3553396" y="28399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27"/>
            <p:cNvSpPr/>
            <p:nvPr/>
          </p:nvSpPr>
          <p:spPr>
            <a:xfrm>
              <a:off x="3452621" y="2638424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6" y="19621"/>
                    <a:pt x="25336" y="12668"/>
                  </a:cubicBezTo>
                  <a:cubicBezTo>
                    <a:pt x="25336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27"/>
            <p:cNvSpPr/>
            <p:nvPr/>
          </p:nvSpPr>
          <p:spPr>
            <a:xfrm>
              <a:off x="3486245" y="25712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7"/>
                    <a:pt x="12668" y="25337"/>
                  </a:cubicBezTo>
                  <a:cubicBezTo>
                    <a:pt x="19621" y="25337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27"/>
            <p:cNvSpPr/>
            <p:nvPr/>
          </p:nvSpPr>
          <p:spPr>
            <a:xfrm>
              <a:off x="3422427" y="2572225"/>
              <a:ext cx="22002" cy="24383"/>
            </a:xfrm>
            <a:custGeom>
              <a:avLst/>
              <a:gdLst/>
              <a:ahLst/>
              <a:cxnLst/>
              <a:rect l="l" t="t" r="r" b="b"/>
              <a:pathLst>
                <a:path w="22002" h="24383" extrusionOk="0">
                  <a:moveTo>
                    <a:pt x="9334" y="24384"/>
                  </a:moveTo>
                  <a:cubicBezTo>
                    <a:pt x="16383" y="24384"/>
                    <a:pt x="22003" y="18669"/>
                    <a:pt x="22003" y="11716"/>
                  </a:cubicBezTo>
                  <a:cubicBezTo>
                    <a:pt x="22003" y="6382"/>
                    <a:pt x="18669" y="1905"/>
                    <a:pt x="14097" y="0"/>
                  </a:cubicBezTo>
                  <a:cubicBezTo>
                    <a:pt x="9239" y="6477"/>
                    <a:pt x="4477" y="13240"/>
                    <a:pt x="0" y="20098"/>
                  </a:cubicBezTo>
                  <a:cubicBezTo>
                    <a:pt x="2286" y="22669"/>
                    <a:pt x="5620" y="24384"/>
                    <a:pt x="9334" y="243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27"/>
            <p:cNvSpPr/>
            <p:nvPr/>
          </p:nvSpPr>
          <p:spPr>
            <a:xfrm>
              <a:off x="3452621" y="277282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6" y="19621"/>
                    <a:pt x="25336" y="12668"/>
                  </a:cubicBezTo>
                  <a:cubicBezTo>
                    <a:pt x="25336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27"/>
            <p:cNvSpPr/>
            <p:nvPr/>
          </p:nvSpPr>
          <p:spPr>
            <a:xfrm>
              <a:off x="3385470" y="277282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6" y="19621"/>
                    <a:pt x="25336" y="12668"/>
                  </a:cubicBezTo>
                  <a:cubicBezTo>
                    <a:pt x="25336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27"/>
            <p:cNvSpPr/>
            <p:nvPr/>
          </p:nvSpPr>
          <p:spPr>
            <a:xfrm>
              <a:off x="3486245" y="270567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7"/>
                    <a:pt x="12668" y="25337"/>
                  </a:cubicBezTo>
                  <a:cubicBezTo>
                    <a:pt x="19621" y="25337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27"/>
            <p:cNvSpPr/>
            <p:nvPr/>
          </p:nvSpPr>
          <p:spPr>
            <a:xfrm>
              <a:off x="3419094" y="2705671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27"/>
            <p:cNvSpPr/>
            <p:nvPr/>
          </p:nvSpPr>
          <p:spPr>
            <a:xfrm>
              <a:off x="3386423" y="2638424"/>
              <a:ext cx="24384" cy="25336"/>
            </a:xfrm>
            <a:custGeom>
              <a:avLst/>
              <a:gdLst/>
              <a:ahLst/>
              <a:cxnLst/>
              <a:rect l="l" t="t" r="r" b="b"/>
              <a:pathLst>
                <a:path w="24384" h="25336" extrusionOk="0">
                  <a:moveTo>
                    <a:pt x="0" y="17621"/>
                  </a:moveTo>
                  <a:cubicBezTo>
                    <a:pt x="1905" y="22193"/>
                    <a:pt x="6477" y="25337"/>
                    <a:pt x="11716" y="25337"/>
                  </a:cubicBezTo>
                  <a:cubicBezTo>
                    <a:pt x="18764" y="25337"/>
                    <a:pt x="24384" y="19621"/>
                    <a:pt x="24384" y="12668"/>
                  </a:cubicBezTo>
                  <a:cubicBezTo>
                    <a:pt x="24384" y="5715"/>
                    <a:pt x="18669" y="0"/>
                    <a:pt x="11716" y="0"/>
                  </a:cubicBezTo>
                  <a:cubicBezTo>
                    <a:pt x="10763" y="0"/>
                    <a:pt x="9811" y="381"/>
                    <a:pt x="8954" y="571"/>
                  </a:cubicBezTo>
                  <a:cubicBezTo>
                    <a:pt x="6001" y="6191"/>
                    <a:pt x="2953" y="11906"/>
                    <a:pt x="95" y="176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27"/>
            <p:cNvSpPr/>
            <p:nvPr/>
          </p:nvSpPr>
          <p:spPr>
            <a:xfrm>
              <a:off x="3452621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6" y="19621"/>
                    <a:pt x="25336" y="12668"/>
                  </a:cubicBezTo>
                  <a:cubicBezTo>
                    <a:pt x="25336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27"/>
            <p:cNvSpPr/>
            <p:nvPr/>
          </p:nvSpPr>
          <p:spPr>
            <a:xfrm>
              <a:off x="3385470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27"/>
            <p:cNvSpPr/>
            <p:nvPr/>
          </p:nvSpPr>
          <p:spPr>
            <a:xfrm>
              <a:off x="3486245" y="284006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7"/>
                  </a:moveTo>
                  <a:cubicBezTo>
                    <a:pt x="19717" y="25337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27"/>
            <p:cNvSpPr/>
            <p:nvPr/>
          </p:nvSpPr>
          <p:spPr>
            <a:xfrm>
              <a:off x="3419094" y="28399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27"/>
            <p:cNvSpPr/>
            <p:nvPr/>
          </p:nvSpPr>
          <p:spPr>
            <a:xfrm>
              <a:off x="3318319" y="277282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27"/>
            <p:cNvSpPr/>
            <p:nvPr/>
          </p:nvSpPr>
          <p:spPr>
            <a:xfrm>
              <a:off x="3352418" y="2705670"/>
              <a:ext cx="24765" cy="25336"/>
            </a:xfrm>
            <a:custGeom>
              <a:avLst/>
              <a:gdLst/>
              <a:ahLst/>
              <a:cxnLst/>
              <a:rect l="l" t="t" r="r" b="b"/>
              <a:pathLst>
                <a:path w="24765" h="25336" extrusionOk="0">
                  <a:moveTo>
                    <a:pt x="12097" y="25337"/>
                  </a:moveTo>
                  <a:cubicBezTo>
                    <a:pt x="19145" y="25337"/>
                    <a:pt x="24765" y="19621"/>
                    <a:pt x="24765" y="12668"/>
                  </a:cubicBezTo>
                  <a:cubicBezTo>
                    <a:pt x="24765" y="5715"/>
                    <a:pt x="19050" y="0"/>
                    <a:pt x="12097" y="0"/>
                  </a:cubicBezTo>
                  <a:cubicBezTo>
                    <a:pt x="10668" y="0"/>
                    <a:pt x="9430" y="381"/>
                    <a:pt x="8192" y="762"/>
                  </a:cubicBezTo>
                  <a:cubicBezTo>
                    <a:pt x="7715" y="1619"/>
                    <a:pt x="7334" y="2477"/>
                    <a:pt x="6858" y="3334"/>
                  </a:cubicBezTo>
                  <a:cubicBezTo>
                    <a:pt x="4667" y="7429"/>
                    <a:pt x="2381" y="11525"/>
                    <a:pt x="0" y="15621"/>
                  </a:cubicBezTo>
                  <a:cubicBezTo>
                    <a:pt x="1333" y="21146"/>
                    <a:pt x="6096" y="25337"/>
                    <a:pt x="12097" y="25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27"/>
            <p:cNvSpPr/>
            <p:nvPr/>
          </p:nvSpPr>
          <p:spPr>
            <a:xfrm>
              <a:off x="3318319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27"/>
            <p:cNvSpPr/>
            <p:nvPr/>
          </p:nvSpPr>
          <p:spPr>
            <a:xfrm>
              <a:off x="3251072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6" y="19621"/>
                    <a:pt x="25336" y="12668"/>
                  </a:cubicBezTo>
                  <a:cubicBezTo>
                    <a:pt x="25336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27"/>
            <p:cNvSpPr/>
            <p:nvPr/>
          </p:nvSpPr>
          <p:spPr>
            <a:xfrm>
              <a:off x="3351847" y="28399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27"/>
            <p:cNvSpPr/>
            <p:nvPr/>
          </p:nvSpPr>
          <p:spPr>
            <a:xfrm>
              <a:off x="3284696" y="284006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7"/>
                  </a:moveTo>
                  <a:cubicBezTo>
                    <a:pt x="19717" y="25337"/>
                    <a:pt x="25336" y="19621"/>
                    <a:pt x="25336" y="12668"/>
                  </a:cubicBezTo>
                  <a:cubicBezTo>
                    <a:pt x="25336" y="5715"/>
                    <a:pt x="19622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27"/>
            <p:cNvSpPr/>
            <p:nvPr/>
          </p:nvSpPr>
          <p:spPr>
            <a:xfrm>
              <a:off x="3183921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6" y="19621"/>
                    <a:pt x="25336" y="12668"/>
                  </a:cubicBezTo>
                  <a:cubicBezTo>
                    <a:pt x="25336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27"/>
            <p:cNvSpPr/>
            <p:nvPr/>
          </p:nvSpPr>
          <p:spPr>
            <a:xfrm>
              <a:off x="3116770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6" y="19621"/>
                    <a:pt x="25336" y="12668"/>
                  </a:cubicBezTo>
                  <a:cubicBezTo>
                    <a:pt x="25336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27"/>
            <p:cNvSpPr/>
            <p:nvPr/>
          </p:nvSpPr>
          <p:spPr>
            <a:xfrm>
              <a:off x="3217544" y="2840735"/>
              <a:ext cx="25336" cy="24669"/>
            </a:xfrm>
            <a:custGeom>
              <a:avLst/>
              <a:gdLst/>
              <a:ahLst/>
              <a:cxnLst/>
              <a:rect l="l" t="t" r="r" b="b"/>
              <a:pathLst>
                <a:path w="25336" h="24669" extrusionOk="0">
                  <a:moveTo>
                    <a:pt x="2572" y="4667"/>
                  </a:moveTo>
                  <a:cubicBezTo>
                    <a:pt x="1048" y="6763"/>
                    <a:pt x="0" y="9239"/>
                    <a:pt x="0" y="12001"/>
                  </a:cubicBezTo>
                  <a:cubicBezTo>
                    <a:pt x="0" y="19050"/>
                    <a:pt x="5715" y="24670"/>
                    <a:pt x="12668" y="24670"/>
                  </a:cubicBezTo>
                  <a:cubicBezTo>
                    <a:pt x="19622" y="24670"/>
                    <a:pt x="25336" y="18955"/>
                    <a:pt x="25336" y="12001"/>
                  </a:cubicBezTo>
                  <a:cubicBezTo>
                    <a:pt x="25336" y="6096"/>
                    <a:pt x="21241" y="1429"/>
                    <a:pt x="15907" y="0"/>
                  </a:cubicBezTo>
                  <a:cubicBezTo>
                    <a:pt x="11525" y="1810"/>
                    <a:pt x="7144" y="3334"/>
                    <a:pt x="2572" y="4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27"/>
            <p:cNvSpPr/>
            <p:nvPr/>
          </p:nvSpPr>
          <p:spPr>
            <a:xfrm>
              <a:off x="3150298" y="2845116"/>
              <a:ext cx="25336" cy="20193"/>
            </a:xfrm>
            <a:custGeom>
              <a:avLst/>
              <a:gdLst/>
              <a:ahLst/>
              <a:cxnLst/>
              <a:rect l="l" t="t" r="r" b="b"/>
              <a:pathLst>
                <a:path w="25336" h="20193" extrusionOk="0">
                  <a:moveTo>
                    <a:pt x="0" y="7525"/>
                  </a:moveTo>
                  <a:cubicBezTo>
                    <a:pt x="0" y="14573"/>
                    <a:pt x="5715" y="20193"/>
                    <a:pt x="12668" y="20193"/>
                  </a:cubicBezTo>
                  <a:cubicBezTo>
                    <a:pt x="19621" y="20193"/>
                    <a:pt x="25337" y="14478"/>
                    <a:pt x="25337" y="7525"/>
                  </a:cubicBezTo>
                  <a:cubicBezTo>
                    <a:pt x="25337" y="6763"/>
                    <a:pt x="25051" y="6191"/>
                    <a:pt x="24956" y="5525"/>
                  </a:cubicBezTo>
                  <a:cubicBezTo>
                    <a:pt x="17240" y="4763"/>
                    <a:pt x="9811" y="2858"/>
                    <a:pt x="2762" y="0"/>
                  </a:cubicBezTo>
                  <a:cubicBezTo>
                    <a:pt x="1143" y="2096"/>
                    <a:pt x="0" y="4667"/>
                    <a:pt x="0" y="7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27"/>
            <p:cNvSpPr/>
            <p:nvPr/>
          </p:nvSpPr>
          <p:spPr>
            <a:xfrm>
              <a:off x="3049523" y="2773107"/>
              <a:ext cx="25336" cy="25050"/>
            </a:xfrm>
            <a:custGeom>
              <a:avLst/>
              <a:gdLst/>
              <a:ahLst/>
              <a:cxnLst/>
              <a:rect l="l" t="t" r="r" b="b"/>
              <a:pathLst>
                <a:path w="25336" h="25050" extrusionOk="0">
                  <a:moveTo>
                    <a:pt x="10858" y="95"/>
                  </a:moveTo>
                  <a:cubicBezTo>
                    <a:pt x="4763" y="1048"/>
                    <a:pt x="0" y="6096"/>
                    <a:pt x="0" y="12383"/>
                  </a:cubicBezTo>
                  <a:cubicBezTo>
                    <a:pt x="0" y="19431"/>
                    <a:pt x="5715" y="25051"/>
                    <a:pt x="12668" y="25051"/>
                  </a:cubicBezTo>
                  <a:cubicBezTo>
                    <a:pt x="19621" y="25051"/>
                    <a:pt x="25336" y="19336"/>
                    <a:pt x="25336" y="12383"/>
                  </a:cubicBezTo>
                  <a:cubicBezTo>
                    <a:pt x="25336" y="11811"/>
                    <a:pt x="25146" y="11430"/>
                    <a:pt x="25051" y="10858"/>
                  </a:cubicBezTo>
                  <a:cubicBezTo>
                    <a:pt x="20383" y="6953"/>
                    <a:pt x="15621" y="3429"/>
                    <a:pt x="10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27"/>
            <p:cNvSpPr/>
            <p:nvPr/>
          </p:nvSpPr>
          <p:spPr>
            <a:xfrm>
              <a:off x="2982372" y="277282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27"/>
            <p:cNvSpPr/>
            <p:nvPr/>
          </p:nvSpPr>
          <p:spPr>
            <a:xfrm>
              <a:off x="3049524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27"/>
            <p:cNvSpPr/>
            <p:nvPr/>
          </p:nvSpPr>
          <p:spPr>
            <a:xfrm>
              <a:off x="2982372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27"/>
            <p:cNvSpPr/>
            <p:nvPr/>
          </p:nvSpPr>
          <p:spPr>
            <a:xfrm>
              <a:off x="3083147" y="28399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27"/>
            <p:cNvSpPr/>
            <p:nvPr/>
          </p:nvSpPr>
          <p:spPr>
            <a:xfrm>
              <a:off x="3015900" y="28399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27"/>
            <p:cNvSpPr/>
            <p:nvPr/>
          </p:nvSpPr>
          <p:spPr>
            <a:xfrm>
              <a:off x="2915221" y="2773393"/>
              <a:ext cx="25336" cy="24765"/>
            </a:xfrm>
            <a:custGeom>
              <a:avLst/>
              <a:gdLst/>
              <a:ahLst/>
              <a:cxnLst/>
              <a:rect l="l" t="t" r="r" b="b"/>
              <a:pathLst>
                <a:path w="25336" h="24765" extrusionOk="0">
                  <a:moveTo>
                    <a:pt x="15526" y="0"/>
                  </a:moveTo>
                  <a:cubicBezTo>
                    <a:pt x="10382" y="2858"/>
                    <a:pt x="5334" y="6096"/>
                    <a:pt x="476" y="9525"/>
                  </a:cubicBezTo>
                  <a:cubicBezTo>
                    <a:pt x="286" y="10382"/>
                    <a:pt x="0" y="11144"/>
                    <a:pt x="0" y="12097"/>
                  </a:cubicBezTo>
                  <a:cubicBezTo>
                    <a:pt x="0" y="19145"/>
                    <a:pt x="5715" y="24765"/>
                    <a:pt x="12668" y="24765"/>
                  </a:cubicBezTo>
                  <a:cubicBezTo>
                    <a:pt x="19622" y="24765"/>
                    <a:pt x="25337" y="19050"/>
                    <a:pt x="25337" y="12097"/>
                  </a:cubicBezTo>
                  <a:cubicBezTo>
                    <a:pt x="25337" y="6096"/>
                    <a:pt x="21145" y="1333"/>
                    <a:pt x="15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27"/>
            <p:cNvSpPr/>
            <p:nvPr/>
          </p:nvSpPr>
          <p:spPr>
            <a:xfrm>
              <a:off x="2915126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27"/>
            <p:cNvSpPr/>
            <p:nvPr/>
          </p:nvSpPr>
          <p:spPr>
            <a:xfrm>
              <a:off x="2847975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9" name="Google Shape;1529;p27"/>
            <p:cNvSpPr/>
            <p:nvPr/>
          </p:nvSpPr>
          <p:spPr>
            <a:xfrm>
              <a:off x="2948749" y="284006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7"/>
                  </a:moveTo>
                  <a:cubicBezTo>
                    <a:pt x="19717" y="25337"/>
                    <a:pt x="25336" y="19621"/>
                    <a:pt x="25336" y="12668"/>
                  </a:cubicBezTo>
                  <a:cubicBezTo>
                    <a:pt x="25336" y="5715"/>
                    <a:pt x="19622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0" name="Google Shape;1530;p27"/>
            <p:cNvSpPr/>
            <p:nvPr/>
          </p:nvSpPr>
          <p:spPr>
            <a:xfrm>
              <a:off x="2881598" y="28399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0_1">
    <p:spTree>
      <p:nvGrpSpPr>
        <p:cNvPr id="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533" name="Google Shape;1533;p28"/>
          <p:cNvGrpSpPr/>
          <p:nvPr/>
        </p:nvGrpSpPr>
        <p:grpSpPr>
          <a:xfrm>
            <a:off x="3022750" y="4593704"/>
            <a:ext cx="6010846" cy="10287"/>
            <a:chOff x="3326320" y="5530024"/>
            <a:chExt cx="6010846" cy="10287"/>
          </a:xfrm>
        </p:grpSpPr>
        <p:sp>
          <p:nvSpPr>
            <p:cNvPr id="1534" name="Google Shape;1534;p28"/>
            <p:cNvSpPr/>
            <p:nvPr/>
          </p:nvSpPr>
          <p:spPr>
            <a:xfrm>
              <a:off x="3439191" y="5530024"/>
              <a:ext cx="5730144" cy="9525"/>
            </a:xfrm>
            <a:custGeom>
              <a:avLst/>
              <a:gdLst/>
              <a:ahLst/>
              <a:cxnLst/>
              <a:rect l="l" t="t" r="r" b="b"/>
              <a:pathLst>
                <a:path w="5730144" h="9525" extrusionOk="0">
                  <a:moveTo>
                    <a:pt x="0" y="0"/>
                  </a:moveTo>
                  <a:lnTo>
                    <a:pt x="5730145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5" name="Google Shape;1535;p28"/>
            <p:cNvSpPr/>
            <p:nvPr/>
          </p:nvSpPr>
          <p:spPr>
            <a:xfrm>
              <a:off x="9215628" y="5530786"/>
              <a:ext cx="121538" cy="9525"/>
            </a:xfrm>
            <a:custGeom>
              <a:avLst/>
              <a:gdLst/>
              <a:ahLst/>
              <a:cxnLst/>
              <a:rect l="l" t="t" r="r" b="b"/>
              <a:pathLst>
                <a:path w="121538" h="9525" extrusionOk="0">
                  <a:moveTo>
                    <a:pt x="0" y="0"/>
                  </a:moveTo>
                  <a:lnTo>
                    <a:pt x="121539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28"/>
            <p:cNvSpPr/>
            <p:nvPr/>
          </p:nvSpPr>
          <p:spPr>
            <a:xfrm>
              <a:off x="3326320" y="5530024"/>
              <a:ext cx="76390" cy="9525"/>
            </a:xfrm>
            <a:custGeom>
              <a:avLst/>
              <a:gdLst/>
              <a:ahLst/>
              <a:cxnLst/>
              <a:rect l="l" t="t" r="r" b="b"/>
              <a:pathLst>
                <a:path w="76390" h="9525" extrusionOk="0">
                  <a:moveTo>
                    <a:pt x="76391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7" name="Google Shape;1537;p28"/>
          <p:cNvGrpSpPr/>
          <p:nvPr/>
        </p:nvGrpSpPr>
        <p:grpSpPr>
          <a:xfrm>
            <a:off x="3022750" y="4593704"/>
            <a:ext cx="6010846" cy="10287"/>
            <a:chOff x="3326320" y="5530024"/>
            <a:chExt cx="6010846" cy="10287"/>
          </a:xfrm>
        </p:grpSpPr>
        <p:sp>
          <p:nvSpPr>
            <p:cNvPr id="1538" name="Google Shape;1538;p28"/>
            <p:cNvSpPr/>
            <p:nvPr/>
          </p:nvSpPr>
          <p:spPr>
            <a:xfrm>
              <a:off x="3439191" y="5530024"/>
              <a:ext cx="5730144" cy="9525"/>
            </a:xfrm>
            <a:custGeom>
              <a:avLst/>
              <a:gdLst/>
              <a:ahLst/>
              <a:cxnLst/>
              <a:rect l="l" t="t" r="r" b="b"/>
              <a:pathLst>
                <a:path w="5730144" h="9525" extrusionOk="0">
                  <a:moveTo>
                    <a:pt x="0" y="0"/>
                  </a:moveTo>
                  <a:lnTo>
                    <a:pt x="5730145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9" name="Google Shape;1539;p28"/>
            <p:cNvSpPr/>
            <p:nvPr/>
          </p:nvSpPr>
          <p:spPr>
            <a:xfrm>
              <a:off x="9215628" y="5530786"/>
              <a:ext cx="121538" cy="9525"/>
            </a:xfrm>
            <a:custGeom>
              <a:avLst/>
              <a:gdLst/>
              <a:ahLst/>
              <a:cxnLst/>
              <a:rect l="l" t="t" r="r" b="b"/>
              <a:pathLst>
                <a:path w="121538" h="9525" extrusionOk="0">
                  <a:moveTo>
                    <a:pt x="0" y="0"/>
                  </a:moveTo>
                  <a:lnTo>
                    <a:pt x="121539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0" name="Google Shape;1540;p28"/>
            <p:cNvSpPr/>
            <p:nvPr/>
          </p:nvSpPr>
          <p:spPr>
            <a:xfrm>
              <a:off x="3326320" y="5530024"/>
              <a:ext cx="76390" cy="9525"/>
            </a:xfrm>
            <a:custGeom>
              <a:avLst/>
              <a:gdLst/>
              <a:ahLst/>
              <a:cxnLst/>
              <a:rect l="l" t="t" r="r" b="b"/>
              <a:pathLst>
                <a:path w="76390" h="9525" extrusionOk="0">
                  <a:moveTo>
                    <a:pt x="76391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1" name="Google Shape;1541;p28"/>
          <p:cNvGrpSpPr/>
          <p:nvPr/>
        </p:nvGrpSpPr>
        <p:grpSpPr>
          <a:xfrm flipH="1">
            <a:off x="-129854" y="2803962"/>
            <a:ext cx="849916" cy="352552"/>
            <a:chOff x="2847975" y="2504026"/>
            <a:chExt cx="1033081" cy="428530"/>
          </a:xfrm>
        </p:grpSpPr>
        <p:sp>
          <p:nvSpPr>
            <p:cNvPr id="1542" name="Google Shape;1542;p28"/>
            <p:cNvSpPr/>
            <p:nvPr/>
          </p:nvSpPr>
          <p:spPr>
            <a:xfrm>
              <a:off x="3788568" y="2638424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3" name="Google Shape;1543;p28"/>
            <p:cNvSpPr/>
            <p:nvPr/>
          </p:nvSpPr>
          <p:spPr>
            <a:xfrm>
              <a:off x="3754945" y="25712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4" name="Google Shape;1544;p28"/>
            <p:cNvSpPr/>
            <p:nvPr/>
          </p:nvSpPr>
          <p:spPr>
            <a:xfrm>
              <a:off x="3855720" y="277282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5" name="Google Shape;1545;p28"/>
            <p:cNvSpPr/>
            <p:nvPr/>
          </p:nvSpPr>
          <p:spPr>
            <a:xfrm>
              <a:off x="3788568" y="277282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6" name="Google Shape;1546;p28"/>
            <p:cNvSpPr/>
            <p:nvPr/>
          </p:nvSpPr>
          <p:spPr>
            <a:xfrm>
              <a:off x="3822191" y="270567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7" name="Google Shape;1547;p28"/>
            <p:cNvSpPr/>
            <p:nvPr/>
          </p:nvSpPr>
          <p:spPr>
            <a:xfrm>
              <a:off x="3855720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8" name="Google Shape;1548;p28"/>
            <p:cNvSpPr/>
            <p:nvPr/>
          </p:nvSpPr>
          <p:spPr>
            <a:xfrm>
              <a:off x="3788568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9" name="Google Shape;1549;p28"/>
            <p:cNvSpPr/>
            <p:nvPr/>
          </p:nvSpPr>
          <p:spPr>
            <a:xfrm>
              <a:off x="3822191" y="28399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7"/>
                    <a:pt x="12668" y="25337"/>
                  </a:cubicBezTo>
                  <a:cubicBezTo>
                    <a:pt x="19621" y="25337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0" name="Google Shape;1550;p28"/>
            <p:cNvSpPr/>
            <p:nvPr/>
          </p:nvSpPr>
          <p:spPr>
            <a:xfrm>
              <a:off x="3654075" y="2504312"/>
              <a:ext cx="25431" cy="25145"/>
            </a:xfrm>
            <a:custGeom>
              <a:avLst/>
              <a:gdLst/>
              <a:ahLst/>
              <a:cxnLst/>
              <a:rect l="l" t="t" r="r" b="b"/>
              <a:pathLst>
                <a:path w="25431" h="25145" extrusionOk="0">
                  <a:moveTo>
                    <a:pt x="95" y="12478"/>
                  </a:moveTo>
                  <a:cubicBezTo>
                    <a:pt x="95" y="19526"/>
                    <a:pt x="5810" y="25146"/>
                    <a:pt x="12764" y="25146"/>
                  </a:cubicBezTo>
                  <a:cubicBezTo>
                    <a:pt x="19717" y="25146"/>
                    <a:pt x="25432" y="19431"/>
                    <a:pt x="25432" y="12478"/>
                  </a:cubicBezTo>
                  <a:cubicBezTo>
                    <a:pt x="25432" y="9144"/>
                    <a:pt x="24098" y="6096"/>
                    <a:pt x="21908" y="3810"/>
                  </a:cubicBezTo>
                  <a:cubicBezTo>
                    <a:pt x="18479" y="2477"/>
                    <a:pt x="15050" y="1238"/>
                    <a:pt x="11621" y="0"/>
                  </a:cubicBezTo>
                  <a:cubicBezTo>
                    <a:pt x="5144" y="572"/>
                    <a:pt x="0" y="5810"/>
                    <a:pt x="0" y="124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28"/>
            <p:cNvSpPr/>
            <p:nvPr/>
          </p:nvSpPr>
          <p:spPr>
            <a:xfrm>
              <a:off x="3654170" y="2638424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28"/>
            <p:cNvSpPr/>
            <p:nvPr/>
          </p:nvSpPr>
          <p:spPr>
            <a:xfrm>
              <a:off x="3687794" y="25712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28"/>
            <p:cNvSpPr/>
            <p:nvPr/>
          </p:nvSpPr>
          <p:spPr>
            <a:xfrm>
              <a:off x="3620643" y="25712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28"/>
            <p:cNvSpPr/>
            <p:nvPr/>
          </p:nvSpPr>
          <p:spPr>
            <a:xfrm>
              <a:off x="3721417" y="277282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28"/>
            <p:cNvSpPr/>
            <p:nvPr/>
          </p:nvSpPr>
          <p:spPr>
            <a:xfrm>
              <a:off x="3654170" y="277282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6" name="Google Shape;1556;p28"/>
            <p:cNvSpPr/>
            <p:nvPr/>
          </p:nvSpPr>
          <p:spPr>
            <a:xfrm>
              <a:off x="3754945" y="2705671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7" name="Google Shape;1557;p28"/>
            <p:cNvSpPr/>
            <p:nvPr/>
          </p:nvSpPr>
          <p:spPr>
            <a:xfrm>
              <a:off x="3687794" y="2705671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8" name="Google Shape;1558;p28"/>
            <p:cNvSpPr/>
            <p:nvPr/>
          </p:nvSpPr>
          <p:spPr>
            <a:xfrm>
              <a:off x="3721417" y="2638424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7"/>
                  </a:moveTo>
                  <a:cubicBezTo>
                    <a:pt x="19717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9" name="Google Shape;1559;p28"/>
            <p:cNvSpPr/>
            <p:nvPr/>
          </p:nvSpPr>
          <p:spPr>
            <a:xfrm>
              <a:off x="3721417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0" name="Google Shape;1560;p28"/>
            <p:cNvSpPr/>
            <p:nvPr/>
          </p:nvSpPr>
          <p:spPr>
            <a:xfrm>
              <a:off x="3654171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1" name="Google Shape;1561;p28"/>
            <p:cNvSpPr/>
            <p:nvPr/>
          </p:nvSpPr>
          <p:spPr>
            <a:xfrm>
              <a:off x="3754945" y="28399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2" name="Google Shape;1562;p28"/>
            <p:cNvSpPr/>
            <p:nvPr/>
          </p:nvSpPr>
          <p:spPr>
            <a:xfrm>
              <a:off x="3687794" y="28399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3" name="Google Shape;1563;p28"/>
            <p:cNvSpPr/>
            <p:nvPr/>
          </p:nvSpPr>
          <p:spPr>
            <a:xfrm>
              <a:off x="3587019" y="250402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4" name="Google Shape;1564;p28"/>
            <p:cNvSpPr/>
            <p:nvPr/>
          </p:nvSpPr>
          <p:spPr>
            <a:xfrm>
              <a:off x="3519868" y="250402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5" name="Google Shape;1565;p28"/>
            <p:cNvSpPr/>
            <p:nvPr/>
          </p:nvSpPr>
          <p:spPr>
            <a:xfrm>
              <a:off x="3587019" y="2638424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6" name="Google Shape;1566;p28"/>
            <p:cNvSpPr/>
            <p:nvPr/>
          </p:nvSpPr>
          <p:spPr>
            <a:xfrm>
              <a:off x="3519868" y="2638424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7" name="Google Shape;1567;p28"/>
            <p:cNvSpPr/>
            <p:nvPr/>
          </p:nvSpPr>
          <p:spPr>
            <a:xfrm>
              <a:off x="3553491" y="25712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5620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7" y="19621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8" name="Google Shape;1568;p28"/>
            <p:cNvSpPr/>
            <p:nvPr/>
          </p:nvSpPr>
          <p:spPr>
            <a:xfrm>
              <a:off x="3587019" y="277282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9" name="Google Shape;1569;p28"/>
            <p:cNvSpPr/>
            <p:nvPr/>
          </p:nvSpPr>
          <p:spPr>
            <a:xfrm>
              <a:off x="3519868" y="277282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0" name="Google Shape;1570;p28"/>
            <p:cNvSpPr/>
            <p:nvPr/>
          </p:nvSpPr>
          <p:spPr>
            <a:xfrm>
              <a:off x="3620643" y="2705671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1" name="Google Shape;1571;p28"/>
            <p:cNvSpPr/>
            <p:nvPr/>
          </p:nvSpPr>
          <p:spPr>
            <a:xfrm>
              <a:off x="3553396" y="270567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2" name="Google Shape;1572;p28"/>
            <p:cNvSpPr/>
            <p:nvPr/>
          </p:nvSpPr>
          <p:spPr>
            <a:xfrm>
              <a:off x="3587019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3" name="Google Shape;1573;p28"/>
            <p:cNvSpPr/>
            <p:nvPr/>
          </p:nvSpPr>
          <p:spPr>
            <a:xfrm>
              <a:off x="3519868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4" name="Google Shape;1574;p28"/>
            <p:cNvSpPr/>
            <p:nvPr/>
          </p:nvSpPr>
          <p:spPr>
            <a:xfrm>
              <a:off x="3620643" y="28399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5" name="Google Shape;1575;p28"/>
            <p:cNvSpPr/>
            <p:nvPr/>
          </p:nvSpPr>
          <p:spPr>
            <a:xfrm>
              <a:off x="3553396" y="28399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6" name="Google Shape;1576;p28"/>
            <p:cNvSpPr/>
            <p:nvPr/>
          </p:nvSpPr>
          <p:spPr>
            <a:xfrm>
              <a:off x="3452621" y="2638424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6" y="19621"/>
                    <a:pt x="25336" y="12668"/>
                  </a:cubicBezTo>
                  <a:cubicBezTo>
                    <a:pt x="25336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7" name="Google Shape;1577;p28"/>
            <p:cNvSpPr/>
            <p:nvPr/>
          </p:nvSpPr>
          <p:spPr>
            <a:xfrm>
              <a:off x="3486245" y="25712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7"/>
                    <a:pt x="12668" y="25337"/>
                  </a:cubicBezTo>
                  <a:cubicBezTo>
                    <a:pt x="19621" y="25337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8" name="Google Shape;1578;p28"/>
            <p:cNvSpPr/>
            <p:nvPr/>
          </p:nvSpPr>
          <p:spPr>
            <a:xfrm>
              <a:off x="3422427" y="2572225"/>
              <a:ext cx="22002" cy="24383"/>
            </a:xfrm>
            <a:custGeom>
              <a:avLst/>
              <a:gdLst/>
              <a:ahLst/>
              <a:cxnLst/>
              <a:rect l="l" t="t" r="r" b="b"/>
              <a:pathLst>
                <a:path w="22002" h="24383" extrusionOk="0">
                  <a:moveTo>
                    <a:pt x="9334" y="24384"/>
                  </a:moveTo>
                  <a:cubicBezTo>
                    <a:pt x="16383" y="24384"/>
                    <a:pt x="22003" y="18669"/>
                    <a:pt x="22003" y="11716"/>
                  </a:cubicBezTo>
                  <a:cubicBezTo>
                    <a:pt x="22003" y="6382"/>
                    <a:pt x="18669" y="1905"/>
                    <a:pt x="14097" y="0"/>
                  </a:cubicBezTo>
                  <a:cubicBezTo>
                    <a:pt x="9239" y="6477"/>
                    <a:pt x="4477" y="13240"/>
                    <a:pt x="0" y="20098"/>
                  </a:cubicBezTo>
                  <a:cubicBezTo>
                    <a:pt x="2286" y="22669"/>
                    <a:pt x="5620" y="24384"/>
                    <a:pt x="9334" y="243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9" name="Google Shape;1579;p28"/>
            <p:cNvSpPr/>
            <p:nvPr/>
          </p:nvSpPr>
          <p:spPr>
            <a:xfrm>
              <a:off x="3452621" y="277282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6" y="19621"/>
                    <a:pt x="25336" y="12668"/>
                  </a:cubicBezTo>
                  <a:cubicBezTo>
                    <a:pt x="25336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0" name="Google Shape;1580;p28"/>
            <p:cNvSpPr/>
            <p:nvPr/>
          </p:nvSpPr>
          <p:spPr>
            <a:xfrm>
              <a:off x="3385470" y="277282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6" y="19621"/>
                    <a:pt x="25336" y="12668"/>
                  </a:cubicBezTo>
                  <a:cubicBezTo>
                    <a:pt x="25336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1" name="Google Shape;1581;p28"/>
            <p:cNvSpPr/>
            <p:nvPr/>
          </p:nvSpPr>
          <p:spPr>
            <a:xfrm>
              <a:off x="3486245" y="270567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7"/>
                    <a:pt x="12668" y="25337"/>
                  </a:cubicBezTo>
                  <a:cubicBezTo>
                    <a:pt x="19621" y="25337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2" name="Google Shape;1582;p28"/>
            <p:cNvSpPr/>
            <p:nvPr/>
          </p:nvSpPr>
          <p:spPr>
            <a:xfrm>
              <a:off x="3419094" y="2705671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3" name="Google Shape;1583;p28"/>
            <p:cNvSpPr/>
            <p:nvPr/>
          </p:nvSpPr>
          <p:spPr>
            <a:xfrm>
              <a:off x="3386423" y="2638424"/>
              <a:ext cx="24384" cy="25336"/>
            </a:xfrm>
            <a:custGeom>
              <a:avLst/>
              <a:gdLst/>
              <a:ahLst/>
              <a:cxnLst/>
              <a:rect l="l" t="t" r="r" b="b"/>
              <a:pathLst>
                <a:path w="24384" h="25336" extrusionOk="0">
                  <a:moveTo>
                    <a:pt x="0" y="17621"/>
                  </a:moveTo>
                  <a:cubicBezTo>
                    <a:pt x="1905" y="22193"/>
                    <a:pt x="6477" y="25337"/>
                    <a:pt x="11716" y="25337"/>
                  </a:cubicBezTo>
                  <a:cubicBezTo>
                    <a:pt x="18764" y="25337"/>
                    <a:pt x="24384" y="19621"/>
                    <a:pt x="24384" y="12668"/>
                  </a:cubicBezTo>
                  <a:cubicBezTo>
                    <a:pt x="24384" y="5715"/>
                    <a:pt x="18669" y="0"/>
                    <a:pt x="11716" y="0"/>
                  </a:cubicBezTo>
                  <a:cubicBezTo>
                    <a:pt x="10763" y="0"/>
                    <a:pt x="9811" y="381"/>
                    <a:pt x="8954" y="571"/>
                  </a:cubicBezTo>
                  <a:cubicBezTo>
                    <a:pt x="6001" y="6191"/>
                    <a:pt x="2953" y="11906"/>
                    <a:pt x="95" y="176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4" name="Google Shape;1584;p28"/>
            <p:cNvSpPr/>
            <p:nvPr/>
          </p:nvSpPr>
          <p:spPr>
            <a:xfrm>
              <a:off x="3452621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6" y="19621"/>
                    <a:pt x="25336" y="12668"/>
                  </a:cubicBezTo>
                  <a:cubicBezTo>
                    <a:pt x="25336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5" name="Google Shape;1585;p28"/>
            <p:cNvSpPr/>
            <p:nvPr/>
          </p:nvSpPr>
          <p:spPr>
            <a:xfrm>
              <a:off x="3385470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6" name="Google Shape;1586;p28"/>
            <p:cNvSpPr/>
            <p:nvPr/>
          </p:nvSpPr>
          <p:spPr>
            <a:xfrm>
              <a:off x="3486245" y="284006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7"/>
                  </a:moveTo>
                  <a:cubicBezTo>
                    <a:pt x="19717" y="25337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7" name="Google Shape;1587;p28"/>
            <p:cNvSpPr/>
            <p:nvPr/>
          </p:nvSpPr>
          <p:spPr>
            <a:xfrm>
              <a:off x="3419094" y="28399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8" name="Google Shape;1588;p28"/>
            <p:cNvSpPr/>
            <p:nvPr/>
          </p:nvSpPr>
          <p:spPr>
            <a:xfrm>
              <a:off x="3318319" y="277282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9" name="Google Shape;1589;p28"/>
            <p:cNvSpPr/>
            <p:nvPr/>
          </p:nvSpPr>
          <p:spPr>
            <a:xfrm>
              <a:off x="3352418" y="2705670"/>
              <a:ext cx="24765" cy="25336"/>
            </a:xfrm>
            <a:custGeom>
              <a:avLst/>
              <a:gdLst/>
              <a:ahLst/>
              <a:cxnLst/>
              <a:rect l="l" t="t" r="r" b="b"/>
              <a:pathLst>
                <a:path w="24765" h="25336" extrusionOk="0">
                  <a:moveTo>
                    <a:pt x="12097" y="25337"/>
                  </a:moveTo>
                  <a:cubicBezTo>
                    <a:pt x="19145" y="25337"/>
                    <a:pt x="24765" y="19621"/>
                    <a:pt x="24765" y="12668"/>
                  </a:cubicBezTo>
                  <a:cubicBezTo>
                    <a:pt x="24765" y="5715"/>
                    <a:pt x="19050" y="0"/>
                    <a:pt x="12097" y="0"/>
                  </a:cubicBezTo>
                  <a:cubicBezTo>
                    <a:pt x="10668" y="0"/>
                    <a:pt x="9430" y="381"/>
                    <a:pt x="8192" y="762"/>
                  </a:cubicBezTo>
                  <a:cubicBezTo>
                    <a:pt x="7715" y="1619"/>
                    <a:pt x="7334" y="2477"/>
                    <a:pt x="6858" y="3334"/>
                  </a:cubicBezTo>
                  <a:cubicBezTo>
                    <a:pt x="4667" y="7429"/>
                    <a:pt x="2381" y="11525"/>
                    <a:pt x="0" y="15621"/>
                  </a:cubicBezTo>
                  <a:cubicBezTo>
                    <a:pt x="1333" y="21146"/>
                    <a:pt x="6096" y="25337"/>
                    <a:pt x="12097" y="25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0" name="Google Shape;1590;p28"/>
            <p:cNvSpPr/>
            <p:nvPr/>
          </p:nvSpPr>
          <p:spPr>
            <a:xfrm>
              <a:off x="3318319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1" name="Google Shape;1591;p28"/>
            <p:cNvSpPr/>
            <p:nvPr/>
          </p:nvSpPr>
          <p:spPr>
            <a:xfrm>
              <a:off x="3251072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6" y="19621"/>
                    <a:pt x="25336" y="12668"/>
                  </a:cubicBezTo>
                  <a:cubicBezTo>
                    <a:pt x="25336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2" name="Google Shape;1592;p28"/>
            <p:cNvSpPr/>
            <p:nvPr/>
          </p:nvSpPr>
          <p:spPr>
            <a:xfrm>
              <a:off x="3351847" y="28399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3" name="Google Shape;1593;p28"/>
            <p:cNvSpPr/>
            <p:nvPr/>
          </p:nvSpPr>
          <p:spPr>
            <a:xfrm>
              <a:off x="3284696" y="284006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7"/>
                  </a:moveTo>
                  <a:cubicBezTo>
                    <a:pt x="19717" y="25337"/>
                    <a:pt x="25336" y="19621"/>
                    <a:pt x="25336" y="12668"/>
                  </a:cubicBezTo>
                  <a:cubicBezTo>
                    <a:pt x="25336" y="5715"/>
                    <a:pt x="19622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4" name="Google Shape;1594;p28"/>
            <p:cNvSpPr/>
            <p:nvPr/>
          </p:nvSpPr>
          <p:spPr>
            <a:xfrm>
              <a:off x="3183921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6" y="19621"/>
                    <a:pt x="25336" y="12668"/>
                  </a:cubicBezTo>
                  <a:cubicBezTo>
                    <a:pt x="25336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5" name="Google Shape;1595;p28"/>
            <p:cNvSpPr/>
            <p:nvPr/>
          </p:nvSpPr>
          <p:spPr>
            <a:xfrm>
              <a:off x="3116770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6" y="19621"/>
                    <a:pt x="25336" y="12668"/>
                  </a:cubicBezTo>
                  <a:cubicBezTo>
                    <a:pt x="25336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6" name="Google Shape;1596;p28"/>
            <p:cNvSpPr/>
            <p:nvPr/>
          </p:nvSpPr>
          <p:spPr>
            <a:xfrm>
              <a:off x="3217544" y="2840735"/>
              <a:ext cx="25336" cy="24669"/>
            </a:xfrm>
            <a:custGeom>
              <a:avLst/>
              <a:gdLst/>
              <a:ahLst/>
              <a:cxnLst/>
              <a:rect l="l" t="t" r="r" b="b"/>
              <a:pathLst>
                <a:path w="25336" h="24669" extrusionOk="0">
                  <a:moveTo>
                    <a:pt x="2572" y="4667"/>
                  </a:moveTo>
                  <a:cubicBezTo>
                    <a:pt x="1048" y="6763"/>
                    <a:pt x="0" y="9239"/>
                    <a:pt x="0" y="12001"/>
                  </a:cubicBezTo>
                  <a:cubicBezTo>
                    <a:pt x="0" y="19050"/>
                    <a:pt x="5715" y="24670"/>
                    <a:pt x="12668" y="24670"/>
                  </a:cubicBezTo>
                  <a:cubicBezTo>
                    <a:pt x="19622" y="24670"/>
                    <a:pt x="25336" y="18955"/>
                    <a:pt x="25336" y="12001"/>
                  </a:cubicBezTo>
                  <a:cubicBezTo>
                    <a:pt x="25336" y="6096"/>
                    <a:pt x="21241" y="1429"/>
                    <a:pt x="15907" y="0"/>
                  </a:cubicBezTo>
                  <a:cubicBezTo>
                    <a:pt x="11525" y="1810"/>
                    <a:pt x="7144" y="3334"/>
                    <a:pt x="2572" y="4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7" name="Google Shape;1597;p28"/>
            <p:cNvSpPr/>
            <p:nvPr/>
          </p:nvSpPr>
          <p:spPr>
            <a:xfrm>
              <a:off x="3150298" y="2845116"/>
              <a:ext cx="25336" cy="20193"/>
            </a:xfrm>
            <a:custGeom>
              <a:avLst/>
              <a:gdLst/>
              <a:ahLst/>
              <a:cxnLst/>
              <a:rect l="l" t="t" r="r" b="b"/>
              <a:pathLst>
                <a:path w="25336" h="20193" extrusionOk="0">
                  <a:moveTo>
                    <a:pt x="0" y="7525"/>
                  </a:moveTo>
                  <a:cubicBezTo>
                    <a:pt x="0" y="14573"/>
                    <a:pt x="5715" y="20193"/>
                    <a:pt x="12668" y="20193"/>
                  </a:cubicBezTo>
                  <a:cubicBezTo>
                    <a:pt x="19621" y="20193"/>
                    <a:pt x="25337" y="14478"/>
                    <a:pt x="25337" y="7525"/>
                  </a:cubicBezTo>
                  <a:cubicBezTo>
                    <a:pt x="25337" y="6763"/>
                    <a:pt x="25051" y="6191"/>
                    <a:pt x="24956" y="5525"/>
                  </a:cubicBezTo>
                  <a:cubicBezTo>
                    <a:pt x="17240" y="4763"/>
                    <a:pt x="9811" y="2858"/>
                    <a:pt x="2762" y="0"/>
                  </a:cubicBezTo>
                  <a:cubicBezTo>
                    <a:pt x="1143" y="2096"/>
                    <a:pt x="0" y="4667"/>
                    <a:pt x="0" y="7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8" name="Google Shape;1598;p28"/>
            <p:cNvSpPr/>
            <p:nvPr/>
          </p:nvSpPr>
          <p:spPr>
            <a:xfrm>
              <a:off x="3049523" y="2773107"/>
              <a:ext cx="25336" cy="25050"/>
            </a:xfrm>
            <a:custGeom>
              <a:avLst/>
              <a:gdLst/>
              <a:ahLst/>
              <a:cxnLst/>
              <a:rect l="l" t="t" r="r" b="b"/>
              <a:pathLst>
                <a:path w="25336" h="25050" extrusionOk="0">
                  <a:moveTo>
                    <a:pt x="10858" y="95"/>
                  </a:moveTo>
                  <a:cubicBezTo>
                    <a:pt x="4763" y="1048"/>
                    <a:pt x="0" y="6096"/>
                    <a:pt x="0" y="12383"/>
                  </a:cubicBezTo>
                  <a:cubicBezTo>
                    <a:pt x="0" y="19431"/>
                    <a:pt x="5715" y="25051"/>
                    <a:pt x="12668" y="25051"/>
                  </a:cubicBezTo>
                  <a:cubicBezTo>
                    <a:pt x="19621" y="25051"/>
                    <a:pt x="25336" y="19336"/>
                    <a:pt x="25336" y="12383"/>
                  </a:cubicBezTo>
                  <a:cubicBezTo>
                    <a:pt x="25336" y="11811"/>
                    <a:pt x="25146" y="11430"/>
                    <a:pt x="25051" y="10858"/>
                  </a:cubicBezTo>
                  <a:cubicBezTo>
                    <a:pt x="20383" y="6953"/>
                    <a:pt x="15621" y="3429"/>
                    <a:pt x="10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9" name="Google Shape;1599;p28"/>
            <p:cNvSpPr/>
            <p:nvPr/>
          </p:nvSpPr>
          <p:spPr>
            <a:xfrm>
              <a:off x="2982372" y="277282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0" name="Google Shape;1600;p28"/>
            <p:cNvSpPr/>
            <p:nvPr/>
          </p:nvSpPr>
          <p:spPr>
            <a:xfrm>
              <a:off x="3049524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1" name="Google Shape;1601;p28"/>
            <p:cNvSpPr/>
            <p:nvPr/>
          </p:nvSpPr>
          <p:spPr>
            <a:xfrm>
              <a:off x="2982372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2" name="Google Shape;1602;p28"/>
            <p:cNvSpPr/>
            <p:nvPr/>
          </p:nvSpPr>
          <p:spPr>
            <a:xfrm>
              <a:off x="3083147" y="28399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3" name="Google Shape;1603;p28"/>
            <p:cNvSpPr/>
            <p:nvPr/>
          </p:nvSpPr>
          <p:spPr>
            <a:xfrm>
              <a:off x="3015900" y="28399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4" name="Google Shape;1604;p28"/>
            <p:cNvSpPr/>
            <p:nvPr/>
          </p:nvSpPr>
          <p:spPr>
            <a:xfrm>
              <a:off x="2915221" y="2773393"/>
              <a:ext cx="25336" cy="24765"/>
            </a:xfrm>
            <a:custGeom>
              <a:avLst/>
              <a:gdLst/>
              <a:ahLst/>
              <a:cxnLst/>
              <a:rect l="l" t="t" r="r" b="b"/>
              <a:pathLst>
                <a:path w="25336" h="24765" extrusionOk="0">
                  <a:moveTo>
                    <a:pt x="15526" y="0"/>
                  </a:moveTo>
                  <a:cubicBezTo>
                    <a:pt x="10382" y="2858"/>
                    <a:pt x="5334" y="6096"/>
                    <a:pt x="476" y="9525"/>
                  </a:cubicBezTo>
                  <a:cubicBezTo>
                    <a:pt x="286" y="10382"/>
                    <a:pt x="0" y="11144"/>
                    <a:pt x="0" y="12097"/>
                  </a:cubicBezTo>
                  <a:cubicBezTo>
                    <a:pt x="0" y="19145"/>
                    <a:pt x="5715" y="24765"/>
                    <a:pt x="12668" y="24765"/>
                  </a:cubicBezTo>
                  <a:cubicBezTo>
                    <a:pt x="19622" y="24765"/>
                    <a:pt x="25337" y="19050"/>
                    <a:pt x="25337" y="12097"/>
                  </a:cubicBezTo>
                  <a:cubicBezTo>
                    <a:pt x="25337" y="6096"/>
                    <a:pt x="21145" y="1333"/>
                    <a:pt x="15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5" name="Google Shape;1605;p28"/>
            <p:cNvSpPr/>
            <p:nvPr/>
          </p:nvSpPr>
          <p:spPr>
            <a:xfrm>
              <a:off x="2915126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6" name="Google Shape;1606;p28"/>
            <p:cNvSpPr/>
            <p:nvPr/>
          </p:nvSpPr>
          <p:spPr>
            <a:xfrm>
              <a:off x="2847975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7" name="Google Shape;1607;p28"/>
            <p:cNvSpPr/>
            <p:nvPr/>
          </p:nvSpPr>
          <p:spPr>
            <a:xfrm>
              <a:off x="2948749" y="284006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7"/>
                  </a:moveTo>
                  <a:cubicBezTo>
                    <a:pt x="19717" y="25337"/>
                    <a:pt x="25336" y="19621"/>
                    <a:pt x="25336" y="12668"/>
                  </a:cubicBezTo>
                  <a:cubicBezTo>
                    <a:pt x="25336" y="5715"/>
                    <a:pt x="19622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8" name="Google Shape;1608;p28"/>
            <p:cNvSpPr/>
            <p:nvPr/>
          </p:nvSpPr>
          <p:spPr>
            <a:xfrm>
              <a:off x="2881598" y="28399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xandria SemiBold"/>
              <a:buNone/>
              <a:defRPr sz="3000">
                <a:solidFill>
                  <a:schemeClr val="dk1"/>
                </a:solidFill>
                <a:latin typeface="Alexandria SemiBold"/>
                <a:ea typeface="Alexandria SemiBold"/>
                <a:cs typeface="Alexandria SemiBold"/>
                <a:sym typeface="Alexandri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exandria"/>
              <a:buNone/>
              <a:defRPr sz="3500" b="1">
                <a:solidFill>
                  <a:schemeClr val="dk1"/>
                </a:solidFill>
                <a:latin typeface="Alexandria"/>
                <a:ea typeface="Alexandria"/>
                <a:cs typeface="Alexandria"/>
                <a:sym typeface="Alexandri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exandria"/>
              <a:buNone/>
              <a:defRPr sz="3500" b="1">
                <a:solidFill>
                  <a:schemeClr val="dk1"/>
                </a:solidFill>
                <a:latin typeface="Alexandria"/>
                <a:ea typeface="Alexandria"/>
                <a:cs typeface="Alexandria"/>
                <a:sym typeface="Alexandri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exandria"/>
              <a:buNone/>
              <a:defRPr sz="3500" b="1">
                <a:solidFill>
                  <a:schemeClr val="dk1"/>
                </a:solidFill>
                <a:latin typeface="Alexandria"/>
                <a:ea typeface="Alexandria"/>
                <a:cs typeface="Alexandria"/>
                <a:sym typeface="Alexandri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exandria"/>
              <a:buNone/>
              <a:defRPr sz="3500" b="1">
                <a:solidFill>
                  <a:schemeClr val="dk1"/>
                </a:solidFill>
                <a:latin typeface="Alexandria"/>
                <a:ea typeface="Alexandria"/>
                <a:cs typeface="Alexandria"/>
                <a:sym typeface="Alexandri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exandria"/>
              <a:buNone/>
              <a:defRPr sz="3500" b="1">
                <a:solidFill>
                  <a:schemeClr val="dk1"/>
                </a:solidFill>
                <a:latin typeface="Alexandria"/>
                <a:ea typeface="Alexandria"/>
                <a:cs typeface="Alexandria"/>
                <a:sym typeface="Alexandri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exandria"/>
              <a:buNone/>
              <a:defRPr sz="3500" b="1">
                <a:solidFill>
                  <a:schemeClr val="dk1"/>
                </a:solidFill>
                <a:latin typeface="Alexandria"/>
                <a:ea typeface="Alexandria"/>
                <a:cs typeface="Alexandria"/>
                <a:sym typeface="Alexandri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exandria"/>
              <a:buNone/>
              <a:defRPr sz="3500" b="1">
                <a:solidFill>
                  <a:schemeClr val="dk1"/>
                </a:solidFill>
                <a:latin typeface="Alexandria"/>
                <a:ea typeface="Alexandria"/>
                <a:cs typeface="Alexandria"/>
                <a:sym typeface="Alexandri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exandria"/>
              <a:buNone/>
              <a:defRPr sz="3500" b="1">
                <a:solidFill>
                  <a:schemeClr val="dk1"/>
                </a:solidFill>
                <a:latin typeface="Alexandria"/>
                <a:ea typeface="Alexandria"/>
                <a:cs typeface="Alexandria"/>
                <a:sym typeface="Alexandri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●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○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■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●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○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■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●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○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■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8" r:id="rId5"/>
    <p:sldLayoutId id="2147483659" r:id="rId6"/>
    <p:sldLayoutId id="2147483667" r:id="rId7"/>
    <p:sldLayoutId id="2147483673" r:id="rId8"/>
    <p:sldLayoutId id="2147483674" r:id="rId9"/>
    <p:sldLayoutId id="2147483677" r:id="rId10"/>
    <p:sldLayoutId id="2147483678" r:id="rId11"/>
    <p:sldLayoutId id="2147483679" r:id="rId12"/>
    <p:sldLayoutId id="2147483683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12" Type="http://schemas.openxmlformats.org/officeDocument/2006/relationships/image" Target="../media/image24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4.png"/><Relationship Id="rId10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svg"/><Relationship Id="rId5" Type="http://schemas.openxmlformats.org/officeDocument/2006/relationships/image" Target="../media/image16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" name="Google Shape;2318;p37"/>
          <p:cNvSpPr txBox="1">
            <a:spLocks noGrp="1"/>
          </p:cNvSpPr>
          <p:nvPr>
            <p:ph type="ctrTitle"/>
          </p:nvPr>
        </p:nvSpPr>
        <p:spPr>
          <a:xfrm>
            <a:off x="1711350" y="1332353"/>
            <a:ext cx="5657892" cy="104624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latin typeface="Cheque Black" panose="00000500000000000000" pitchFamily="50" charset="0"/>
              </a:rPr>
              <a:t>Образовательная платформа по истории РОССИИ</a:t>
            </a:r>
            <a:endParaRPr lang="ru-RU" sz="2400" dirty="0">
              <a:solidFill>
                <a:srgbClr val="FFC000"/>
              </a:solidFill>
              <a:latin typeface="Cheque Black" panose="00000500000000000000" pitchFamily="50" charset="0"/>
            </a:endParaRPr>
          </a:p>
        </p:txBody>
      </p:sp>
      <p:grpSp>
        <p:nvGrpSpPr>
          <p:cNvPr id="2558" name="Google Shape;2558;p37"/>
          <p:cNvGrpSpPr/>
          <p:nvPr/>
        </p:nvGrpSpPr>
        <p:grpSpPr>
          <a:xfrm flipH="1">
            <a:off x="451987" y="1603237"/>
            <a:ext cx="849916" cy="352552"/>
            <a:chOff x="2847975" y="2504026"/>
            <a:chExt cx="1033081" cy="428530"/>
          </a:xfrm>
        </p:grpSpPr>
        <p:sp>
          <p:nvSpPr>
            <p:cNvPr id="2559" name="Google Shape;2559;p37"/>
            <p:cNvSpPr/>
            <p:nvPr/>
          </p:nvSpPr>
          <p:spPr>
            <a:xfrm>
              <a:off x="3788568" y="2638424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0" name="Google Shape;2560;p37"/>
            <p:cNvSpPr/>
            <p:nvPr/>
          </p:nvSpPr>
          <p:spPr>
            <a:xfrm>
              <a:off x="3754945" y="25712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1" name="Google Shape;2561;p37"/>
            <p:cNvSpPr/>
            <p:nvPr/>
          </p:nvSpPr>
          <p:spPr>
            <a:xfrm>
              <a:off x="3855720" y="277282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2" name="Google Shape;2562;p37"/>
            <p:cNvSpPr/>
            <p:nvPr/>
          </p:nvSpPr>
          <p:spPr>
            <a:xfrm>
              <a:off x="3788568" y="277282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3" name="Google Shape;2563;p37"/>
            <p:cNvSpPr/>
            <p:nvPr/>
          </p:nvSpPr>
          <p:spPr>
            <a:xfrm>
              <a:off x="3822191" y="270567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4" name="Google Shape;2564;p37"/>
            <p:cNvSpPr/>
            <p:nvPr/>
          </p:nvSpPr>
          <p:spPr>
            <a:xfrm>
              <a:off x="3855720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5" name="Google Shape;2565;p37"/>
            <p:cNvSpPr/>
            <p:nvPr/>
          </p:nvSpPr>
          <p:spPr>
            <a:xfrm>
              <a:off x="3788568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6" name="Google Shape;2566;p37"/>
            <p:cNvSpPr/>
            <p:nvPr/>
          </p:nvSpPr>
          <p:spPr>
            <a:xfrm>
              <a:off x="3822191" y="28399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7"/>
                    <a:pt x="12668" y="25337"/>
                  </a:cubicBezTo>
                  <a:cubicBezTo>
                    <a:pt x="19621" y="25337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7" name="Google Shape;2567;p37"/>
            <p:cNvSpPr/>
            <p:nvPr/>
          </p:nvSpPr>
          <p:spPr>
            <a:xfrm>
              <a:off x="3654075" y="2504312"/>
              <a:ext cx="25431" cy="25145"/>
            </a:xfrm>
            <a:custGeom>
              <a:avLst/>
              <a:gdLst/>
              <a:ahLst/>
              <a:cxnLst/>
              <a:rect l="l" t="t" r="r" b="b"/>
              <a:pathLst>
                <a:path w="25431" h="25145" extrusionOk="0">
                  <a:moveTo>
                    <a:pt x="95" y="12478"/>
                  </a:moveTo>
                  <a:cubicBezTo>
                    <a:pt x="95" y="19526"/>
                    <a:pt x="5810" y="25146"/>
                    <a:pt x="12764" y="25146"/>
                  </a:cubicBezTo>
                  <a:cubicBezTo>
                    <a:pt x="19717" y="25146"/>
                    <a:pt x="25432" y="19431"/>
                    <a:pt x="25432" y="12478"/>
                  </a:cubicBezTo>
                  <a:cubicBezTo>
                    <a:pt x="25432" y="9144"/>
                    <a:pt x="24098" y="6096"/>
                    <a:pt x="21908" y="3810"/>
                  </a:cubicBezTo>
                  <a:cubicBezTo>
                    <a:pt x="18479" y="2477"/>
                    <a:pt x="15050" y="1238"/>
                    <a:pt x="11621" y="0"/>
                  </a:cubicBezTo>
                  <a:cubicBezTo>
                    <a:pt x="5144" y="572"/>
                    <a:pt x="0" y="5810"/>
                    <a:pt x="0" y="124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8" name="Google Shape;2568;p37"/>
            <p:cNvSpPr/>
            <p:nvPr/>
          </p:nvSpPr>
          <p:spPr>
            <a:xfrm>
              <a:off x="3654170" y="2638424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9" name="Google Shape;2569;p37"/>
            <p:cNvSpPr/>
            <p:nvPr/>
          </p:nvSpPr>
          <p:spPr>
            <a:xfrm>
              <a:off x="3687794" y="25712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0" name="Google Shape;2570;p37"/>
            <p:cNvSpPr/>
            <p:nvPr/>
          </p:nvSpPr>
          <p:spPr>
            <a:xfrm>
              <a:off x="3620643" y="25712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1" name="Google Shape;2571;p37"/>
            <p:cNvSpPr/>
            <p:nvPr/>
          </p:nvSpPr>
          <p:spPr>
            <a:xfrm>
              <a:off x="3721417" y="277282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2" name="Google Shape;2572;p37"/>
            <p:cNvSpPr/>
            <p:nvPr/>
          </p:nvSpPr>
          <p:spPr>
            <a:xfrm>
              <a:off x="3654170" y="277282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3" name="Google Shape;2573;p37"/>
            <p:cNvSpPr/>
            <p:nvPr/>
          </p:nvSpPr>
          <p:spPr>
            <a:xfrm>
              <a:off x="3754945" y="2705671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4" name="Google Shape;2574;p37"/>
            <p:cNvSpPr/>
            <p:nvPr/>
          </p:nvSpPr>
          <p:spPr>
            <a:xfrm>
              <a:off x="3687794" y="2705671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5" name="Google Shape;2575;p37"/>
            <p:cNvSpPr/>
            <p:nvPr/>
          </p:nvSpPr>
          <p:spPr>
            <a:xfrm>
              <a:off x="3721417" y="2638424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7"/>
                  </a:moveTo>
                  <a:cubicBezTo>
                    <a:pt x="19717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6" name="Google Shape;2576;p37"/>
            <p:cNvSpPr/>
            <p:nvPr/>
          </p:nvSpPr>
          <p:spPr>
            <a:xfrm>
              <a:off x="3721417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7" name="Google Shape;2577;p37"/>
            <p:cNvSpPr/>
            <p:nvPr/>
          </p:nvSpPr>
          <p:spPr>
            <a:xfrm>
              <a:off x="3654171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8" name="Google Shape;2578;p37"/>
            <p:cNvSpPr/>
            <p:nvPr/>
          </p:nvSpPr>
          <p:spPr>
            <a:xfrm>
              <a:off x="3754945" y="28399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9" name="Google Shape;2579;p37"/>
            <p:cNvSpPr/>
            <p:nvPr/>
          </p:nvSpPr>
          <p:spPr>
            <a:xfrm>
              <a:off x="3687794" y="28399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0" name="Google Shape;2580;p37"/>
            <p:cNvSpPr/>
            <p:nvPr/>
          </p:nvSpPr>
          <p:spPr>
            <a:xfrm>
              <a:off x="3587019" y="250402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1" name="Google Shape;2581;p37"/>
            <p:cNvSpPr/>
            <p:nvPr/>
          </p:nvSpPr>
          <p:spPr>
            <a:xfrm>
              <a:off x="3519868" y="250402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2" name="Google Shape;2582;p37"/>
            <p:cNvSpPr/>
            <p:nvPr/>
          </p:nvSpPr>
          <p:spPr>
            <a:xfrm>
              <a:off x="3587019" y="2638424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3" name="Google Shape;2583;p37"/>
            <p:cNvSpPr/>
            <p:nvPr/>
          </p:nvSpPr>
          <p:spPr>
            <a:xfrm>
              <a:off x="3519868" y="2638424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4" name="Google Shape;2584;p37"/>
            <p:cNvSpPr/>
            <p:nvPr/>
          </p:nvSpPr>
          <p:spPr>
            <a:xfrm>
              <a:off x="3553491" y="25712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5620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7" y="19621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5" name="Google Shape;2585;p37"/>
            <p:cNvSpPr/>
            <p:nvPr/>
          </p:nvSpPr>
          <p:spPr>
            <a:xfrm>
              <a:off x="3587019" y="277282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6" name="Google Shape;2586;p37"/>
            <p:cNvSpPr/>
            <p:nvPr/>
          </p:nvSpPr>
          <p:spPr>
            <a:xfrm>
              <a:off x="3519868" y="277282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7" name="Google Shape;2587;p37"/>
            <p:cNvSpPr/>
            <p:nvPr/>
          </p:nvSpPr>
          <p:spPr>
            <a:xfrm>
              <a:off x="3620643" y="2705671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8" name="Google Shape;2588;p37"/>
            <p:cNvSpPr/>
            <p:nvPr/>
          </p:nvSpPr>
          <p:spPr>
            <a:xfrm>
              <a:off x="3553396" y="270567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9" name="Google Shape;2589;p37"/>
            <p:cNvSpPr/>
            <p:nvPr/>
          </p:nvSpPr>
          <p:spPr>
            <a:xfrm>
              <a:off x="3587019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0" name="Google Shape;2590;p37"/>
            <p:cNvSpPr/>
            <p:nvPr/>
          </p:nvSpPr>
          <p:spPr>
            <a:xfrm>
              <a:off x="3519868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1" name="Google Shape;2591;p37"/>
            <p:cNvSpPr/>
            <p:nvPr/>
          </p:nvSpPr>
          <p:spPr>
            <a:xfrm>
              <a:off x="3620643" y="28399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2" name="Google Shape;2592;p37"/>
            <p:cNvSpPr/>
            <p:nvPr/>
          </p:nvSpPr>
          <p:spPr>
            <a:xfrm>
              <a:off x="3553396" y="28399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3" name="Google Shape;2593;p37"/>
            <p:cNvSpPr/>
            <p:nvPr/>
          </p:nvSpPr>
          <p:spPr>
            <a:xfrm>
              <a:off x="3452621" y="2638424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6" y="19621"/>
                    <a:pt x="25336" y="12668"/>
                  </a:cubicBezTo>
                  <a:cubicBezTo>
                    <a:pt x="25336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4" name="Google Shape;2594;p37"/>
            <p:cNvSpPr/>
            <p:nvPr/>
          </p:nvSpPr>
          <p:spPr>
            <a:xfrm>
              <a:off x="3486245" y="25712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7"/>
                    <a:pt x="12668" y="25337"/>
                  </a:cubicBezTo>
                  <a:cubicBezTo>
                    <a:pt x="19621" y="25337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5" name="Google Shape;2595;p37"/>
            <p:cNvSpPr/>
            <p:nvPr/>
          </p:nvSpPr>
          <p:spPr>
            <a:xfrm>
              <a:off x="3422427" y="2572225"/>
              <a:ext cx="22002" cy="24383"/>
            </a:xfrm>
            <a:custGeom>
              <a:avLst/>
              <a:gdLst/>
              <a:ahLst/>
              <a:cxnLst/>
              <a:rect l="l" t="t" r="r" b="b"/>
              <a:pathLst>
                <a:path w="22002" h="24383" extrusionOk="0">
                  <a:moveTo>
                    <a:pt x="9334" y="24384"/>
                  </a:moveTo>
                  <a:cubicBezTo>
                    <a:pt x="16383" y="24384"/>
                    <a:pt x="22003" y="18669"/>
                    <a:pt x="22003" y="11716"/>
                  </a:cubicBezTo>
                  <a:cubicBezTo>
                    <a:pt x="22003" y="6382"/>
                    <a:pt x="18669" y="1905"/>
                    <a:pt x="14097" y="0"/>
                  </a:cubicBezTo>
                  <a:cubicBezTo>
                    <a:pt x="9239" y="6477"/>
                    <a:pt x="4477" y="13240"/>
                    <a:pt x="0" y="20098"/>
                  </a:cubicBezTo>
                  <a:cubicBezTo>
                    <a:pt x="2286" y="22669"/>
                    <a:pt x="5620" y="24384"/>
                    <a:pt x="9334" y="243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6" name="Google Shape;2596;p37"/>
            <p:cNvSpPr/>
            <p:nvPr/>
          </p:nvSpPr>
          <p:spPr>
            <a:xfrm>
              <a:off x="3452621" y="277282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6" y="19621"/>
                    <a:pt x="25336" y="12668"/>
                  </a:cubicBezTo>
                  <a:cubicBezTo>
                    <a:pt x="25336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7" name="Google Shape;2597;p37"/>
            <p:cNvSpPr/>
            <p:nvPr/>
          </p:nvSpPr>
          <p:spPr>
            <a:xfrm>
              <a:off x="3385470" y="277282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6" y="19621"/>
                    <a:pt x="25336" y="12668"/>
                  </a:cubicBezTo>
                  <a:cubicBezTo>
                    <a:pt x="25336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8" name="Google Shape;2598;p37"/>
            <p:cNvSpPr/>
            <p:nvPr/>
          </p:nvSpPr>
          <p:spPr>
            <a:xfrm>
              <a:off x="3486245" y="270567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7"/>
                    <a:pt x="12668" y="25337"/>
                  </a:cubicBezTo>
                  <a:cubicBezTo>
                    <a:pt x="19621" y="25337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9" name="Google Shape;2599;p37"/>
            <p:cNvSpPr/>
            <p:nvPr/>
          </p:nvSpPr>
          <p:spPr>
            <a:xfrm>
              <a:off x="3419094" y="2705671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0" name="Google Shape;2600;p37"/>
            <p:cNvSpPr/>
            <p:nvPr/>
          </p:nvSpPr>
          <p:spPr>
            <a:xfrm>
              <a:off x="3386423" y="2638424"/>
              <a:ext cx="24384" cy="25336"/>
            </a:xfrm>
            <a:custGeom>
              <a:avLst/>
              <a:gdLst/>
              <a:ahLst/>
              <a:cxnLst/>
              <a:rect l="l" t="t" r="r" b="b"/>
              <a:pathLst>
                <a:path w="24384" h="25336" extrusionOk="0">
                  <a:moveTo>
                    <a:pt x="0" y="17621"/>
                  </a:moveTo>
                  <a:cubicBezTo>
                    <a:pt x="1905" y="22193"/>
                    <a:pt x="6477" y="25337"/>
                    <a:pt x="11716" y="25337"/>
                  </a:cubicBezTo>
                  <a:cubicBezTo>
                    <a:pt x="18764" y="25337"/>
                    <a:pt x="24384" y="19621"/>
                    <a:pt x="24384" y="12668"/>
                  </a:cubicBezTo>
                  <a:cubicBezTo>
                    <a:pt x="24384" y="5715"/>
                    <a:pt x="18669" y="0"/>
                    <a:pt x="11716" y="0"/>
                  </a:cubicBezTo>
                  <a:cubicBezTo>
                    <a:pt x="10763" y="0"/>
                    <a:pt x="9811" y="381"/>
                    <a:pt x="8954" y="571"/>
                  </a:cubicBezTo>
                  <a:cubicBezTo>
                    <a:pt x="6001" y="6191"/>
                    <a:pt x="2953" y="11906"/>
                    <a:pt x="95" y="176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1" name="Google Shape;2601;p37"/>
            <p:cNvSpPr/>
            <p:nvPr/>
          </p:nvSpPr>
          <p:spPr>
            <a:xfrm>
              <a:off x="3452621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6" y="19621"/>
                    <a:pt x="25336" y="12668"/>
                  </a:cubicBezTo>
                  <a:cubicBezTo>
                    <a:pt x="25336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2" name="Google Shape;2602;p37"/>
            <p:cNvSpPr/>
            <p:nvPr/>
          </p:nvSpPr>
          <p:spPr>
            <a:xfrm>
              <a:off x="3385470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3" name="Google Shape;2603;p37"/>
            <p:cNvSpPr/>
            <p:nvPr/>
          </p:nvSpPr>
          <p:spPr>
            <a:xfrm>
              <a:off x="3486245" y="284006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7"/>
                  </a:moveTo>
                  <a:cubicBezTo>
                    <a:pt x="19717" y="25337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4" name="Google Shape;2604;p37"/>
            <p:cNvSpPr/>
            <p:nvPr/>
          </p:nvSpPr>
          <p:spPr>
            <a:xfrm>
              <a:off x="3419094" y="28399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5" name="Google Shape;2605;p37"/>
            <p:cNvSpPr/>
            <p:nvPr/>
          </p:nvSpPr>
          <p:spPr>
            <a:xfrm>
              <a:off x="3318319" y="277282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1" y="25337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6" name="Google Shape;2606;p37"/>
            <p:cNvSpPr/>
            <p:nvPr/>
          </p:nvSpPr>
          <p:spPr>
            <a:xfrm>
              <a:off x="3352418" y="2705670"/>
              <a:ext cx="24765" cy="25336"/>
            </a:xfrm>
            <a:custGeom>
              <a:avLst/>
              <a:gdLst/>
              <a:ahLst/>
              <a:cxnLst/>
              <a:rect l="l" t="t" r="r" b="b"/>
              <a:pathLst>
                <a:path w="24765" h="25336" extrusionOk="0">
                  <a:moveTo>
                    <a:pt x="12097" y="25337"/>
                  </a:moveTo>
                  <a:cubicBezTo>
                    <a:pt x="19145" y="25337"/>
                    <a:pt x="24765" y="19621"/>
                    <a:pt x="24765" y="12668"/>
                  </a:cubicBezTo>
                  <a:cubicBezTo>
                    <a:pt x="24765" y="5715"/>
                    <a:pt x="19050" y="0"/>
                    <a:pt x="12097" y="0"/>
                  </a:cubicBezTo>
                  <a:cubicBezTo>
                    <a:pt x="10668" y="0"/>
                    <a:pt x="9430" y="381"/>
                    <a:pt x="8192" y="762"/>
                  </a:cubicBezTo>
                  <a:cubicBezTo>
                    <a:pt x="7715" y="1619"/>
                    <a:pt x="7334" y="2477"/>
                    <a:pt x="6858" y="3334"/>
                  </a:cubicBezTo>
                  <a:cubicBezTo>
                    <a:pt x="4667" y="7429"/>
                    <a:pt x="2381" y="11525"/>
                    <a:pt x="0" y="15621"/>
                  </a:cubicBezTo>
                  <a:cubicBezTo>
                    <a:pt x="1333" y="21146"/>
                    <a:pt x="6096" y="25337"/>
                    <a:pt x="12097" y="25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7" name="Google Shape;2607;p37"/>
            <p:cNvSpPr/>
            <p:nvPr/>
          </p:nvSpPr>
          <p:spPr>
            <a:xfrm>
              <a:off x="3318319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8" name="Google Shape;2608;p37"/>
            <p:cNvSpPr/>
            <p:nvPr/>
          </p:nvSpPr>
          <p:spPr>
            <a:xfrm>
              <a:off x="3251072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6" y="19621"/>
                    <a:pt x="25336" y="12668"/>
                  </a:cubicBezTo>
                  <a:cubicBezTo>
                    <a:pt x="25336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9" name="Google Shape;2609;p37"/>
            <p:cNvSpPr/>
            <p:nvPr/>
          </p:nvSpPr>
          <p:spPr>
            <a:xfrm>
              <a:off x="3351847" y="28399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0" name="Google Shape;2610;p37"/>
            <p:cNvSpPr/>
            <p:nvPr/>
          </p:nvSpPr>
          <p:spPr>
            <a:xfrm>
              <a:off x="3284696" y="284006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7"/>
                  </a:moveTo>
                  <a:cubicBezTo>
                    <a:pt x="19717" y="25337"/>
                    <a:pt x="25336" y="19621"/>
                    <a:pt x="25336" y="12668"/>
                  </a:cubicBezTo>
                  <a:cubicBezTo>
                    <a:pt x="25336" y="5715"/>
                    <a:pt x="19622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1" name="Google Shape;2611;p37"/>
            <p:cNvSpPr/>
            <p:nvPr/>
          </p:nvSpPr>
          <p:spPr>
            <a:xfrm>
              <a:off x="3183921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6" y="19621"/>
                    <a:pt x="25336" y="12668"/>
                  </a:cubicBezTo>
                  <a:cubicBezTo>
                    <a:pt x="25336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2" name="Google Shape;2612;p37"/>
            <p:cNvSpPr/>
            <p:nvPr/>
          </p:nvSpPr>
          <p:spPr>
            <a:xfrm>
              <a:off x="3116770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6" y="19621"/>
                    <a:pt x="25336" y="12668"/>
                  </a:cubicBezTo>
                  <a:cubicBezTo>
                    <a:pt x="25336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3" name="Google Shape;2613;p37"/>
            <p:cNvSpPr/>
            <p:nvPr/>
          </p:nvSpPr>
          <p:spPr>
            <a:xfrm>
              <a:off x="3217544" y="2840735"/>
              <a:ext cx="25336" cy="24669"/>
            </a:xfrm>
            <a:custGeom>
              <a:avLst/>
              <a:gdLst/>
              <a:ahLst/>
              <a:cxnLst/>
              <a:rect l="l" t="t" r="r" b="b"/>
              <a:pathLst>
                <a:path w="25336" h="24669" extrusionOk="0">
                  <a:moveTo>
                    <a:pt x="2572" y="4667"/>
                  </a:moveTo>
                  <a:cubicBezTo>
                    <a:pt x="1048" y="6763"/>
                    <a:pt x="0" y="9239"/>
                    <a:pt x="0" y="12001"/>
                  </a:cubicBezTo>
                  <a:cubicBezTo>
                    <a:pt x="0" y="19050"/>
                    <a:pt x="5715" y="24670"/>
                    <a:pt x="12668" y="24670"/>
                  </a:cubicBezTo>
                  <a:cubicBezTo>
                    <a:pt x="19622" y="24670"/>
                    <a:pt x="25336" y="18955"/>
                    <a:pt x="25336" y="12001"/>
                  </a:cubicBezTo>
                  <a:cubicBezTo>
                    <a:pt x="25336" y="6096"/>
                    <a:pt x="21241" y="1429"/>
                    <a:pt x="15907" y="0"/>
                  </a:cubicBezTo>
                  <a:cubicBezTo>
                    <a:pt x="11525" y="1810"/>
                    <a:pt x="7144" y="3334"/>
                    <a:pt x="2572" y="4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4" name="Google Shape;2614;p37"/>
            <p:cNvSpPr/>
            <p:nvPr/>
          </p:nvSpPr>
          <p:spPr>
            <a:xfrm>
              <a:off x="3150298" y="2845116"/>
              <a:ext cx="25336" cy="20193"/>
            </a:xfrm>
            <a:custGeom>
              <a:avLst/>
              <a:gdLst/>
              <a:ahLst/>
              <a:cxnLst/>
              <a:rect l="l" t="t" r="r" b="b"/>
              <a:pathLst>
                <a:path w="25336" h="20193" extrusionOk="0">
                  <a:moveTo>
                    <a:pt x="0" y="7525"/>
                  </a:moveTo>
                  <a:cubicBezTo>
                    <a:pt x="0" y="14573"/>
                    <a:pt x="5715" y="20193"/>
                    <a:pt x="12668" y="20193"/>
                  </a:cubicBezTo>
                  <a:cubicBezTo>
                    <a:pt x="19621" y="20193"/>
                    <a:pt x="25337" y="14478"/>
                    <a:pt x="25337" y="7525"/>
                  </a:cubicBezTo>
                  <a:cubicBezTo>
                    <a:pt x="25337" y="6763"/>
                    <a:pt x="25051" y="6191"/>
                    <a:pt x="24956" y="5525"/>
                  </a:cubicBezTo>
                  <a:cubicBezTo>
                    <a:pt x="17240" y="4763"/>
                    <a:pt x="9811" y="2858"/>
                    <a:pt x="2762" y="0"/>
                  </a:cubicBezTo>
                  <a:cubicBezTo>
                    <a:pt x="1143" y="2096"/>
                    <a:pt x="0" y="4667"/>
                    <a:pt x="0" y="7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5" name="Google Shape;2615;p37"/>
            <p:cNvSpPr/>
            <p:nvPr/>
          </p:nvSpPr>
          <p:spPr>
            <a:xfrm>
              <a:off x="3049523" y="2773107"/>
              <a:ext cx="25336" cy="25050"/>
            </a:xfrm>
            <a:custGeom>
              <a:avLst/>
              <a:gdLst/>
              <a:ahLst/>
              <a:cxnLst/>
              <a:rect l="l" t="t" r="r" b="b"/>
              <a:pathLst>
                <a:path w="25336" h="25050" extrusionOk="0">
                  <a:moveTo>
                    <a:pt x="10858" y="95"/>
                  </a:moveTo>
                  <a:cubicBezTo>
                    <a:pt x="4763" y="1048"/>
                    <a:pt x="0" y="6096"/>
                    <a:pt x="0" y="12383"/>
                  </a:cubicBezTo>
                  <a:cubicBezTo>
                    <a:pt x="0" y="19431"/>
                    <a:pt x="5715" y="25051"/>
                    <a:pt x="12668" y="25051"/>
                  </a:cubicBezTo>
                  <a:cubicBezTo>
                    <a:pt x="19621" y="25051"/>
                    <a:pt x="25336" y="19336"/>
                    <a:pt x="25336" y="12383"/>
                  </a:cubicBezTo>
                  <a:cubicBezTo>
                    <a:pt x="25336" y="11811"/>
                    <a:pt x="25146" y="11430"/>
                    <a:pt x="25051" y="10858"/>
                  </a:cubicBezTo>
                  <a:cubicBezTo>
                    <a:pt x="20383" y="6953"/>
                    <a:pt x="15621" y="3429"/>
                    <a:pt x="10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6" name="Google Shape;2616;p37"/>
            <p:cNvSpPr/>
            <p:nvPr/>
          </p:nvSpPr>
          <p:spPr>
            <a:xfrm>
              <a:off x="2982372" y="277282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7" name="Google Shape;2617;p37"/>
            <p:cNvSpPr/>
            <p:nvPr/>
          </p:nvSpPr>
          <p:spPr>
            <a:xfrm>
              <a:off x="3049524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8" name="Google Shape;2618;p37"/>
            <p:cNvSpPr/>
            <p:nvPr/>
          </p:nvSpPr>
          <p:spPr>
            <a:xfrm>
              <a:off x="2982372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9" name="Google Shape;2619;p37"/>
            <p:cNvSpPr/>
            <p:nvPr/>
          </p:nvSpPr>
          <p:spPr>
            <a:xfrm>
              <a:off x="3083147" y="28399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0" name="Google Shape;2620;p37"/>
            <p:cNvSpPr/>
            <p:nvPr/>
          </p:nvSpPr>
          <p:spPr>
            <a:xfrm>
              <a:off x="3015900" y="28399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1" name="Google Shape;2621;p37"/>
            <p:cNvSpPr/>
            <p:nvPr/>
          </p:nvSpPr>
          <p:spPr>
            <a:xfrm>
              <a:off x="2915221" y="2773393"/>
              <a:ext cx="25336" cy="24765"/>
            </a:xfrm>
            <a:custGeom>
              <a:avLst/>
              <a:gdLst/>
              <a:ahLst/>
              <a:cxnLst/>
              <a:rect l="l" t="t" r="r" b="b"/>
              <a:pathLst>
                <a:path w="25336" h="24765" extrusionOk="0">
                  <a:moveTo>
                    <a:pt x="15526" y="0"/>
                  </a:moveTo>
                  <a:cubicBezTo>
                    <a:pt x="10382" y="2858"/>
                    <a:pt x="5334" y="6096"/>
                    <a:pt x="476" y="9525"/>
                  </a:cubicBezTo>
                  <a:cubicBezTo>
                    <a:pt x="286" y="10382"/>
                    <a:pt x="0" y="11144"/>
                    <a:pt x="0" y="12097"/>
                  </a:cubicBezTo>
                  <a:cubicBezTo>
                    <a:pt x="0" y="19145"/>
                    <a:pt x="5715" y="24765"/>
                    <a:pt x="12668" y="24765"/>
                  </a:cubicBezTo>
                  <a:cubicBezTo>
                    <a:pt x="19622" y="24765"/>
                    <a:pt x="25337" y="19050"/>
                    <a:pt x="25337" y="12097"/>
                  </a:cubicBezTo>
                  <a:cubicBezTo>
                    <a:pt x="25337" y="6096"/>
                    <a:pt x="21145" y="1333"/>
                    <a:pt x="15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2" name="Google Shape;2622;p37"/>
            <p:cNvSpPr/>
            <p:nvPr/>
          </p:nvSpPr>
          <p:spPr>
            <a:xfrm>
              <a:off x="2915126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3" name="Google Shape;2623;p37"/>
            <p:cNvSpPr/>
            <p:nvPr/>
          </p:nvSpPr>
          <p:spPr>
            <a:xfrm>
              <a:off x="2847975" y="290722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ubicBezTo>
                    <a:pt x="19622" y="25337"/>
                    <a:pt x="25337" y="19621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4" name="Google Shape;2624;p37"/>
            <p:cNvSpPr/>
            <p:nvPr/>
          </p:nvSpPr>
          <p:spPr>
            <a:xfrm>
              <a:off x="2948749" y="284006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7"/>
                  </a:moveTo>
                  <a:cubicBezTo>
                    <a:pt x="19717" y="25337"/>
                    <a:pt x="25336" y="19621"/>
                    <a:pt x="25336" y="12668"/>
                  </a:cubicBezTo>
                  <a:cubicBezTo>
                    <a:pt x="25336" y="5715"/>
                    <a:pt x="19622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7"/>
                    <a:pt x="12668" y="25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5" name="Google Shape;2625;p37"/>
            <p:cNvSpPr/>
            <p:nvPr/>
          </p:nvSpPr>
          <p:spPr>
            <a:xfrm>
              <a:off x="2881598" y="283997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26" name="Google Shape;2626;p37"/>
          <p:cNvGrpSpPr/>
          <p:nvPr/>
        </p:nvGrpSpPr>
        <p:grpSpPr>
          <a:xfrm>
            <a:off x="7487339" y="921344"/>
            <a:ext cx="1370475" cy="407796"/>
            <a:chOff x="5581650" y="1319212"/>
            <a:chExt cx="1665826" cy="495680"/>
          </a:xfrm>
        </p:grpSpPr>
        <p:sp>
          <p:nvSpPr>
            <p:cNvPr id="2627" name="Google Shape;2627;p37"/>
            <p:cNvSpPr/>
            <p:nvPr/>
          </p:nvSpPr>
          <p:spPr>
            <a:xfrm>
              <a:off x="7157751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8" name="Google Shape;2628;p37"/>
            <p:cNvSpPr/>
            <p:nvPr/>
          </p:nvSpPr>
          <p:spPr>
            <a:xfrm>
              <a:off x="7191375" y="1655158"/>
              <a:ext cx="25241" cy="25336"/>
            </a:xfrm>
            <a:custGeom>
              <a:avLst/>
              <a:gdLst/>
              <a:ahLst/>
              <a:cxnLst/>
              <a:rect l="l" t="t" r="r" b="b"/>
              <a:pathLst>
                <a:path w="25241" h="25336" extrusionOk="0">
                  <a:moveTo>
                    <a:pt x="12668" y="25336"/>
                  </a:moveTo>
                  <a:cubicBezTo>
                    <a:pt x="19526" y="25336"/>
                    <a:pt x="24955" y="19907"/>
                    <a:pt x="25241" y="13145"/>
                  </a:cubicBezTo>
                  <a:cubicBezTo>
                    <a:pt x="22193" y="8763"/>
                    <a:pt x="19050" y="4572"/>
                    <a:pt x="15621" y="572"/>
                  </a:cubicBezTo>
                  <a:cubicBezTo>
                    <a:pt x="14669" y="286"/>
                    <a:pt x="13716" y="0"/>
                    <a:pt x="12668" y="0"/>
                  </a:cubicBez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9" name="Google Shape;2629;p37"/>
            <p:cNvSpPr/>
            <p:nvPr/>
          </p:nvSpPr>
          <p:spPr>
            <a:xfrm>
              <a:off x="7191375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0" name="Google Shape;2630;p37"/>
            <p:cNvSpPr/>
            <p:nvPr/>
          </p:nvSpPr>
          <p:spPr>
            <a:xfrm>
              <a:off x="7224902" y="1722309"/>
              <a:ext cx="22574" cy="25336"/>
            </a:xfrm>
            <a:custGeom>
              <a:avLst/>
              <a:gdLst/>
              <a:ahLst/>
              <a:cxnLst/>
              <a:rect l="l" t="t" r="r" b="b"/>
              <a:pathLst>
                <a:path w="22574" h="25336" extrusionOk="0">
                  <a:moveTo>
                    <a:pt x="12668" y="25336"/>
                  </a:moveTo>
                  <a:cubicBezTo>
                    <a:pt x="16764" y="25336"/>
                    <a:pt x="20193" y="23241"/>
                    <a:pt x="22574" y="20288"/>
                  </a:cubicBezTo>
                  <a:cubicBezTo>
                    <a:pt x="21146" y="13716"/>
                    <a:pt x="19431" y="7334"/>
                    <a:pt x="17526" y="952"/>
                  </a:cubicBezTo>
                  <a:cubicBezTo>
                    <a:pt x="16002" y="381"/>
                    <a:pt x="14383" y="0"/>
                    <a:pt x="12668" y="0"/>
                  </a:cubicBez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1" name="Google Shape;2631;p37"/>
            <p:cNvSpPr/>
            <p:nvPr/>
          </p:nvSpPr>
          <p:spPr>
            <a:xfrm>
              <a:off x="7023353" y="1594293"/>
              <a:ext cx="25336" cy="19050"/>
            </a:xfrm>
            <a:custGeom>
              <a:avLst/>
              <a:gdLst/>
              <a:ahLst/>
              <a:cxnLst/>
              <a:rect l="l" t="t" r="r" b="b"/>
              <a:pathLst>
                <a:path w="25336" h="19050" extrusionOk="0">
                  <a:moveTo>
                    <a:pt x="667" y="3048"/>
                  </a:moveTo>
                  <a:cubicBezTo>
                    <a:pt x="381" y="4096"/>
                    <a:pt x="0" y="5239"/>
                    <a:pt x="0" y="6382"/>
                  </a:cubicBezTo>
                  <a:cubicBezTo>
                    <a:pt x="0" y="13430"/>
                    <a:pt x="5715" y="19050"/>
                    <a:pt x="12668" y="19050"/>
                  </a:cubicBezTo>
                  <a:cubicBezTo>
                    <a:pt x="19622" y="19050"/>
                    <a:pt x="25337" y="13335"/>
                    <a:pt x="25337" y="6382"/>
                  </a:cubicBezTo>
                  <a:cubicBezTo>
                    <a:pt x="25337" y="4001"/>
                    <a:pt x="24479" y="1905"/>
                    <a:pt x="23336" y="0"/>
                  </a:cubicBezTo>
                  <a:cubicBezTo>
                    <a:pt x="15621" y="476"/>
                    <a:pt x="8096" y="1619"/>
                    <a:pt x="667" y="30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2" name="Google Shape;2632;p37"/>
            <p:cNvSpPr/>
            <p:nvPr/>
          </p:nvSpPr>
          <p:spPr>
            <a:xfrm>
              <a:off x="7090600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3" name="Google Shape;2633;p37"/>
            <p:cNvSpPr/>
            <p:nvPr/>
          </p:nvSpPr>
          <p:spPr>
            <a:xfrm>
              <a:off x="7023354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4" name="Google Shape;2634;p37"/>
            <p:cNvSpPr/>
            <p:nvPr/>
          </p:nvSpPr>
          <p:spPr>
            <a:xfrm>
              <a:off x="7124128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5" name="Google Shape;2635;p37"/>
            <p:cNvSpPr/>
            <p:nvPr/>
          </p:nvSpPr>
          <p:spPr>
            <a:xfrm>
              <a:off x="7056977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6" y="19622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6" name="Google Shape;2636;p37"/>
            <p:cNvSpPr/>
            <p:nvPr/>
          </p:nvSpPr>
          <p:spPr>
            <a:xfrm>
              <a:off x="7090505" y="1596580"/>
              <a:ext cx="25145" cy="16763"/>
            </a:xfrm>
            <a:custGeom>
              <a:avLst/>
              <a:gdLst/>
              <a:ahLst/>
              <a:cxnLst/>
              <a:rect l="l" t="t" r="r" b="b"/>
              <a:pathLst>
                <a:path w="25145" h="16763" extrusionOk="0">
                  <a:moveTo>
                    <a:pt x="12763" y="16764"/>
                  </a:moveTo>
                  <a:cubicBezTo>
                    <a:pt x="19240" y="16764"/>
                    <a:pt x="24479" y="11811"/>
                    <a:pt x="25146" y="5429"/>
                  </a:cubicBezTo>
                  <a:cubicBezTo>
                    <a:pt x="17145" y="3238"/>
                    <a:pt x="9049" y="1333"/>
                    <a:pt x="857" y="0"/>
                  </a:cubicBezTo>
                  <a:cubicBezTo>
                    <a:pt x="381" y="1333"/>
                    <a:pt x="0" y="2667"/>
                    <a:pt x="0" y="4096"/>
                  </a:cubicBezTo>
                  <a:cubicBezTo>
                    <a:pt x="0" y="11144"/>
                    <a:pt x="5715" y="16764"/>
                    <a:pt x="12668" y="16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7" name="Google Shape;2637;p37"/>
            <p:cNvSpPr/>
            <p:nvPr/>
          </p:nvSpPr>
          <p:spPr>
            <a:xfrm>
              <a:off x="7124128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8" name="Google Shape;2638;p37"/>
            <p:cNvSpPr/>
            <p:nvPr/>
          </p:nvSpPr>
          <p:spPr>
            <a:xfrm>
              <a:off x="7056977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9" name="Google Shape;2639;p37"/>
            <p:cNvSpPr/>
            <p:nvPr/>
          </p:nvSpPr>
          <p:spPr>
            <a:xfrm>
              <a:off x="6956202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0" name="Google Shape;2640;p37"/>
            <p:cNvSpPr/>
            <p:nvPr/>
          </p:nvSpPr>
          <p:spPr>
            <a:xfrm>
              <a:off x="6889051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1" name="Google Shape;2641;p37"/>
            <p:cNvSpPr/>
            <p:nvPr/>
          </p:nvSpPr>
          <p:spPr>
            <a:xfrm>
              <a:off x="6989825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2" name="Google Shape;2642;p37"/>
            <p:cNvSpPr/>
            <p:nvPr/>
          </p:nvSpPr>
          <p:spPr>
            <a:xfrm>
              <a:off x="6922484" y="1655158"/>
              <a:ext cx="25431" cy="25336"/>
            </a:xfrm>
            <a:custGeom>
              <a:avLst/>
              <a:gdLst/>
              <a:ahLst/>
              <a:cxnLst/>
              <a:rect l="l" t="t" r="r" b="b"/>
              <a:pathLst>
                <a:path w="25431" h="25336" extrusionOk="0">
                  <a:moveTo>
                    <a:pt x="12763" y="25336"/>
                  </a:moveTo>
                  <a:cubicBezTo>
                    <a:pt x="19812" y="25336"/>
                    <a:pt x="25432" y="19622"/>
                    <a:pt x="25432" y="12668"/>
                  </a:cubicBezTo>
                  <a:cubicBezTo>
                    <a:pt x="25432" y="5715"/>
                    <a:pt x="19717" y="0"/>
                    <a:pt x="12763" y="0"/>
                  </a:cubicBezTo>
                  <a:cubicBezTo>
                    <a:pt x="11621" y="0"/>
                    <a:pt x="10573" y="381"/>
                    <a:pt x="9525" y="667"/>
                  </a:cubicBezTo>
                  <a:cubicBezTo>
                    <a:pt x="6668" y="3715"/>
                    <a:pt x="3715" y="6668"/>
                    <a:pt x="667" y="9525"/>
                  </a:cubicBezTo>
                  <a:cubicBezTo>
                    <a:pt x="381" y="10573"/>
                    <a:pt x="0" y="11621"/>
                    <a:pt x="0" y="12668"/>
                  </a:cubicBezTo>
                  <a:cubicBezTo>
                    <a:pt x="0" y="19717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3" name="Google Shape;2643;p37"/>
            <p:cNvSpPr/>
            <p:nvPr/>
          </p:nvSpPr>
          <p:spPr>
            <a:xfrm>
              <a:off x="6989825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4" name="Google Shape;2644;p37"/>
            <p:cNvSpPr/>
            <p:nvPr/>
          </p:nvSpPr>
          <p:spPr>
            <a:xfrm>
              <a:off x="6922579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5" name="Google Shape;2645;p37"/>
            <p:cNvSpPr/>
            <p:nvPr/>
          </p:nvSpPr>
          <p:spPr>
            <a:xfrm rot="-552203">
              <a:off x="6821841" y="1722397"/>
              <a:ext cx="25346" cy="2534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6" name="Google Shape;2646;p37"/>
            <p:cNvSpPr/>
            <p:nvPr/>
          </p:nvSpPr>
          <p:spPr>
            <a:xfrm>
              <a:off x="6754653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7" name="Google Shape;2647;p37"/>
            <p:cNvSpPr/>
            <p:nvPr/>
          </p:nvSpPr>
          <p:spPr>
            <a:xfrm>
              <a:off x="6788276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5430" y="572"/>
                  </a:moveTo>
                  <a:cubicBezTo>
                    <a:pt x="14478" y="381"/>
                    <a:pt x="13621" y="0"/>
                    <a:pt x="12668" y="0"/>
                  </a:cubicBez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12287"/>
                    <a:pt x="25146" y="11906"/>
                    <a:pt x="25146" y="11525"/>
                  </a:cubicBezTo>
                  <a:cubicBezTo>
                    <a:pt x="21717" y="8096"/>
                    <a:pt x="18479" y="4381"/>
                    <a:pt x="15430" y="5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8" name="Google Shape;2648;p37"/>
            <p:cNvSpPr/>
            <p:nvPr/>
          </p:nvSpPr>
          <p:spPr>
            <a:xfrm>
              <a:off x="6754653" y="1587912"/>
              <a:ext cx="24765" cy="25431"/>
            </a:xfrm>
            <a:custGeom>
              <a:avLst/>
              <a:gdLst/>
              <a:ahLst/>
              <a:cxnLst/>
              <a:rect l="l" t="t" r="r" b="b"/>
              <a:pathLst>
                <a:path w="24765" h="25431" extrusionOk="0">
                  <a:moveTo>
                    <a:pt x="12668" y="25432"/>
                  </a:moveTo>
                  <a:cubicBezTo>
                    <a:pt x="18669" y="25432"/>
                    <a:pt x="23431" y="21146"/>
                    <a:pt x="24765" y="15526"/>
                  </a:cubicBezTo>
                  <a:cubicBezTo>
                    <a:pt x="23717" y="11716"/>
                    <a:pt x="22765" y="7906"/>
                    <a:pt x="21908" y="4191"/>
                  </a:cubicBezTo>
                  <a:cubicBezTo>
                    <a:pt x="19621" y="1619"/>
                    <a:pt x="16288" y="0"/>
                    <a:pt x="12668" y="0"/>
                  </a:cubicBez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9" name="Google Shape;2649;p37"/>
            <p:cNvSpPr/>
            <p:nvPr/>
          </p:nvSpPr>
          <p:spPr>
            <a:xfrm>
              <a:off x="6855428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0" name="Google Shape;2650;p37"/>
            <p:cNvSpPr/>
            <p:nvPr/>
          </p:nvSpPr>
          <p:spPr>
            <a:xfrm>
              <a:off x="6788181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1" name="Google Shape;2651;p37"/>
            <p:cNvSpPr/>
            <p:nvPr/>
          </p:nvSpPr>
          <p:spPr>
            <a:xfrm>
              <a:off x="6687502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2" name="Google Shape;2652;p37"/>
            <p:cNvSpPr/>
            <p:nvPr/>
          </p:nvSpPr>
          <p:spPr>
            <a:xfrm>
              <a:off x="6620256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3" name="Google Shape;2653;p37"/>
            <p:cNvSpPr/>
            <p:nvPr/>
          </p:nvSpPr>
          <p:spPr>
            <a:xfrm>
              <a:off x="6653879" y="138636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5620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4" name="Google Shape;2654;p37"/>
            <p:cNvSpPr/>
            <p:nvPr/>
          </p:nvSpPr>
          <p:spPr>
            <a:xfrm>
              <a:off x="6687502" y="1588007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6"/>
                    <a:pt x="12668" y="25336"/>
                  </a:cubicBezTo>
                  <a:cubicBezTo>
                    <a:pt x="5672" y="25336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5" name="Google Shape;2655;p37"/>
            <p:cNvSpPr/>
            <p:nvPr/>
          </p:nvSpPr>
          <p:spPr>
            <a:xfrm>
              <a:off x="6620256" y="158791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6" name="Google Shape;2656;p37"/>
            <p:cNvSpPr/>
            <p:nvPr/>
          </p:nvSpPr>
          <p:spPr>
            <a:xfrm>
              <a:off x="6721030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7" name="Google Shape;2657;p37"/>
            <p:cNvSpPr/>
            <p:nvPr/>
          </p:nvSpPr>
          <p:spPr>
            <a:xfrm>
              <a:off x="6653879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8" name="Google Shape;2658;p37"/>
            <p:cNvSpPr/>
            <p:nvPr/>
          </p:nvSpPr>
          <p:spPr>
            <a:xfrm>
              <a:off x="6687502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9" name="Google Shape;2659;p37"/>
            <p:cNvSpPr/>
            <p:nvPr/>
          </p:nvSpPr>
          <p:spPr>
            <a:xfrm>
              <a:off x="6620256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0" name="Google Shape;2660;p37"/>
            <p:cNvSpPr/>
            <p:nvPr/>
          </p:nvSpPr>
          <p:spPr>
            <a:xfrm>
              <a:off x="6721030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1" name="Google Shape;2661;p37"/>
            <p:cNvSpPr/>
            <p:nvPr/>
          </p:nvSpPr>
          <p:spPr>
            <a:xfrm>
              <a:off x="6653879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2" name="Google Shape;2662;p37"/>
            <p:cNvSpPr/>
            <p:nvPr/>
          </p:nvSpPr>
          <p:spPr>
            <a:xfrm>
              <a:off x="6721030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3" name="Google Shape;2663;p37"/>
            <p:cNvSpPr/>
            <p:nvPr/>
          </p:nvSpPr>
          <p:spPr>
            <a:xfrm>
              <a:off x="6653879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4" name="Google Shape;2664;p37"/>
            <p:cNvSpPr/>
            <p:nvPr/>
          </p:nvSpPr>
          <p:spPr>
            <a:xfrm>
              <a:off x="6553104" y="1321688"/>
              <a:ext cx="25336" cy="22860"/>
            </a:xfrm>
            <a:custGeom>
              <a:avLst/>
              <a:gdLst/>
              <a:ahLst/>
              <a:cxnLst/>
              <a:rect l="l" t="t" r="r" b="b"/>
              <a:pathLst>
                <a:path w="25336" h="22860" extrusionOk="0">
                  <a:moveTo>
                    <a:pt x="0" y="10192"/>
                  </a:moveTo>
                  <a:cubicBezTo>
                    <a:pt x="0" y="17240"/>
                    <a:pt x="5715" y="22860"/>
                    <a:pt x="12668" y="22860"/>
                  </a:cubicBezTo>
                  <a:cubicBezTo>
                    <a:pt x="19621" y="22860"/>
                    <a:pt x="25337" y="17145"/>
                    <a:pt x="25337" y="10192"/>
                  </a:cubicBezTo>
                  <a:cubicBezTo>
                    <a:pt x="25337" y="8477"/>
                    <a:pt x="24955" y="6953"/>
                    <a:pt x="24384" y="5429"/>
                  </a:cubicBezTo>
                  <a:cubicBezTo>
                    <a:pt x="18098" y="3429"/>
                    <a:pt x="11811" y="1619"/>
                    <a:pt x="5429" y="0"/>
                  </a:cubicBezTo>
                  <a:cubicBezTo>
                    <a:pt x="2191" y="2286"/>
                    <a:pt x="0" y="5906"/>
                    <a:pt x="0" y="100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5" name="Google Shape;2665;p37"/>
            <p:cNvSpPr/>
            <p:nvPr/>
          </p:nvSpPr>
          <p:spPr>
            <a:xfrm>
              <a:off x="6485858" y="131921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6" name="Google Shape;2666;p37"/>
            <p:cNvSpPr/>
            <p:nvPr/>
          </p:nvSpPr>
          <p:spPr>
            <a:xfrm>
              <a:off x="6553104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7" name="Google Shape;2667;p37"/>
            <p:cNvSpPr/>
            <p:nvPr/>
          </p:nvSpPr>
          <p:spPr>
            <a:xfrm>
              <a:off x="6485858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8" name="Google Shape;2668;p37"/>
            <p:cNvSpPr/>
            <p:nvPr/>
          </p:nvSpPr>
          <p:spPr>
            <a:xfrm>
              <a:off x="6586727" y="13864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7"/>
                  </a:moveTo>
                  <a:cubicBezTo>
                    <a:pt x="19717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9" name="Google Shape;2669;p37"/>
            <p:cNvSpPr/>
            <p:nvPr/>
          </p:nvSpPr>
          <p:spPr>
            <a:xfrm>
              <a:off x="6519481" y="138636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0" name="Google Shape;2670;p37"/>
            <p:cNvSpPr/>
            <p:nvPr/>
          </p:nvSpPr>
          <p:spPr>
            <a:xfrm>
              <a:off x="6553104" y="1588007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6"/>
                    <a:pt x="12668" y="25336"/>
                  </a:cubicBezTo>
                  <a:cubicBezTo>
                    <a:pt x="5672" y="25336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1" name="Google Shape;2671;p37"/>
            <p:cNvSpPr/>
            <p:nvPr/>
          </p:nvSpPr>
          <p:spPr>
            <a:xfrm>
              <a:off x="6485858" y="158791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2" name="Google Shape;2672;p37"/>
            <p:cNvSpPr/>
            <p:nvPr/>
          </p:nvSpPr>
          <p:spPr>
            <a:xfrm>
              <a:off x="6586632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3" name="Google Shape;2673;p37"/>
            <p:cNvSpPr/>
            <p:nvPr/>
          </p:nvSpPr>
          <p:spPr>
            <a:xfrm>
              <a:off x="6519481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4" name="Google Shape;2674;p37"/>
            <p:cNvSpPr/>
            <p:nvPr/>
          </p:nvSpPr>
          <p:spPr>
            <a:xfrm>
              <a:off x="6553104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5" name="Google Shape;2675;p37"/>
            <p:cNvSpPr/>
            <p:nvPr/>
          </p:nvSpPr>
          <p:spPr>
            <a:xfrm>
              <a:off x="6485858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6" name="Google Shape;2676;p37"/>
            <p:cNvSpPr/>
            <p:nvPr/>
          </p:nvSpPr>
          <p:spPr>
            <a:xfrm>
              <a:off x="6586727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7" name="Google Shape;2677;p37"/>
            <p:cNvSpPr/>
            <p:nvPr/>
          </p:nvSpPr>
          <p:spPr>
            <a:xfrm>
              <a:off x="6519481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8" name="Google Shape;2678;p37"/>
            <p:cNvSpPr/>
            <p:nvPr/>
          </p:nvSpPr>
          <p:spPr>
            <a:xfrm>
              <a:off x="6586727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9" name="Google Shape;2679;p37"/>
            <p:cNvSpPr/>
            <p:nvPr/>
          </p:nvSpPr>
          <p:spPr>
            <a:xfrm>
              <a:off x="6519481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0" name="Google Shape;2680;p37"/>
            <p:cNvSpPr/>
            <p:nvPr/>
          </p:nvSpPr>
          <p:spPr>
            <a:xfrm>
              <a:off x="6418707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1" name="Google Shape;2681;p37"/>
            <p:cNvSpPr/>
            <p:nvPr/>
          </p:nvSpPr>
          <p:spPr>
            <a:xfrm>
              <a:off x="6351555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2" y="25337"/>
                    <a:pt x="25337" y="19622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2" name="Google Shape;2682;p37"/>
            <p:cNvSpPr/>
            <p:nvPr/>
          </p:nvSpPr>
          <p:spPr>
            <a:xfrm>
              <a:off x="6452330" y="13864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7"/>
                  </a:moveTo>
                  <a:cubicBezTo>
                    <a:pt x="19717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3" name="Google Shape;2683;p37"/>
            <p:cNvSpPr/>
            <p:nvPr/>
          </p:nvSpPr>
          <p:spPr>
            <a:xfrm>
              <a:off x="6385083" y="138636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4" name="Google Shape;2684;p37"/>
            <p:cNvSpPr/>
            <p:nvPr/>
          </p:nvSpPr>
          <p:spPr>
            <a:xfrm>
              <a:off x="6317932" y="138636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5620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5" name="Google Shape;2685;p37"/>
            <p:cNvSpPr/>
            <p:nvPr/>
          </p:nvSpPr>
          <p:spPr>
            <a:xfrm>
              <a:off x="6418707" y="1320354"/>
              <a:ext cx="25336" cy="24193"/>
            </a:xfrm>
            <a:custGeom>
              <a:avLst/>
              <a:gdLst/>
              <a:ahLst/>
              <a:cxnLst/>
              <a:rect l="l" t="t" r="r" b="b"/>
              <a:pathLst>
                <a:path w="25336" h="24193" extrusionOk="0">
                  <a:moveTo>
                    <a:pt x="0" y="11525"/>
                  </a:moveTo>
                  <a:cubicBezTo>
                    <a:pt x="0" y="18574"/>
                    <a:pt x="5715" y="24194"/>
                    <a:pt x="12668" y="24194"/>
                  </a:cubicBezTo>
                  <a:cubicBezTo>
                    <a:pt x="19621" y="24194"/>
                    <a:pt x="25337" y="18479"/>
                    <a:pt x="25337" y="11525"/>
                  </a:cubicBezTo>
                  <a:cubicBezTo>
                    <a:pt x="25337" y="6382"/>
                    <a:pt x="22193" y="1905"/>
                    <a:pt x="17812" y="0"/>
                  </a:cubicBezTo>
                  <a:cubicBezTo>
                    <a:pt x="12954" y="1048"/>
                    <a:pt x="8001" y="2096"/>
                    <a:pt x="3143" y="3429"/>
                  </a:cubicBezTo>
                  <a:cubicBezTo>
                    <a:pt x="1238" y="5620"/>
                    <a:pt x="0" y="8382"/>
                    <a:pt x="0" y="115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6" name="Google Shape;2686;p37"/>
            <p:cNvSpPr/>
            <p:nvPr/>
          </p:nvSpPr>
          <p:spPr>
            <a:xfrm>
              <a:off x="6418707" y="1588007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6"/>
                    <a:pt x="12668" y="25336"/>
                  </a:cubicBezTo>
                  <a:cubicBezTo>
                    <a:pt x="5672" y="25336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7" name="Google Shape;2687;p37"/>
            <p:cNvSpPr/>
            <p:nvPr/>
          </p:nvSpPr>
          <p:spPr>
            <a:xfrm>
              <a:off x="6351555" y="158791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2" y="25337"/>
                    <a:pt x="25337" y="19622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8" name="Google Shape;2688;p37"/>
            <p:cNvSpPr/>
            <p:nvPr/>
          </p:nvSpPr>
          <p:spPr>
            <a:xfrm>
              <a:off x="6452330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9" name="Google Shape;2689;p37"/>
            <p:cNvSpPr/>
            <p:nvPr/>
          </p:nvSpPr>
          <p:spPr>
            <a:xfrm>
              <a:off x="6385083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0" name="Google Shape;2690;p37"/>
            <p:cNvSpPr/>
            <p:nvPr/>
          </p:nvSpPr>
          <p:spPr>
            <a:xfrm>
              <a:off x="6418707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1" name="Google Shape;2691;p37"/>
            <p:cNvSpPr/>
            <p:nvPr/>
          </p:nvSpPr>
          <p:spPr>
            <a:xfrm>
              <a:off x="6351555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2" y="25336"/>
                    <a:pt x="25337" y="19622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2" name="Google Shape;2692;p37"/>
            <p:cNvSpPr/>
            <p:nvPr/>
          </p:nvSpPr>
          <p:spPr>
            <a:xfrm>
              <a:off x="6452330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3" name="Google Shape;2693;p37"/>
            <p:cNvSpPr/>
            <p:nvPr/>
          </p:nvSpPr>
          <p:spPr>
            <a:xfrm>
              <a:off x="6385083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4" name="Google Shape;2694;p37"/>
            <p:cNvSpPr/>
            <p:nvPr/>
          </p:nvSpPr>
          <p:spPr>
            <a:xfrm>
              <a:off x="6452330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5" name="Google Shape;2695;p37"/>
            <p:cNvSpPr/>
            <p:nvPr/>
          </p:nvSpPr>
          <p:spPr>
            <a:xfrm>
              <a:off x="6385083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6" name="Google Shape;2696;p37"/>
            <p:cNvSpPr/>
            <p:nvPr/>
          </p:nvSpPr>
          <p:spPr>
            <a:xfrm>
              <a:off x="6284309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7" name="Google Shape;2697;p37"/>
            <p:cNvSpPr/>
            <p:nvPr/>
          </p:nvSpPr>
          <p:spPr>
            <a:xfrm>
              <a:off x="6284309" y="158791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8" name="Google Shape;2698;p37"/>
            <p:cNvSpPr/>
            <p:nvPr/>
          </p:nvSpPr>
          <p:spPr>
            <a:xfrm>
              <a:off x="6217158" y="1588007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6"/>
                    <a:pt x="12668" y="25336"/>
                  </a:cubicBezTo>
                  <a:cubicBezTo>
                    <a:pt x="5672" y="25336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9" name="Google Shape;2699;p37"/>
            <p:cNvSpPr/>
            <p:nvPr/>
          </p:nvSpPr>
          <p:spPr>
            <a:xfrm>
              <a:off x="6317932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0" name="Google Shape;2700;p37"/>
            <p:cNvSpPr/>
            <p:nvPr/>
          </p:nvSpPr>
          <p:spPr>
            <a:xfrm>
              <a:off x="6250781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1" name="Google Shape;2701;p37"/>
            <p:cNvSpPr/>
            <p:nvPr/>
          </p:nvSpPr>
          <p:spPr>
            <a:xfrm>
              <a:off x="6220682" y="1454847"/>
              <a:ext cx="21812" cy="24098"/>
            </a:xfrm>
            <a:custGeom>
              <a:avLst/>
              <a:gdLst/>
              <a:ahLst/>
              <a:cxnLst/>
              <a:rect l="l" t="t" r="r" b="b"/>
              <a:pathLst>
                <a:path w="21812" h="24098" extrusionOk="0">
                  <a:moveTo>
                    <a:pt x="0" y="20098"/>
                  </a:moveTo>
                  <a:cubicBezTo>
                    <a:pt x="2286" y="22574"/>
                    <a:pt x="5525" y="24098"/>
                    <a:pt x="9144" y="24098"/>
                  </a:cubicBezTo>
                  <a:cubicBezTo>
                    <a:pt x="16193" y="24098"/>
                    <a:pt x="21812" y="18383"/>
                    <a:pt x="21812" y="11430"/>
                  </a:cubicBezTo>
                  <a:cubicBezTo>
                    <a:pt x="21812" y="6382"/>
                    <a:pt x="18764" y="2096"/>
                    <a:pt x="14478" y="0"/>
                  </a:cubicBezTo>
                  <a:cubicBezTo>
                    <a:pt x="9430" y="6572"/>
                    <a:pt x="4572" y="13240"/>
                    <a:pt x="0" y="200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2" name="Google Shape;2702;p37"/>
            <p:cNvSpPr/>
            <p:nvPr/>
          </p:nvSpPr>
          <p:spPr>
            <a:xfrm>
              <a:off x="6284309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3" name="Google Shape;2703;p37"/>
            <p:cNvSpPr/>
            <p:nvPr/>
          </p:nvSpPr>
          <p:spPr>
            <a:xfrm>
              <a:off x="6217158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4" name="Google Shape;2704;p37"/>
            <p:cNvSpPr/>
            <p:nvPr/>
          </p:nvSpPr>
          <p:spPr>
            <a:xfrm>
              <a:off x="6317932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5" name="Google Shape;2705;p37"/>
            <p:cNvSpPr/>
            <p:nvPr/>
          </p:nvSpPr>
          <p:spPr>
            <a:xfrm>
              <a:off x="6250781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6" name="Google Shape;2706;p37"/>
            <p:cNvSpPr/>
            <p:nvPr/>
          </p:nvSpPr>
          <p:spPr>
            <a:xfrm>
              <a:off x="6317932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7" name="Google Shape;2707;p37"/>
            <p:cNvSpPr/>
            <p:nvPr/>
          </p:nvSpPr>
          <p:spPr>
            <a:xfrm>
              <a:off x="6250781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8" name="Google Shape;2708;p37"/>
            <p:cNvSpPr/>
            <p:nvPr/>
          </p:nvSpPr>
          <p:spPr>
            <a:xfrm>
              <a:off x="6150101" y="1587912"/>
              <a:ext cx="25146" cy="25431"/>
            </a:xfrm>
            <a:custGeom>
              <a:avLst/>
              <a:gdLst/>
              <a:ahLst/>
              <a:cxnLst/>
              <a:rect l="l" t="t" r="r" b="b"/>
              <a:pathLst>
                <a:path w="25146" h="25431" extrusionOk="0">
                  <a:moveTo>
                    <a:pt x="12573" y="0"/>
                  </a:moveTo>
                  <a:cubicBezTo>
                    <a:pt x="11049" y="0"/>
                    <a:pt x="9716" y="381"/>
                    <a:pt x="8287" y="857"/>
                  </a:cubicBezTo>
                  <a:cubicBezTo>
                    <a:pt x="5620" y="5239"/>
                    <a:pt x="2858" y="9430"/>
                    <a:pt x="0" y="13621"/>
                  </a:cubicBezTo>
                  <a:cubicBezTo>
                    <a:pt x="476" y="20193"/>
                    <a:pt x="5810" y="25432"/>
                    <a:pt x="12478" y="25432"/>
                  </a:cubicBezTo>
                  <a:cubicBezTo>
                    <a:pt x="19145" y="25432"/>
                    <a:pt x="25146" y="19717"/>
                    <a:pt x="25146" y="12764"/>
                  </a:cubicBezTo>
                  <a:cubicBezTo>
                    <a:pt x="25146" y="5810"/>
                    <a:pt x="19431" y="95"/>
                    <a:pt x="12478" y="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9" name="Google Shape;2709;p37"/>
            <p:cNvSpPr/>
            <p:nvPr/>
          </p:nvSpPr>
          <p:spPr>
            <a:xfrm>
              <a:off x="6184963" y="1520760"/>
              <a:ext cx="23907" cy="25336"/>
            </a:xfrm>
            <a:custGeom>
              <a:avLst/>
              <a:gdLst/>
              <a:ahLst/>
              <a:cxnLst/>
              <a:rect l="l" t="t" r="r" b="b"/>
              <a:pathLst>
                <a:path w="23907" h="25336" extrusionOk="0">
                  <a:moveTo>
                    <a:pt x="11239" y="25336"/>
                  </a:moveTo>
                  <a:cubicBezTo>
                    <a:pt x="18288" y="25336"/>
                    <a:pt x="23908" y="19621"/>
                    <a:pt x="23908" y="12668"/>
                  </a:cubicBezTo>
                  <a:cubicBezTo>
                    <a:pt x="23908" y="5715"/>
                    <a:pt x="18193" y="0"/>
                    <a:pt x="11239" y="0"/>
                  </a:cubicBezTo>
                  <a:cubicBezTo>
                    <a:pt x="10382" y="0"/>
                    <a:pt x="9620" y="286"/>
                    <a:pt x="8763" y="476"/>
                  </a:cubicBezTo>
                  <a:cubicBezTo>
                    <a:pt x="5810" y="6382"/>
                    <a:pt x="2953" y="12287"/>
                    <a:pt x="0" y="18288"/>
                  </a:cubicBezTo>
                  <a:cubicBezTo>
                    <a:pt x="2096" y="22479"/>
                    <a:pt x="6287" y="25336"/>
                    <a:pt x="11239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0" name="Google Shape;2710;p37"/>
            <p:cNvSpPr/>
            <p:nvPr/>
          </p:nvSpPr>
          <p:spPr>
            <a:xfrm>
              <a:off x="6150006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1" name="Google Shape;2711;p37"/>
            <p:cNvSpPr/>
            <p:nvPr/>
          </p:nvSpPr>
          <p:spPr>
            <a:xfrm>
              <a:off x="6082760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2" name="Google Shape;2712;p37"/>
            <p:cNvSpPr/>
            <p:nvPr/>
          </p:nvSpPr>
          <p:spPr>
            <a:xfrm>
              <a:off x="6183534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3" name="Google Shape;2713;p37"/>
            <p:cNvSpPr/>
            <p:nvPr/>
          </p:nvSpPr>
          <p:spPr>
            <a:xfrm>
              <a:off x="6116383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6" y="19622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4" name="Google Shape;2714;p37"/>
            <p:cNvSpPr/>
            <p:nvPr/>
          </p:nvSpPr>
          <p:spPr>
            <a:xfrm>
              <a:off x="6049136" y="1657254"/>
              <a:ext cx="25336" cy="23145"/>
            </a:xfrm>
            <a:custGeom>
              <a:avLst/>
              <a:gdLst/>
              <a:ahLst/>
              <a:cxnLst/>
              <a:rect l="l" t="t" r="r" b="b"/>
              <a:pathLst>
                <a:path w="25336" h="23145" extrusionOk="0">
                  <a:moveTo>
                    <a:pt x="5334" y="476"/>
                  </a:moveTo>
                  <a:cubicBezTo>
                    <a:pt x="2191" y="2762"/>
                    <a:pt x="0" y="6286"/>
                    <a:pt x="0" y="10477"/>
                  </a:cubicBezTo>
                  <a:cubicBezTo>
                    <a:pt x="0" y="17526"/>
                    <a:pt x="5715" y="23146"/>
                    <a:pt x="12668" y="23146"/>
                  </a:cubicBezTo>
                  <a:cubicBezTo>
                    <a:pt x="19622" y="23146"/>
                    <a:pt x="25337" y="17431"/>
                    <a:pt x="25337" y="10477"/>
                  </a:cubicBezTo>
                  <a:cubicBezTo>
                    <a:pt x="25337" y="6001"/>
                    <a:pt x="22860" y="2286"/>
                    <a:pt x="19431" y="0"/>
                  </a:cubicBezTo>
                  <a:cubicBezTo>
                    <a:pt x="17336" y="190"/>
                    <a:pt x="15335" y="571"/>
                    <a:pt x="13240" y="571"/>
                  </a:cubicBezTo>
                  <a:cubicBezTo>
                    <a:pt x="10573" y="571"/>
                    <a:pt x="7906" y="571"/>
                    <a:pt x="5334" y="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5" name="Google Shape;2715;p37"/>
            <p:cNvSpPr/>
            <p:nvPr/>
          </p:nvSpPr>
          <p:spPr>
            <a:xfrm>
              <a:off x="6183534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6" name="Google Shape;2716;p37"/>
            <p:cNvSpPr/>
            <p:nvPr/>
          </p:nvSpPr>
          <p:spPr>
            <a:xfrm>
              <a:off x="6116383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7" name="Google Shape;2717;p37"/>
            <p:cNvSpPr/>
            <p:nvPr/>
          </p:nvSpPr>
          <p:spPr>
            <a:xfrm>
              <a:off x="6015609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8" name="Google Shape;2718;p37"/>
            <p:cNvSpPr/>
            <p:nvPr/>
          </p:nvSpPr>
          <p:spPr>
            <a:xfrm>
              <a:off x="5948457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9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9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9" name="Google Shape;2719;p37"/>
            <p:cNvSpPr/>
            <p:nvPr/>
          </p:nvSpPr>
          <p:spPr>
            <a:xfrm>
              <a:off x="5981985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0" name="Google Shape;2720;p37"/>
            <p:cNvSpPr/>
            <p:nvPr/>
          </p:nvSpPr>
          <p:spPr>
            <a:xfrm>
              <a:off x="6049232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1" name="Google Shape;2721;p37"/>
            <p:cNvSpPr/>
            <p:nvPr/>
          </p:nvSpPr>
          <p:spPr>
            <a:xfrm>
              <a:off x="5981985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2" name="Google Shape;2722;p37"/>
            <p:cNvSpPr/>
            <p:nvPr/>
          </p:nvSpPr>
          <p:spPr>
            <a:xfrm>
              <a:off x="5881211" y="1589341"/>
              <a:ext cx="25336" cy="23907"/>
            </a:xfrm>
            <a:custGeom>
              <a:avLst/>
              <a:gdLst/>
              <a:ahLst/>
              <a:cxnLst/>
              <a:rect l="l" t="t" r="r" b="b"/>
              <a:pathLst>
                <a:path w="25336" h="23907" extrusionOk="0">
                  <a:moveTo>
                    <a:pt x="7144" y="0"/>
                  </a:moveTo>
                  <a:cubicBezTo>
                    <a:pt x="2953" y="2095"/>
                    <a:pt x="0" y="6286"/>
                    <a:pt x="0" y="11240"/>
                  </a:cubicBezTo>
                  <a:cubicBezTo>
                    <a:pt x="0" y="18288"/>
                    <a:pt x="5715" y="23908"/>
                    <a:pt x="12668" y="23908"/>
                  </a:cubicBezTo>
                  <a:cubicBezTo>
                    <a:pt x="19621" y="23908"/>
                    <a:pt x="25336" y="18193"/>
                    <a:pt x="25336" y="11240"/>
                  </a:cubicBezTo>
                  <a:cubicBezTo>
                    <a:pt x="25336" y="8382"/>
                    <a:pt x="24193" y="5810"/>
                    <a:pt x="22574" y="3715"/>
                  </a:cubicBezTo>
                  <a:cubicBezTo>
                    <a:pt x="17431" y="2286"/>
                    <a:pt x="12287" y="1048"/>
                    <a:pt x="7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3" name="Google Shape;2723;p37"/>
            <p:cNvSpPr/>
            <p:nvPr/>
          </p:nvSpPr>
          <p:spPr>
            <a:xfrm>
              <a:off x="5814060" y="1588007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6"/>
                    <a:pt x="12668" y="25336"/>
                  </a:cubicBezTo>
                  <a:cubicBezTo>
                    <a:pt x="5672" y="25336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4" name="Google Shape;2724;p37"/>
            <p:cNvSpPr/>
            <p:nvPr/>
          </p:nvSpPr>
          <p:spPr>
            <a:xfrm>
              <a:off x="5881211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6" y="19622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5" name="Google Shape;2725;p37"/>
            <p:cNvSpPr/>
            <p:nvPr/>
          </p:nvSpPr>
          <p:spPr>
            <a:xfrm>
              <a:off x="5814060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6" name="Google Shape;2726;p37"/>
            <p:cNvSpPr/>
            <p:nvPr/>
          </p:nvSpPr>
          <p:spPr>
            <a:xfrm>
              <a:off x="5914834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7" name="Google Shape;2727;p37"/>
            <p:cNvSpPr/>
            <p:nvPr/>
          </p:nvSpPr>
          <p:spPr>
            <a:xfrm>
              <a:off x="5847588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6" y="19622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8" name="Google Shape;2728;p37"/>
            <p:cNvSpPr/>
            <p:nvPr/>
          </p:nvSpPr>
          <p:spPr>
            <a:xfrm>
              <a:off x="5914834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9" name="Google Shape;2729;p37"/>
            <p:cNvSpPr/>
            <p:nvPr/>
          </p:nvSpPr>
          <p:spPr>
            <a:xfrm>
              <a:off x="5847588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0" name="Google Shape;2730;p37"/>
            <p:cNvSpPr/>
            <p:nvPr/>
          </p:nvSpPr>
          <p:spPr>
            <a:xfrm>
              <a:off x="5746813" y="1592579"/>
              <a:ext cx="25336" cy="20764"/>
            </a:xfrm>
            <a:custGeom>
              <a:avLst/>
              <a:gdLst/>
              <a:ahLst/>
              <a:cxnLst/>
              <a:rect l="l" t="t" r="r" b="b"/>
              <a:pathLst>
                <a:path w="25336" h="20764" extrusionOk="0">
                  <a:moveTo>
                    <a:pt x="286" y="6858"/>
                  </a:moveTo>
                  <a:cubicBezTo>
                    <a:pt x="286" y="6858"/>
                    <a:pt x="0" y="7620"/>
                    <a:pt x="0" y="8096"/>
                  </a:cubicBezTo>
                  <a:cubicBezTo>
                    <a:pt x="0" y="15145"/>
                    <a:pt x="5715" y="20764"/>
                    <a:pt x="12668" y="20764"/>
                  </a:cubicBezTo>
                  <a:cubicBezTo>
                    <a:pt x="19621" y="20764"/>
                    <a:pt x="25337" y="15049"/>
                    <a:pt x="25337" y="8096"/>
                  </a:cubicBezTo>
                  <a:cubicBezTo>
                    <a:pt x="25337" y="4953"/>
                    <a:pt x="24098" y="2286"/>
                    <a:pt x="22288" y="0"/>
                  </a:cubicBezTo>
                  <a:cubicBezTo>
                    <a:pt x="14859" y="1905"/>
                    <a:pt x="7525" y="4191"/>
                    <a:pt x="286" y="67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1" name="Google Shape;2731;p37"/>
            <p:cNvSpPr/>
            <p:nvPr/>
          </p:nvSpPr>
          <p:spPr>
            <a:xfrm>
              <a:off x="5746908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2" name="Google Shape;2732;p37"/>
            <p:cNvSpPr/>
            <p:nvPr/>
          </p:nvSpPr>
          <p:spPr>
            <a:xfrm>
              <a:off x="5679662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3" name="Google Shape;2733;p37"/>
            <p:cNvSpPr/>
            <p:nvPr/>
          </p:nvSpPr>
          <p:spPr>
            <a:xfrm>
              <a:off x="5780436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4" name="Google Shape;2734;p37"/>
            <p:cNvSpPr/>
            <p:nvPr/>
          </p:nvSpPr>
          <p:spPr>
            <a:xfrm>
              <a:off x="5713285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5" name="Google Shape;2735;p37"/>
            <p:cNvSpPr/>
            <p:nvPr/>
          </p:nvSpPr>
          <p:spPr>
            <a:xfrm>
              <a:off x="5780436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6" name="Google Shape;2736;p37"/>
            <p:cNvSpPr/>
            <p:nvPr/>
          </p:nvSpPr>
          <p:spPr>
            <a:xfrm>
              <a:off x="5713285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7" name="Google Shape;2737;p37"/>
            <p:cNvSpPr/>
            <p:nvPr/>
          </p:nvSpPr>
          <p:spPr>
            <a:xfrm>
              <a:off x="5612510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8" name="Google Shape;2738;p37"/>
            <p:cNvSpPr/>
            <p:nvPr/>
          </p:nvSpPr>
          <p:spPr>
            <a:xfrm>
              <a:off x="5646134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12002" y="0"/>
                    <a:pt x="11525" y="286"/>
                    <a:pt x="10859" y="381"/>
                  </a:cubicBezTo>
                  <a:cubicBezTo>
                    <a:pt x="7239" y="3905"/>
                    <a:pt x="3715" y="7525"/>
                    <a:pt x="286" y="11144"/>
                  </a:cubicBezTo>
                  <a:cubicBezTo>
                    <a:pt x="286" y="11716"/>
                    <a:pt x="0" y="12097"/>
                    <a:pt x="0" y="12668"/>
                  </a:cubicBezTo>
                  <a:cubicBezTo>
                    <a:pt x="0" y="19717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9" name="Google Shape;2739;p37"/>
            <p:cNvSpPr/>
            <p:nvPr/>
          </p:nvSpPr>
          <p:spPr>
            <a:xfrm>
              <a:off x="5646134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0" name="Google Shape;2740;p37"/>
            <p:cNvSpPr/>
            <p:nvPr/>
          </p:nvSpPr>
          <p:spPr>
            <a:xfrm>
              <a:off x="5581650" y="1789556"/>
              <a:ext cx="22574" cy="25336"/>
            </a:xfrm>
            <a:custGeom>
              <a:avLst/>
              <a:gdLst/>
              <a:ahLst/>
              <a:cxnLst/>
              <a:rect l="l" t="t" r="r" b="b"/>
              <a:pathLst>
                <a:path w="22574" h="25336" extrusionOk="0">
                  <a:moveTo>
                    <a:pt x="9906" y="25336"/>
                  </a:moveTo>
                  <a:cubicBezTo>
                    <a:pt x="16954" y="25336"/>
                    <a:pt x="22574" y="19621"/>
                    <a:pt x="22574" y="12668"/>
                  </a:cubicBezTo>
                  <a:cubicBezTo>
                    <a:pt x="22574" y="5715"/>
                    <a:pt x="16859" y="0"/>
                    <a:pt x="9906" y="0"/>
                  </a:cubicBezTo>
                  <a:cubicBezTo>
                    <a:pt x="6953" y="0"/>
                    <a:pt x="4381" y="1143"/>
                    <a:pt x="2191" y="2857"/>
                  </a:cubicBezTo>
                  <a:cubicBezTo>
                    <a:pt x="1238" y="8572"/>
                    <a:pt x="476" y="14383"/>
                    <a:pt x="0" y="20288"/>
                  </a:cubicBezTo>
                  <a:cubicBezTo>
                    <a:pt x="2286" y="23336"/>
                    <a:pt x="5810" y="25336"/>
                    <a:pt x="9906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1" name="TextBox 380">
            <a:extLst>
              <a:ext uri="{FF2B5EF4-FFF2-40B4-BE49-F238E27FC236}">
                <a16:creationId xmlns:a16="http://schemas.microsoft.com/office/drawing/2014/main" id="{58AF1B7F-21E6-8E79-97B5-91D7B8F9223E}"/>
              </a:ext>
            </a:extLst>
          </p:cNvPr>
          <p:cNvSpPr txBox="1"/>
          <p:nvPr/>
        </p:nvSpPr>
        <p:spPr>
          <a:xfrm>
            <a:off x="-311567" y="152883"/>
            <a:ext cx="9703727" cy="646327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nthrax Sb" panose="020B0707020201080204" pitchFamily="34" charset="0"/>
              </a:rPr>
              <a:t>Технологии Будущего </a:t>
            </a:r>
            <a:endParaRPr kumimoji="0" lang="ru-RU" sz="3600" b="1" i="0" u="none" strike="noStrike" cap="none" spc="0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FillTx/>
              <a:latin typeface="Conthrax Sb" panose="020B0707020201080204" pitchFamily="34" charset="0"/>
              <a:sym typeface="Helvetica"/>
            </a:endParaRPr>
          </a:p>
        </p:txBody>
      </p:sp>
      <p:sp>
        <p:nvSpPr>
          <p:cNvPr id="383" name="Прямоугольник 13"/>
          <p:cNvSpPr/>
          <p:nvPr/>
        </p:nvSpPr>
        <p:spPr>
          <a:xfrm>
            <a:off x="0" y="3231645"/>
            <a:ext cx="3332480" cy="1911774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8900000" scaled="1"/>
            <a:tileRect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hangingPunct="0">
              <a:buClrTx/>
            </a:pPr>
            <a:endParaRPr lang="ru-RU" dirty="0">
              <a:solidFill>
                <a:schemeClr val="bg1"/>
              </a:solidFill>
              <a:latin typeface="Conthrax Sb" panose="020B0707020201080204" pitchFamily="34" charset="0"/>
            </a:endParaRPr>
          </a:p>
        </p:txBody>
      </p:sp>
      <p:sp>
        <p:nvSpPr>
          <p:cNvPr id="384" name="Прямоугольник 7"/>
          <p:cNvSpPr/>
          <p:nvPr/>
        </p:nvSpPr>
        <p:spPr>
          <a:xfrm>
            <a:off x="3332481" y="3231726"/>
            <a:ext cx="3237652" cy="1911774"/>
          </a:xfrm>
          <a:prstGeom prst="rect">
            <a:avLst/>
          </a:prstGeom>
          <a:gradFill flip="none" rotWithShape="1">
            <a:gsLst>
              <a:gs pos="0">
                <a:srgbClr val="FD493C">
                  <a:shade val="30000"/>
                  <a:satMod val="115000"/>
                </a:srgbClr>
              </a:gs>
              <a:gs pos="50000">
                <a:srgbClr val="FD493C">
                  <a:shade val="67500"/>
                  <a:satMod val="115000"/>
                </a:srgbClr>
              </a:gs>
              <a:gs pos="100000">
                <a:srgbClr val="FD493C">
                  <a:shade val="100000"/>
                  <a:satMod val="115000"/>
                </a:srgbClr>
              </a:gs>
            </a:gsLst>
            <a:lin ang="18900000" scaled="1"/>
            <a:tileRect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CAF17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</p:txBody>
      </p:sp>
      <p:sp>
        <p:nvSpPr>
          <p:cNvPr id="385" name="Прямоугольник 7">
            <a:extLst>
              <a:ext uri="{FF2B5EF4-FFF2-40B4-BE49-F238E27FC236}">
                <a16:creationId xmlns:a16="http://schemas.microsoft.com/office/drawing/2014/main" id="{C0839D08-43C5-AA31-AA7D-89C903F9D603}"/>
              </a:ext>
            </a:extLst>
          </p:cNvPr>
          <p:cNvSpPr/>
          <p:nvPr/>
        </p:nvSpPr>
        <p:spPr>
          <a:xfrm>
            <a:off x="6570133" y="3231726"/>
            <a:ext cx="2573867" cy="1911774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CAF17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</p:txBody>
      </p:sp>
      <p:sp>
        <p:nvSpPr>
          <p:cNvPr id="386" name="TextBox 385">
            <a:extLst>
              <a:ext uri="{FF2B5EF4-FFF2-40B4-BE49-F238E27FC236}">
                <a16:creationId xmlns:a16="http://schemas.microsoft.com/office/drawing/2014/main" id="{39E3980D-51DC-A0D5-4625-DC3895EDFDCC}"/>
              </a:ext>
            </a:extLst>
          </p:cNvPr>
          <p:cNvSpPr txBox="1"/>
          <p:nvPr/>
        </p:nvSpPr>
        <p:spPr>
          <a:xfrm>
            <a:off x="204196" y="3121155"/>
            <a:ext cx="4209911" cy="1107992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5400" dirty="0">
                <a:solidFill>
                  <a:schemeClr val="bg1"/>
                </a:solidFill>
                <a:latin typeface="Conthrax Sb" panose="020B0707020201080204" pitchFamily="34" charset="0"/>
              </a:rPr>
              <a:t>20.35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87" name="TextBox 386">
            <a:extLst>
              <a:ext uri="{FF2B5EF4-FFF2-40B4-BE49-F238E27FC236}">
                <a16:creationId xmlns:a16="http://schemas.microsoft.com/office/drawing/2014/main" id="{35209287-A413-1037-CA7D-05FD0E55A9BB}"/>
              </a:ext>
            </a:extLst>
          </p:cNvPr>
          <p:cNvSpPr txBox="1"/>
          <p:nvPr/>
        </p:nvSpPr>
        <p:spPr>
          <a:xfrm>
            <a:off x="195241" y="3984345"/>
            <a:ext cx="4215252" cy="1477323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solidFill>
                  <a:schemeClr val="bg1"/>
                </a:solidFill>
                <a:latin typeface="Conthrax Sb" panose="020B0707020201080204" pitchFamily="34" charset="0"/>
              </a:rPr>
              <a:t>НАЦИОНАЛЬНАЯ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solidFill>
                  <a:schemeClr val="bg1"/>
                </a:solidFill>
                <a:latin typeface="Conthrax Sb" panose="020B0707020201080204" pitchFamily="34" charset="0"/>
              </a:rPr>
              <a:t>ТЕХНОЛОГИЧЕСКАЯ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solidFill>
                  <a:schemeClr val="bg1"/>
                </a:solidFill>
                <a:latin typeface="Conthrax Sb" panose="020B0707020201080204" pitchFamily="34" charset="0"/>
              </a:rPr>
              <a:t>ИНИЦИАТИВА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388" name="Рисунок 38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41594AC-B171-5339-3501-6E051D5097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574" y="3218069"/>
            <a:ext cx="2479294" cy="19667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9650"/>
              </a:prstClr>
            </a:outerShdw>
          </a:effectLst>
        </p:spPr>
      </p:pic>
      <p:pic>
        <p:nvPicPr>
          <p:cNvPr id="389" name="Рисунок 388" descr="Изображение выглядит как искусство, круг, Графика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1D070B07-8142-ED16-AA24-490A7AF639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74" y="3315116"/>
            <a:ext cx="1328069" cy="1644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5" name="Google Shape;2745;p38"/>
          <p:cNvSpPr txBox="1">
            <a:spLocks noGrp="1"/>
          </p:cNvSpPr>
          <p:nvPr>
            <p:ph type="title"/>
          </p:nvPr>
        </p:nvSpPr>
        <p:spPr>
          <a:xfrm>
            <a:off x="155676" y="123901"/>
            <a:ext cx="838296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>
                <a:solidFill>
                  <a:schemeClr val="tx1"/>
                </a:solidFill>
                <a:latin typeface="Cheque Black" panose="00000500000000000000" pitchFamily="50" charset="0"/>
              </a:rPr>
              <a:t>Бизнес-модель И ЮНИТ-ЭКОНОМИКА</a:t>
            </a:r>
            <a:endParaRPr b="1" dirty="0">
              <a:solidFill>
                <a:schemeClr val="tx1"/>
              </a:solidFill>
              <a:latin typeface="Cheque Black" panose="00000500000000000000" pitchFamily="50" charset="0"/>
            </a:endParaRPr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43D7B576-CEA7-07C1-2447-83DF1488C615}"/>
              </a:ext>
            </a:extLst>
          </p:cNvPr>
          <p:cNvCxnSpPr>
            <a:cxnSpLocks/>
          </p:cNvCxnSpPr>
          <p:nvPr/>
        </p:nvCxnSpPr>
        <p:spPr>
          <a:xfrm>
            <a:off x="0" y="682888"/>
            <a:ext cx="3965107" cy="0"/>
          </a:xfrm>
          <a:prstGeom prst="line">
            <a:avLst/>
          </a:prstGeom>
          <a:ln w="15875" cmpd="sng">
            <a:solidFill>
              <a:srgbClr val="08A1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6E6C007-41F1-6015-3E38-6E7A1A34125F}"/>
              </a:ext>
            </a:extLst>
          </p:cNvPr>
          <p:cNvSpPr txBox="1"/>
          <p:nvPr/>
        </p:nvSpPr>
        <p:spPr>
          <a:xfrm>
            <a:off x="-11139" y="1779521"/>
            <a:ext cx="30498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dk1"/>
                </a:solidFill>
                <a:latin typeface="Bahnschrift Light" panose="020B0502040204020203" pitchFamily="34" charset="0"/>
                <a:ea typeface="Nunito Sans"/>
                <a:cs typeface="Nunito Sans"/>
                <a:sym typeface="Nunito Sans"/>
              </a:rPr>
              <a:t>Мы предлагаем образовательные курсы, для получения знаний по Истории России, а также для подготовки к экзаменам на высокие баллы</a:t>
            </a:r>
          </a:p>
          <a:p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971F3FF-6BC1-F796-DD74-C22C38AAE3DC}"/>
              </a:ext>
            </a:extLst>
          </p:cNvPr>
          <p:cNvSpPr/>
          <p:nvPr/>
        </p:nvSpPr>
        <p:spPr>
          <a:xfrm>
            <a:off x="1959207" y="4108094"/>
            <a:ext cx="7184793" cy="987934"/>
          </a:xfrm>
          <a:prstGeom prst="rect">
            <a:avLst/>
          </a:prstGeom>
          <a:solidFill>
            <a:srgbClr val="FCF7F4"/>
          </a:solidFill>
          <a:ln>
            <a:solidFill>
              <a:srgbClr val="FCF7F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Академическая шапочка">
            <a:extLst>
              <a:ext uri="{FF2B5EF4-FFF2-40B4-BE49-F238E27FC236}">
                <a16:creationId xmlns:a16="http://schemas.microsoft.com/office/drawing/2014/main" id="{9FBF5059-1AC2-C0D3-C9D3-DF8584971A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0137" y="719517"/>
            <a:ext cx="914400" cy="914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2E5C521-9A70-6992-98CC-B1F6BDA51FA9}"/>
              </a:ext>
            </a:extLst>
          </p:cNvPr>
          <p:cNvSpPr txBox="1"/>
          <p:nvPr/>
        </p:nvSpPr>
        <p:spPr>
          <a:xfrm>
            <a:off x="534087" y="1435959"/>
            <a:ext cx="1826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C000"/>
                </a:solidFill>
                <a:latin typeface="Bahnschrift Light" panose="020B0502040204020203" pitchFamily="34" charset="0"/>
              </a:rPr>
              <a:t>Предложение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B57A5C3D-4257-BDDE-F319-9C96B52BEC3D}"/>
              </a:ext>
            </a:extLst>
          </p:cNvPr>
          <p:cNvCxnSpPr>
            <a:cxnSpLocks/>
          </p:cNvCxnSpPr>
          <p:nvPr/>
        </p:nvCxnSpPr>
        <p:spPr>
          <a:xfrm>
            <a:off x="534088" y="1779521"/>
            <a:ext cx="1881457" cy="0"/>
          </a:xfrm>
          <a:prstGeom prst="line">
            <a:avLst/>
          </a:prstGeom>
          <a:ln w="15875" cmpd="sng">
            <a:solidFill>
              <a:srgbClr val="08A1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 descr="Направление">
            <a:extLst>
              <a:ext uri="{FF2B5EF4-FFF2-40B4-BE49-F238E27FC236}">
                <a16:creationId xmlns:a16="http://schemas.microsoft.com/office/drawing/2014/main" id="{9CEAFF3A-D71F-E741-1C9D-FC887A4EE9F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29684" y="2828388"/>
            <a:ext cx="914400" cy="9144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35E4EB9-1AE3-4ED9-DE93-1A31DA2025DD}"/>
              </a:ext>
            </a:extLst>
          </p:cNvPr>
          <p:cNvSpPr txBox="1"/>
          <p:nvPr/>
        </p:nvSpPr>
        <p:spPr>
          <a:xfrm>
            <a:off x="434696" y="3564113"/>
            <a:ext cx="1826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C000"/>
                </a:solidFill>
                <a:latin typeface="Bahnschrift Light" panose="020B0502040204020203" pitchFamily="34" charset="0"/>
              </a:rPr>
              <a:t>Каналы сбыта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C2B682E8-D7E3-96F4-9E61-947157D3C634}"/>
              </a:ext>
            </a:extLst>
          </p:cNvPr>
          <p:cNvSpPr/>
          <p:nvPr/>
        </p:nvSpPr>
        <p:spPr>
          <a:xfrm>
            <a:off x="6176" y="2936066"/>
            <a:ext cx="668450" cy="987934"/>
          </a:xfrm>
          <a:prstGeom prst="rect">
            <a:avLst/>
          </a:prstGeom>
          <a:solidFill>
            <a:srgbClr val="FCF7F4"/>
          </a:solidFill>
          <a:ln>
            <a:solidFill>
              <a:srgbClr val="FCF7F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6" name="Google Shape;9223;p66"/>
          <p:cNvSpPr txBox="1"/>
          <p:nvPr/>
        </p:nvSpPr>
        <p:spPr>
          <a:xfrm>
            <a:off x="74300" y="3742788"/>
            <a:ext cx="5477303" cy="183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91161" indent="-342900">
              <a:lnSpc>
                <a:spcPct val="115000"/>
              </a:lnSpc>
              <a:buSzPts val="1400"/>
              <a:buFont typeface="+mj-lt"/>
              <a:buAutoNum type="arabicPeriod"/>
            </a:pPr>
            <a:r>
              <a:rPr lang="ru-RU" dirty="0" smtClean="0">
                <a:latin typeface="Bahnschrift Light" panose="020B0502040204020203" pitchFamily="34" charset="0"/>
                <a:sym typeface="Nunito Sans"/>
              </a:rPr>
              <a:t>Платформа</a:t>
            </a:r>
            <a:endParaRPr lang="ru-RU" dirty="0">
              <a:latin typeface="Bahnschrift Light" panose="020B0502040204020203" pitchFamily="34" charset="0"/>
              <a:sym typeface="Nunito Sans"/>
            </a:endParaRPr>
          </a:p>
          <a:p>
            <a:pPr marL="391161" lvl="0" indent="-342900">
              <a:lnSpc>
                <a:spcPct val="115000"/>
              </a:lnSpc>
              <a:buSzPts val="1400"/>
              <a:buFont typeface="+mj-lt"/>
              <a:buAutoNum type="arabicPeriod"/>
            </a:pPr>
            <a:r>
              <a:rPr lang="ru-RU" dirty="0">
                <a:solidFill>
                  <a:schemeClr val="dk1"/>
                </a:solidFill>
                <a:latin typeface="Bahnschrift Light" panose="020B0502040204020203" pitchFamily="34" charset="0"/>
                <a:sym typeface="Nunito Sans"/>
              </a:rPr>
              <a:t>Социальные сети </a:t>
            </a:r>
            <a:endParaRPr lang="ru-RU" dirty="0" smtClean="0">
              <a:solidFill>
                <a:schemeClr val="dk1"/>
              </a:solidFill>
              <a:latin typeface="Bahnschrift Light" panose="020B0502040204020203" pitchFamily="34" charset="0"/>
              <a:sym typeface="Nunito Sans"/>
            </a:endParaRPr>
          </a:p>
          <a:p>
            <a:pPr marL="391161" lvl="0" indent="-342900">
              <a:lnSpc>
                <a:spcPct val="115000"/>
              </a:lnSpc>
              <a:buSzPts val="1400"/>
              <a:buFont typeface="+mj-lt"/>
              <a:buAutoNum type="arabicPeriod"/>
            </a:pPr>
            <a:r>
              <a:rPr lang="ru-RU" dirty="0">
                <a:solidFill>
                  <a:schemeClr val="dk1"/>
                </a:solidFill>
                <a:latin typeface="Bahnschrift Light" panose="020B0502040204020203" pitchFamily="34" charset="0"/>
                <a:sym typeface="Nunito Sans"/>
              </a:rPr>
              <a:t>Партнерство с </a:t>
            </a:r>
            <a:r>
              <a:rPr lang="ru-RU" dirty="0" smtClean="0">
                <a:solidFill>
                  <a:schemeClr val="dk1"/>
                </a:solidFill>
                <a:latin typeface="Bahnschrift Light" panose="020B0502040204020203" pitchFamily="34" charset="0"/>
                <a:sym typeface="Nunito Sans"/>
              </a:rPr>
              <a:t>организациями</a:t>
            </a:r>
          </a:p>
          <a:p>
            <a:pPr marL="391161" indent="-342900">
              <a:lnSpc>
                <a:spcPct val="115000"/>
              </a:lnSpc>
              <a:buSzPts val="1400"/>
              <a:buFont typeface="+mj-lt"/>
              <a:buAutoNum type="arabicPeriod"/>
            </a:pPr>
            <a:r>
              <a:rPr lang="ru-RU" dirty="0">
                <a:solidFill>
                  <a:schemeClr val="dk1"/>
                </a:solidFill>
                <a:latin typeface="Bahnschrift Light" panose="020B0502040204020203" pitchFamily="34" charset="0"/>
                <a:sym typeface="Nunito Sans"/>
              </a:rPr>
              <a:t>Участие в общеобразовательных мероприятиях</a:t>
            </a:r>
          </a:p>
          <a:p>
            <a:pPr marL="391161" lvl="0" indent="-342900">
              <a:lnSpc>
                <a:spcPct val="115000"/>
              </a:lnSpc>
              <a:buSzPts val="1400"/>
              <a:buFont typeface="+mj-lt"/>
              <a:buAutoNum type="arabicPeriod"/>
            </a:pPr>
            <a:endParaRPr dirty="0">
              <a:latin typeface="Bahnschrift Light" panose="020B0502040204020203" pitchFamily="34" charset="0"/>
              <a:sym typeface="Nunito Sans"/>
            </a:endParaRPr>
          </a:p>
        </p:txBody>
      </p:sp>
      <p:graphicFrame>
        <p:nvGraphicFramePr>
          <p:cNvPr id="217" name="Таблица 2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839312"/>
              </p:ext>
            </p:extLst>
          </p:nvPr>
        </p:nvGraphicFramePr>
        <p:xfrm>
          <a:off x="5169084" y="1484045"/>
          <a:ext cx="3496848" cy="3413760"/>
        </p:xfrm>
        <a:graphic>
          <a:graphicData uri="http://schemas.openxmlformats.org/drawingml/2006/table">
            <a:tbl>
              <a:tblPr firstRow="1" bandRow="1">
                <a:tableStyleId>{BAA647DA-FE77-4D8B-A13F-7F643EDEB05B}</a:tableStyleId>
              </a:tblPr>
              <a:tblGrid>
                <a:gridCol w="1748424">
                  <a:extLst>
                    <a:ext uri="{9D8B030D-6E8A-4147-A177-3AD203B41FA5}">
                      <a16:colId xmlns:a16="http://schemas.microsoft.com/office/drawing/2014/main" val="4009174335"/>
                    </a:ext>
                  </a:extLst>
                </a:gridCol>
                <a:gridCol w="1748424">
                  <a:extLst>
                    <a:ext uri="{9D8B030D-6E8A-4147-A177-3AD203B41FA5}">
                      <a16:colId xmlns:a16="http://schemas.microsoft.com/office/drawing/2014/main" val="86848021"/>
                    </a:ext>
                  </a:extLst>
                </a:gridCol>
              </a:tblGrid>
              <a:tr h="4944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Nunito Sans"/>
                          <a:cs typeface="Nunito Sans"/>
                          <a:sym typeface="Nunito Sans"/>
                        </a:rPr>
                        <a:t>NPV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Nunito Sans"/>
                          <a:cs typeface="Nunito Sans"/>
                          <a:sym typeface="Nunito Sans"/>
                        </a:rPr>
                        <a:t>1 857 658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420678"/>
                  </a:ext>
                </a:extLst>
              </a:tr>
              <a:tr h="27047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Nunito Sans"/>
                          <a:cs typeface="Nunito Sans"/>
                          <a:sym typeface="Nunito Sans"/>
                        </a:rPr>
                        <a:t>IRR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Nunito Sans"/>
                          <a:cs typeface="Nunito Sans"/>
                          <a:sym typeface="Nunito Sans"/>
                        </a:rPr>
                        <a:t>1081,22%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862950"/>
                  </a:ext>
                </a:extLst>
              </a:tr>
              <a:tr h="4598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Nunito Sans"/>
                          <a:cs typeface="Nunito Sans"/>
                          <a:sym typeface="Nunito Sans"/>
                        </a:rPr>
                        <a:t>DPP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Nunito Sans"/>
                          <a:cs typeface="Nunito Sans"/>
                          <a:sym typeface="Nunito Sans"/>
                        </a:rPr>
                        <a:t>0,89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986967"/>
                  </a:ext>
                </a:extLst>
              </a:tr>
              <a:tr h="4598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Nunito Sans"/>
                          <a:cs typeface="Nunito Sans"/>
                          <a:sym typeface="Nunito Sans"/>
                        </a:rPr>
                        <a:t>DPI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Nunito Sans"/>
                          <a:cs typeface="Nunito Sans"/>
                          <a:sym typeface="Nunito Sans"/>
                        </a:rPr>
                        <a:t>26,00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492665"/>
                  </a:ext>
                </a:extLst>
              </a:tr>
              <a:tr h="4598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Nunito Sans"/>
                          <a:cs typeface="Nunito Sans"/>
                          <a:sym typeface="Nunito Sans"/>
                        </a:rPr>
                        <a:t>PP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Nunito Sans"/>
                          <a:cs typeface="Nunito Sans"/>
                          <a:sym typeface="Nunito Sans"/>
                        </a:rPr>
                        <a:t>0,04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490786"/>
                  </a:ext>
                </a:extLst>
              </a:tr>
              <a:tr h="4598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Nunito Sans"/>
                          <a:cs typeface="Nunito Sans"/>
                          <a:sym typeface="Nunito Sans"/>
                        </a:rPr>
                        <a:t>PI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Nunito Sans"/>
                          <a:cs typeface="Nunito Sans"/>
                          <a:sym typeface="Nunito Sans"/>
                        </a:rPr>
                        <a:t>2,30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3428883"/>
                  </a:ext>
                </a:extLst>
              </a:tr>
              <a:tr h="4598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Nunito Sans"/>
                          <a:cs typeface="Nunito Sans"/>
                          <a:sym typeface="Nunito Sans"/>
                        </a:rPr>
                        <a:t>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Nunito Sans"/>
                          <a:cs typeface="Nunito Sans"/>
                          <a:sym typeface="Nunito Sans"/>
                        </a:rPr>
                        <a:t>18%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050173"/>
                  </a:ext>
                </a:extLst>
              </a:tr>
            </a:tbl>
          </a:graphicData>
        </a:graphic>
      </p:graphicFrame>
      <p:sp>
        <p:nvSpPr>
          <p:cNvPr id="218" name="TextBox 217">
            <a:extLst>
              <a:ext uri="{FF2B5EF4-FFF2-40B4-BE49-F238E27FC236}">
                <a16:creationId xmlns:a16="http://schemas.microsoft.com/office/drawing/2014/main" id="{42E5C521-9A70-6992-98CC-B1F6BDA51FA9}"/>
              </a:ext>
            </a:extLst>
          </p:cNvPr>
          <p:cNvSpPr txBox="1"/>
          <p:nvPr/>
        </p:nvSpPr>
        <p:spPr>
          <a:xfrm>
            <a:off x="5468394" y="939826"/>
            <a:ext cx="2898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  <a:latin typeface="Bahnschrift Light" panose="020B0502040204020203" pitchFamily="34" charset="0"/>
              </a:rPr>
              <a:t>Расчёты окупаемости</a:t>
            </a:r>
            <a:endParaRPr lang="ru-RU" dirty="0">
              <a:solidFill>
                <a:srgbClr val="FFC000"/>
              </a:solidFill>
              <a:latin typeface="Bahnschrift Light" panose="020B0502040204020203" pitchFamily="34" charset="0"/>
            </a:endParaRPr>
          </a:p>
        </p:txBody>
      </p:sp>
      <p:cxnSp>
        <p:nvCxnSpPr>
          <p:cNvPr id="219" name="Прямая соединительная линия 218">
            <a:extLst>
              <a:ext uri="{FF2B5EF4-FFF2-40B4-BE49-F238E27FC236}">
                <a16:creationId xmlns:a16="http://schemas.microsoft.com/office/drawing/2014/main" id="{B57A5C3D-4257-BDDE-F319-9C96B52BEC3D}"/>
              </a:ext>
            </a:extLst>
          </p:cNvPr>
          <p:cNvCxnSpPr>
            <a:cxnSpLocks/>
          </p:cNvCxnSpPr>
          <p:nvPr/>
        </p:nvCxnSpPr>
        <p:spPr>
          <a:xfrm>
            <a:off x="5976779" y="1240819"/>
            <a:ext cx="1881457" cy="0"/>
          </a:xfrm>
          <a:prstGeom prst="line">
            <a:avLst/>
          </a:prstGeom>
          <a:ln w="15875" cmpd="sng">
            <a:solidFill>
              <a:srgbClr val="08A1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80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528395D4-1D58-2363-A773-33C4798ED5B8}"/>
              </a:ext>
            </a:extLst>
          </p:cNvPr>
          <p:cNvGrpSpPr/>
          <p:nvPr/>
        </p:nvGrpSpPr>
        <p:grpSpPr>
          <a:xfrm>
            <a:off x="245886" y="874801"/>
            <a:ext cx="574783" cy="574958"/>
            <a:chOff x="1249904" y="1499119"/>
            <a:chExt cx="457200" cy="457200"/>
          </a:xfrm>
        </p:grpSpPr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CBBEE9CF-CCAD-2BCC-5D8A-488D3897FAE6}"/>
                </a:ext>
              </a:extLst>
            </p:cNvPr>
            <p:cNvSpPr/>
            <p:nvPr/>
          </p:nvSpPr>
          <p:spPr>
            <a:xfrm>
              <a:off x="1249904" y="1499119"/>
              <a:ext cx="457200" cy="45720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FDAE933-BA71-716A-7A5F-0B88E064B3CA}"/>
                </a:ext>
              </a:extLst>
            </p:cNvPr>
            <p:cNvSpPr txBox="1"/>
            <p:nvPr/>
          </p:nvSpPr>
          <p:spPr>
            <a:xfrm>
              <a:off x="1299748" y="1558936"/>
              <a:ext cx="385496" cy="339087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solidFill>
                    <a:srgbClr val="FFC000"/>
                  </a:solidFill>
                  <a:latin typeface="Bahnschrift Light" panose="020B0502040204020203" pitchFamily="34" charset="0"/>
                </a:rPr>
                <a:t>01</a:t>
              </a:r>
            </a:p>
          </p:txBody>
        </p:sp>
      </p:grpSp>
      <p:sp>
        <p:nvSpPr>
          <p:cNvPr id="46" name="Прямоугольник 45"/>
          <p:cNvSpPr/>
          <p:nvPr/>
        </p:nvSpPr>
        <p:spPr>
          <a:xfrm>
            <a:off x="826019" y="565866"/>
            <a:ext cx="33764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/>
            <a:endParaRPr lang="ru-RU" b="1" dirty="0" smtClean="0">
              <a:solidFill>
                <a:schemeClr val="tx1"/>
              </a:solidFill>
              <a:latin typeface="Bahnschrift Light" panose="020B0502040204020203" pitchFamily="34" charset="0"/>
            </a:endParaRPr>
          </a:p>
          <a:p>
            <a:pPr marL="0" lvl="0" indent="0"/>
            <a:endParaRPr lang="ru-RU" b="1" dirty="0" smtClean="0">
              <a:latin typeface="Bahnschrift Light" panose="020B0502040204020203" pitchFamily="34" charset="0"/>
            </a:endParaRPr>
          </a:p>
          <a:p>
            <a:pPr marL="0" lvl="0" indent="0"/>
            <a:r>
              <a:rPr lang="ru-RU" b="1" dirty="0" smtClean="0">
                <a:latin typeface="Bahnschrift Light" panose="020B0502040204020203" pitchFamily="34" charset="0"/>
              </a:rPr>
              <a:t>ЦА: </a:t>
            </a:r>
            <a:r>
              <a:rPr lang="ru-RU" dirty="0" smtClean="0">
                <a:latin typeface="Bahnschrift Light" panose="020B0502040204020203" pitchFamily="34" charset="0"/>
              </a:rPr>
              <a:t>Учащиеся 16-18 лет готовящиеся к экзаменам</a:t>
            </a:r>
            <a:endParaRPr lang="ru-RU" dirty="0">
              <a:latin typeface="Bahnschrift Light" panose="020B0502040204020203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62417" y="1145543"/>
            <a:ext cx="32324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/>
            <a:endParaRPr lang="ru-RU" b="1" dirty="0" smtClean="0">
              <a:solidFill>
                <a:schemeClr val="tx1"/>
              </a:solidFill>
              <a:latin typeface="Bahnschrift Light" panose="020B0502040204020203" pitchFamily="34" charset="0"/>
            </a:endParaRPr>
          </a:p>
          <a:p>
            <a:pPr marL="0" lvl="0" indent="0"/>
            <a:endParaRPr lang="ru-RU" b="1" dirty="0" smtClean="0">
              <a:latin typeface="Bahnschrift Light" panose="020B0502040204020203" pitchFamily="34" charset="0"/>
            </a:endParaRPr>
          </a:p>
          <a:p>
            <a:pPr marL="0" lvl="0" indent="0"/>
            <a:r>
              <a:rPr lang="ru-RU" b="1" dirty="0" smtClean="0">
                <a:latin typeface="Bahnschrift Light" panose="020B0502040204020203" pitchFamily="34" charset="0"/>
              </a:rPr>
              <a:t>Каналы взаимодействия: </a:t>
            </a:r>
            <a:r>
              <a:rPr lang="ru-RU" dirty="0" smtClean="0">
                <a:latin typeface="Bahnschrift Light" panose="020B0502040204020203" pitchFamily="34" charset="0"/>
              </a:rPr>
              <a:t>Сайт, Приложение, социальные сети </a:t>
            </a:r>
            <a:endParaRPr lang="ru-RU" dirty="0">
              <a:latin typeface="Bahnschrift Light" panose="020B0502040204020203" pitchFamily="34" charset="0"/>
            </a:endParaRPr>
          </a:p>
        </p:txBody>
      </p: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528395D4-1D58-2363-A773-33C4798ED5B8}"/>
              </a:ext>
            </a:extLst>
          </p:cNvPr>
          <p:cNvGrpSpPr/>
          <p:nvPr/>
        </p:nvGrpSpPr>
        <p:grpSpPr>
          <a:xfrm>
            <a:off x="232730" y="1598457"/>
            <a:ext cx="617331" cy="574958"/>
            <a:chOff x="1249904" y="1499119"/>
            <a:chExt cx="491044" cy="457200"/>
          </a:xfrm>
        </p:grpSpPr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CBBEE9CF-CCAD-2BCC-5D8A-488D3897FAE6}"/>
                </a:ext>
              </a:extLst>
            </p:cNvPr>
            <p:cNvSpPr/>
            <p:nvPr/>
          </p:nvSpPr>
          <p:spPr>
            <a:xfrm>
              <a:off x="1249904" y="1499119"/>
              <a:ext cx="457200" cy="45720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FDAE933-BA71-716A-7A5F-0B88E064B3CA}"/>
                </a:ext>
              </a:extLst>
            </p:cNvPr>
            <p:cNvSpPr txBox="1"/>
            <p:nvPr/>
          </p:nvSpPr>
          <p:spPr>
            <a:xfrm>
              <a:off x="1299747" y="1558936"/>
              <a:ext cx="441201" cy="367111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FFC000"/>
                  </a:solidFill>
                  <a:latin typeface="Bahnschrift Light" panose="020B0502040204020203" pitchFamily="34" charset="0"/>
                </a:rPr>
                <a:t>02</a:t>
              </a:r>
              <a:endParaRPr lang="ru-RU" sz="2400" b="1" dirty="0">
                <a:solidFill>
                  <a:srgbClr val="FFC000"/>
                </a:solidFill>
                <a:latin typeface="Bahnschrift Light" panose="020B0502040204020203" pitchFamily="34" charset="0"/>
              </a:endParaRP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528395D4-1D58-2363-A773-33C4798ED5B8}"/>
              </a:ext>
            </a:extLst>
          </p:cNvPr>
          <p:cNvGrpSpPr/>
          <p:nvPr/>
        </p:nvGrpSpPr>
        <p:grpSpPr>
          <a:xfrm>
            <a:off x="245886" y="2324569"/>
            <a:ext cx="603735" cy="574958"/>
            <a:chOff x="1249904" y="1499119"/>
            <a:chExt cx="480229" cy="457200"/>
          </a:xfrm>
        </p:grpSpPr>
        <p:sp>
          <p:nvSpPr>
            <p:cNvPr id="52" name="Овал 51">
              <a:extLst>
                <a:ext uri="{FF2B5EF4-FFF2-40B4-BE49-F238E27FC236}">
                  <a16:creationId xmlns:a16="http://schemas.microsoft.com/office/drawing/2014/main" id="{CBBEE9CF-CCAD-2BCC-5D8A-488D3897FAE6}"/>
                </a:ext>
              </a:extLst>
            </p:cNvPr>
            <p:cNvSpPr/>
            <p:nvPr/>
          </p:nvSpPr>
          <p:spPr>
            <a:xfrm>
              <a:off x="1249904" y="1499119"/>
              <a:ext cx="457200" cy="45720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FDAE933-BA71-716A-7A5F-0B88E064B3CA}"/>
                </a:ext>
              </a:extLst>
            </p:cNvPr>
            <p:cNvSpPr txBox="1"/>
            <p:nvPr/>
          </p:nvSpPr>
          <p:spPr>
            <a:xfrm>
              <a:off x="1288932" y="1538187"/>
              <a:ext cx="441201" cy="367111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FFC000"/>
                  </a:solidFill>
                  <a:latin typeface="Bahnschrift Light" panose="020B0502040204020203" pitchFamily="34" charset="0"/>
                </a:rPr>
                <a:t>03</a:t>
              </a:r>
              <a:endParaRPr lang="ru-RU" sz="2400" b="1" dirty="0">
                <a:solidFill>
                  <a:srgbClr val="FFC000"/>
                </a:solidFill>
                <a:latin typeface="Bahnschrift Light" panose="020B0502040204020203" pitchFamily="34" charset="0"/>
              </a:endParaRPr>
            </a:p>
          </p:txBody>
        </p:sp>
      </p:grpSp>
      <p:sp>
        <p:nvSpPr>
          <p:cNvPr id="54" name="Прямоугольник 53"/>
          <p:cNvSpPr/>
          <p:nvPr/>
        </p:nvSpPr>
        <p:spPr>
          <a:xfrm>
            <a:off x="855966" y="1835671"/>
            <a:ext cx="323240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/>
            <a:endParaRPr lang="ru-RU" b="1" dirty="0" smtClean="0">
              <a:solidFill>
                <a:schemeClr val="tx1"/>
              </a:solidFill>
              <a:latin typeface="Bahnschrift Light" panose="020B0502040204020203" pitchFamily="34" charset="0"/>
            </a:endParaRPr>
          </a:p>
          <a:p>
            <a:pPr marL="0" lvl="0" indent="0"/>
            <a:endParaRPr lang="ru-RU" b="1" dirty="0" smtClean="0">
              <a:latin typeface="Bahnschrift Light" panose="020B0502040204020203" pitchFamily="34" charset="0"/>
            </a:endParaRPr>
          </a:p>
          <a:p>
            <a:pPr marL="0" lvl="0" indent="0"/>
            <a:r>
              <a:rPr lang="ru-RU" b="1" dirty="0" smtClean="0">
                <a:latin typeface="Bahnschrift Light" panose="020B0502040204020203" pitchFamily="34" charset="0"/>
              </a:rPr>
              <a:t>Ключевые виды деятельности: </a:t>
            </a:r>
            <a:r>
              <a:rPr lang="ru-RU" dirty="0" smtClean="0">
                <a:latin typeface="Bahnschrift Light" panose="020B0502040204020203" pitchFamily="34" charset="0"/>
              </a:rPr>
              <a:t>Разработка сервисов для подготовки к экзаменам, </a:t>
            </a:r>
            <a:endParaRPr lang="ru-RU" dirty="0">
              <a:latin typeface="Bahnschrift Light" panose="020B0502040204020203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841012" y="2536666"/>
            <a:ext cx="32324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/>
            <a:endParaRPr lang="ru-RU" b="1" dirty="0" smtClean="0">
              <a:solidFill>
                <a:schemeClr val="tx1"/>
              </a:solidFill>
              <a:latin typeface="Bahnschrift Light" panose="020B0502040204020203" pitchFamily="34" charset="0"/>
            </a:endParaRPr>
          </a:p>
          <a:p>
            <a:pPr marL="0" lvl="0" indent="0"/>
            <a:endParaRPr lang="ru-RU" b="1" dirty="0" smtClean="0">
              <a:latin typeface="Bahnschrift Light" panose="020B0502040204020203" pitchFamily="34" charset="0"/>
            </a:endParaRPr>
          </a:p>
          <a:p>
            <a:pPr marL="0" lvl="0" indent="0"/>
            <a:r>
              <a:rPr lang="ru-RU" b="1" dirty="0" smtClean="0">
                <a:latin typeface="Bahnschrift Light" panose="020B0502040204020203" pitchFamily="34" charset="0"/>
              </a:rPr>
              <a:t>Предоставляемая ценность: </a:t>
            </a:r>
            <a:r>
              <a:rPr lang="ru-RU" dirty="0" smtClean="0">
                <a:latin typeface="Bahnschrift Light" panose="020B0502040204020203" pitchFamily="34" charset="0"/>
              </a:rPr>
              <a:t>доступность, много бесплатного контента, структурированность, удобство, социальные сети </a:t>
            </a:r>
            <a:endParaRPr lang="ru-RU" dirty="0">
              <a:latin typeface="Bahnschrift Light" panose="020B0502040204020203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849515" y="3517141"/>
            <a:ext cx="32324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/>
            <a:endParaRPr lang="ru-RU" b="1" dirty="0" smtClean="0">
              <a:solidFill>
                <a:schemeClr val="tx1"/>
              </a:solidFill>
              <a:latin typeface="Bahnschrift Light" panose="020B0502040204020203" pitchFamily="34" charset="0"/>
            </a:endParaRPr>
          </a:p>
          <a:p>
            <a:pPr marL="0" lvl="0" indent="0"/>
            <a:endParaRPr lang="ru-RU" b="1" dirty="0" smtClean="0">
              <a:latin typeface="Bahnschrift Light" panose="020B0502040204020203" pitchFamily="34" charset="0"/>
            </a:endParaRPr>
          </a:p>
          <a:p>
            <a:pPr marL="0" lvl="0" indent="0"/>
            <a:r>
              <a:rPr lang="ru-RU" b="1" dirty="0" smtClean="0">
                <a:latin typeface="Bahnschrift Light" panose="020B0502040204020203" pitchFamily="34" charset="0"/>
              </a:rPr>
              <a:t>Доходы: </a:t>
            </a:r>
            <a:r>
              <a:rPr lang="ru-RU" dirty="0" smtClean="0">
                <a:latin typeface="Bahnschrift Light" panose="020B0502040204020203" pitchFamily="34" charset="0"/>
              </a:rPr>
              <a:t>Продажа курсов, реклама, </a:t>
            </a:r>
            <a:r>
              <a:rPr lang="ru-RU" dirty="0" err="1" smtClean="0">
                <a:latin typeface="Bahnschrift Light" panose="020B0502040204020203" pitchFamily="34" charset="0"/>
              </a:rPr>
              <a:t>нативная</a:t>
            </a:r>
            <a:r>
              <a:rPr lang="ru-RU" dirty="0" smtClean="0">
                <a:latin typeface="Bahnschrift Light" panose="020B0502040204020203" pitchFamily="34" charset="0"/>
              </a:rPr>
              <a:t> реклама на платформах</a:t>
            </a:r>
            <a:endParaRPr lang="ru-RU" dirty="0">
              <a:latin typeface="Bahnschrift Light" panose="020B0502040204020203" pitchFamily="34" charset="0"/>
            </a:endParaRPr>
          </a:p>
        </p:txBody>
      </p:sp>
      <p:sp>
        <p:nvSpPr>
          <p:cNvPr id="57" name="Google Shape;2745;p38"/>
          <p:cNvSpPr txBox="1">
            <a:spLocks/>
          </p:cNvSpPr>
          <p:nvPr/>
        </p:nvSpPr>
        <p:spPr>
          <a:xfrm>
            <a:off x="155676" y="123901"/>
            <a:ext cx="898832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000" b="1" dirty="0" smtClean="0">
                <a:solidFill>
                  <a:schemeClr val="tx1"/>
                </a:solidFill>
                <a:latin typeface="Cheque Black" panose="00000500000000000000" pitchFamily="50" charset="0"/>
              </a:rPr>
              <a:t>Бизнес-модель И ЮНИТ-ЭКОНОМИКА</a:t>
            </a:r>
            <a:endParaRPr lang="ru-RU" sz="3000" b="1" dirty="0">
              <a:solidFill>
                <a:schemeClr val="tx1"/>
              </a:solidFill>
              <a:latin typeface="Cheque Black" panose="00000500000000000000" pitchFamily="50" charset="0"/>
            </a:endParaRPr>
          </a:p>
        </p:txBody>
      </p: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528395D4-1D58-2363-A773-33C4798ED5B8}"/>
              </a:ext>
            </a:extLst>
          </p:cNvPr>
          <p:cNvGrpSpPr/>
          <p:nvPr/>
        </p:nvGrpSpPr>
        <p:grpSpPr>
          <a:xfrm>
            <a:off x="249000" y="3088750"/>
            <a:ext cx="603735" cy="574958"/>
            <a:chOff x="1249904" y="1499119"/>
            <a:chExt cx="480229" cy="457200"/>
          </a:xfrm>
        </p:grpSpPr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id="{CBBEE9CF-CCAD-2BCC-5D8A-488D3897FAE6}"/>
                </a:ext>
              </a:extLst>
            </p:cNvPr>
            <p:cNvSpPr/>
            <p:nvPr/>
          </p:nvSpPr>
          <p:spPr>
            <a:xfrm>
              <a:off x="1249904" y="1499119"/>
              <a:ext cx="457200" cy="45720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FDAE933-BA71-716A-7A5F-0B88E064B3CA}"/>
                </a:ext>
              </a:extLst>
            </p:cNvPr>
            <p:cNvSpPr txBox="1"/>
            <p:nvPr/>
          </p:nvSpPr>
          <p:spPr>
            <a:xfrm>
              <a:off x="1288932" y="1538187"/>
              <a:ext cx="441201" cy="367111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FFC000"/>
                  </a:solidFill>
                  <a:latin typeface="Bahnschrift Light" panose="020B0502040204020203" pitchFamily="34" charset="0"/>
                </a:rPr>
                <a:t>04</a:t>
              </a:r>
              <a:endParaRPr lang="ru-RU" sz="2400" b="1" dirty="0">
                <a:solidFill>
                  <a:srgbClr val="FFC000"/>
                </a:solidFill>
                <a:latin typeface="Bahnschrift Light" panose="020B0502040204020203" pitchFamily="34" charset="0"/>
              </a:endParaRP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28395D4-1D58-2363-A773-33C4798ED5B8}"/>
              </a:ext>
            </a:extLst>
          </p:cNvPr>
          <p:cNvGrpSpPr/>
          <p:nvPr/>
        </p:nvGrpSpPr>
        <p:grpSpPr>
          <a:xfrm>
            <a:off x="249000" y="3951206"/>
            <a:ext cx="603735" cy="574958"/>
            <a:chOff x="1249904" y="1499119"/>
            <a:chExt cx="480229" cy="457200"/>
          </a:xfrm>
        </p:grpSpPr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CBBEE9CF-CCAD-2BCC-5D8A-488D3897FAE6}"/>
                </a:ext>
              </a:extLst>
            </p:cNvPr>
            <p:cNvSpPr/>
            <p:nvPr/>
          </p:nvSpPr>
          <p:spPr>
            <a:xfrm>
              <a:off x="1249904" y="1499119"/>
              <a:ext cx="457200" cy="45720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FDAE933-BA71-716A-7A5F-0B88E064B3CA}"/>
                </a:ext>
              </a:extLst>
            </p:cNvPr>
            <p:cNvSpPr txBox="1"/>
            <p:nvPr/>
          </p:nvSpPr>
          <p:spPr>
            <a:xfrm>
              <a:off x="1288932" y="1538187"/>
              <a:ext cx="441201" cy="367111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FFC000"/>
                  </a:solidFill>
                  <a:latin typeface="Bahnschrift Light" panose="020B0502040204020203" pitchFamily="34" charset="0"/>
                </a:rPr>
                <a:t>05</a:t>
              </a:r>
              <a:endParaRPr lang="ru-RU" sz="2400" b="1" dirty="0">
                <a:solidFill>
                  <a:srgbClr val="FFC000"/>
                </a:solidFill>
                <a:latin typeface="Bahnschrift Light" panose="020B0502040204020203" pitchFamily="34" charset="0"/>
              </a:endParaRPr>
            </a:p>
          </p:txBody>
        </p:sp>
      </p:grp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43D7B576-CEA7-07C1-2447-83DF1488C615}"/>
              </a:ext>
            </a:extLst>
          </p:cNvPr>
          <p:cNvCxnSpPr>
            <a:cxnSpLocks/>
          </p:cNvCxnSpPr>
          <p:nvPr/>
        </p:nvCxnSpPr>
        <p:spPr>
          <a:xfrm>
            <a:off x="0" y="682888"/>
            <a:ext cx="3965107" cy="0"/>
          </a:xfrm>
          <a:prstGeom prst="line">
            <a:avLst/>
          </a:prstGeom>
          <a:ln w="15875" cmpd="sng">
            <a:solidFill>
              <a:srgbClr val="08A1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oogle Shape;4202;p43"/>
          <p:cNvGrpSpPr/>
          <p:nvPr/>
        </p:nvGrpSpPr>
        <p:grpSpPr>
          <a:xfrm>
            <a:off x="6553384" y="3026133"/>
            <a:ext cx="2279794" cy="1674977"/>
            <a:chOff x="1053845" y="3367218"/>
            <a:chExt cx="2439326" cy="1792378"/>
          </a:xfrm>
        </p:grpSpPr>
        <p:grpSp>
          <p:nvGrpSpPr>
            <p:cNvPr id="75" name="Google Shape;4203;p43"/>
            <p:cNvGrpSpPr/>
            <p:nvPr/>
          </p:nvGrpSpPr>
          <p:grpSpPr>
            <a:xfrm>
              <a:off x="2807355" y="3396414"/>
              <a:ext cx="261995" cy="429111"/>
              <a:chOff x="2807355" y="3396414"/>
              <a:chExt cx="261995" cy="429111"/>
            </a:xfrm>
          </p:grpSpPr>
          <p:sp>
            <p:nvSpPr>
              <p:cNvPr id="99" name="Google Shape;4204;p43"/>
              <p:cNvSpPr/>
              <p:nvPr/>
            </p:nvSpPr>
            <p:spPr>
              <a:xfrm>
                <a:off x="2916554" y="3549526"/>
                <a:ext cx="152796" cy="275999"/>
              </a:xfrm>
              <a:custGeom>
                <a:avLst/>
                <a:gdLst/>
                <a:ahLst/>
                <a:cxnLst/>
                <a:rect l="l" t="t" r="r" b="b"/>
                <a:pathLst>
                  <a:path w="152796" h="275999" extrusionOk="0">
                    <a:moveTo>
                      <a:pt x="83439" y="275904"/>
                    </a:moveTo>
                    <a:cubicBezTo>
                      <a:pt x="87058" y="276094"/>
                      <a:pt x="90869" y="275904"/>
                      <a:pt x="94583" y="275332"/>
                    </a:cubicBezTo>
                    <a:cubicBezTo>
                      <a:pt x="127730" y="270570"/>
                      <a:pt x="156972" y="236661"/>
                      <a:pt x="152305" y="203514"/>
                    </a:cubicBezTo>
                    <a:lnTo>
                      <a:pt x="124301" y="23777"/>
                    </a:lnTo>
                    <a:cubicBezTo>
                      <a:pt x="119539" y="-9370"/>
                      <a:pt x="89059" y="346"/>
                      <a:pt x="56007" y="5013"/>
                    </a:cubicBezTo>
                    <a:cubicBezTo>
                      <a:pt x="22860" y="9775"/>
                      <a:pt x="-286" y="40541"/>
                      <a:pt x="4477" y="73688"/>
                    </a:cubicBezTo>
                    <a:lnTo>
                      <a:pt x="0" y="229136"/>
                    </a:lnTo>
                    <a:cubicBezTo>
                      <a:pt x="4191" y="258568"/>
                      <a:pt x="54864" y="274856"/>
                      <a:pt x="83439" y="275999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4205;p43"/>
              <p:cNvSpPr/>
              <p:nvPr/>
            </p:nvSpPr>
            <p:spPr>
              <a:xfrm>
                <a:off x="2918459" y="3553146"/>
                <a:ext cx="121158" cy="155031"/>
              </a:xfrm>
              <a:custGeom>
                <a:avLst/>
                <a:gdLst/>
                <a:ahLst/>
                <a:cxnLst/>
                <a:rect l="l" t="t" r="r" b="b"/>
                <a:pathLst>
                  <a:path w="121158" h="155031" extrusionOk="0">
                    <a:moveTo>
                      <a:pt x="121158" y="36826"/>
                    </a:moveTo>
                    <a:cubicBezTo>
                      <a:pt x="116396" y="3679"/>
                      <a:pt x="87249" y="-3370"/>
                      <a:pt x="54007" y="1298"/>
                    </a:cubicBezTo>
                    <a:cubicBezTo>
                      <a:pt x="20860" y="6060"/>
                      <a:pt x="-2191" y="36826"/>
                      <a:pt x="2477" y="69973"/>
                    </a:cubicBezTo>
                    <a:lnTo>
                      <a:pt x="0" y="155031"/>
                    </a:lnTo>
                    <a:cubicBezTo>
                      <a:pt x="0" y="155031"/>
                      <a:pt x="106871" y="125694"/>
                      <a:pt x="121063" y="36826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4206;p43"/>
              <p:cNvSpPr/>
              <p:nvPr/>
            </p:nvSpPr>
            <p:spPr>
              <a:xfrm>
                <a:off x="2834296" y="3410845"/>
                <a:ext cx="207473" cy="274482"/>
              </a:xfrm>
              <a:custGeom>
                <a:avLst/>
                <a:gdLst/>
                <a:ahLst/>
                <a:cxnLst/>
                <a:rect l="l" t="t" r="r" b="b"/>
                <a:pathLst>
                  <a:path w="207473" h="274482" extrusionOk="0">
                    <a:moveTo>
                      <a:pt x="105213" y="274377"/>
                    </a:moveTo>
                    <a:cubicBezTo>
                      <a:pt x="111119" y="274663"/>
                      <a:pt x="117120" y="274377"/>
                      <a:pt x="123216" y="273425"/>
                    </a:cubicBezTo>
                    <a:cubicBezTo>
                      <a:pt x="176841" y="265710"/>
                      <a:pt x="214179" y="215989"/>
                      <a:pt x="206464" y="162363"/>
                    </a:cubicBezTo>
                    <a:lnTo>
                      <a:pt x="195320" y="84258"/>
                    </a:lnTo>
                    <a:cubicBezTo>
                      <a:pt x="187700" y="30633"/>
                      <a:pt x="137884" y="-6705"/>
                      <a:pt x="84258" y="1010"/>
                    </a:cubicBezTo>
                    <a:cubicBezTo>
                      <a:pt x="30633" y="8725"/>
                      <a:pt x="-6705" y="58445"/>
                      <a:pt x="1010" y="112071"/>
                    </a:cubicBezTo>
                    <a:lnTo>
                      <a:pt x="12154" y="190176"/>
                    </a:lnTo>
                    <a:cubicBezTo>
                      <a:pt x="18917" y="237801"/>
                      <a:pt x="58827" y="272472"/>
                      <a:pt x="105213" y="27437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2" name="Google Shape;4207;p43"/>
              <p:cNvGrpSpPr/>
              <p:nvPr/>
            </p:nvGrpSpPr>
            <p:grpSpPr>
              <a:xfrm>
                <a:off x="2849366" y="3532518"/>
                <a:ext cx="55404" cy="90622"/>
                <a:chOff x="2849366" y="3532518"/>
                <a:chExt cx="55404" cy="90622"/>
              </a:xfrm>
            </p:grpSpPr>
            <p:sp>
              <p:nvSpPr>
                <p:cNvPr id="109" name="Google Shape;4208;p43"/>
                <p:cNvSpPr/>
                <p:nvPr/>
              </p:nvSpPr>
              <p:spPr>
                <a:xfrm>
                  <a:off x="2856832" y="3603112"/>
                  <a:ext cx="21435" cy="20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35" h="20028" extrusionOk="0">
                      <a:moveTo>
                        <a:pt x="2667" y="20007"/>
                      </a:moveTo>
                      <a:cubicBezTo>
                        <a:pt x="2667" y="20007"/>
                        <a:pt x="3048" y="20007"/>
                        <a:pt x="3334" y="20007"/>
                      </a:cubicBezTo>
                      <a:cubicBezTo>
                        <a:pt x="12859" y="20483"/>
                        <a:pt x="20955" y="13149"/>
                        <a:pt x="21431" y="3719"/>
                      </a:cubicBezTo>
                      <a:cubicBezTo>
                        <a:pt x="21527" y="1719"/>
                        <a:pt x="20003" y="99"/>
                        <a:pt x="18098" y="4"/>
                      </a:cubicBezTo>
                      <a:cubicBezTo>
                        <a:pt x="16097" y="-91"/>
                        <a:pt x="14478" y="1433"/>
                        <a:pt x="14383" y="3338"/>
                      </a:cubicBezTo>
                      <a:cubicBezTo>
                        <a:pt x="14097" y="8958"/>
                        <a:pt x="9335" y="13244"/>
                        <a:pt x="3715" y="12958"/>
                      </a:cubicBezTo>
                      <a:cubicBezTo>
                        <a:pt x="1715" y="12863"/>
                        <a:pt x="95" y="14387"/>
                        <a:pt x="0" y="16292"/>
                      </a:cubicBezTo>
                      <a:cubicBezTo>
                        <a:pt x="0" y="18006"/>
                        <a:pt x="1048" y="19531"/>
                        <a:pt x="2762" y="199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" name="Google Shape;4209;p43"/>
                <p:cNvSpPr/>
                <p:nvPr/>
              </p:nvSpPr>
              <p:spPr>
                <a:xfrm>
                  <a:off x="2849366" y="3532518"/>
                  <a:ext cx="43507" cy="12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07" h="12305" extrusionOk="0">
                      <a:moveTo>
                        <a:pt x="3370" y="12305"/>
                      </a:moveTo>
                      <a:cubicBezTo>
                        <a:pt x="3370" y="12305"/>
                        <a:pt x="3847" y="12305"/>
                        <a:pt x="4037" y="12305"/>
                      </a:cubicBezTo>
                      <a:lnTo>
                        <a:pt x="40423" y="7067"/>
                      </a:lnTo>
                      <a:cubicBezTo>
                        <a:pt x="42327" y="6781"/>
                        <a:pt x="43756" y="4971"/>
                        <a:pt x="43471" y="3066"/>
                      </a:cubicBezTo>
                      <a:cubicBezTo>
                        <a:pt x="43185" y="1161"/>
                        <a:pt x="41375" y="-172"/>
                        <a:pt x="39470" y="18"/>
                      </a:cubicBezTo>
                      <a:lnTo>
                        <a:pt x="3085" y="5257"/>
                      </a:lnTo>
                      <a:cubicBezTo>
                        <a:pt x="1180" y="5543"/>
                        <a:pt x="-249" y="7352"/>
                        <a:pt x="36" y="9257"/>
                      </a:cubicBezTo>
                      <a:cubicBezTo>
                        <a:pt x="322" y="10972"/>
                        <a:pt x="1751" y="12210"/>
                        <a:pt x="3370" y="1230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11" name="Google Shape;4210;p43"/>
                <p:cNvGrpSpPr/>
                <p:nvPr/>
              </p:nvGrpSpPr>
              <p:grpSpPr>
                <a:xfrm>
                  <a:off x="2850007" y="3554920"/>
                  <a:ext cx="54763" cy="35780"/>
                  <a:chOff x="2850007" y="3554920"/>
                  <a:chExt cx="54763" cy="35780"/>
                </a:xfrm>
              </p:grpSpPr>
              <p:sp>
                <p:nvSpPr>
                  <p:cNvPr id="112" name="Google Shape;4211;p43"/>
                  <p:cNvSpPr/>
                  <p:nvPr/>
                </p:nvSpPr>
                <p:spPr>
                  <a:xfrm>
                    <a:off x="2852207" y="3554920"/>
                    <a:ext cx="52563" cy="28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563" h="28517" extrusionOk="0">
                        <a:moveTo>
                          <a:pt x="52441" y="10573"/>
                        </a:moveTo>
                        <a:lnTo>
                          <a:pt x="52441" y="10573"/>
                        </a:lnTo>
                        <a:cubicBezTo>
                          <a:pt x="53393" y="17335"/>
                          <a:pt x="48726" y="23622"/>
                          <a:pt x="41868" y="24670"/>
                        </a:cubicBezTo>
                        <a:lnTo>
                          <a:pt x="15865" y="28384"/>
                        </a:lnTo>
                        <a:cubicBezTo>
                          <a:pt x="8245" y="29432"/>
                          <a:pt x="1291" y="24193"/>
                          <a:pt x="148" y="16669"/>
                        </a:cubicBezTo>
                        <a:lnTo>
                          <a:pt x="148" y="16669"/>
                        </a:lnTo>
                        <a:cubicBezTo>
                          <a:pt x="-1090" y="8192"/>
                          <a:pt x="5578" y="667"/>
                          <a:pt x="14150" y="857"/>
                        </a:cubicBezTo>
                        <a:lnTo>
                          <a:pt x="40344" y="0"/>
                        </a:lnTo>
                        <a:cubicBezTo>
                          <a:pt x="46440" y="95"/>
                          <a:pt x="51583" y="4667"/>
                          <a:pt x="52441" y="1066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" name="Google Shape;4212;p43"/>
                  <p:cNvSpPr/>
                  <p:nvPr/>
                </p:nvSpPr>
                <p:spPr>
                  <a:xfrm>
                    <a:off x="2850007" y="3558191"/>
                    <a:ext cx="32509" cy="325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509" h="32509" extrusionOk="0">
                        <a:moveTo>
                          <a:pt x="158" y="18541"/>
                        </a:moveTo>
                        <a:cubicBezTo>
                          <a:pt x="1396" y="27399"/>
                          <a:pt x="9683" y="33590"/>
                          <a:pt x="18541" y="32352"/>
                        </a:cubicBezTo>
                        <a:cubicBezTo>
                          <a:pt x="27399" y="31114"/>
                          <a:pt x="33590" y="22827"/>
                          <a:pt x="32352" y="13969"/>
                        </a:cubicBezTo>
                        <a:cubicBezTo>
                          <a:pt x="31114" y="5111"/>
                          <a:pt x="22827" y="-1081"/>
                          <a:pt x="13969" y="158"/>
                        </a:cubicBezTo>
                        <a:cubicBezTo>
                          <a:pt x="5111" y="1396"/>
                          <a:pt x="-1081" y="9683"/>
                          <a:pt x="158" y="1854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03" name="Google Shape;4213;p43"/>
              <p:cNvSpPr/>
              <p:nvPr/>
            </p:nvSpPr>
            <p:spPr>
              <a:xfrm>
                <a:off x="2807355" y="3396414"/>
                <a:ext cx="222356" cy="125645"/>
              </a:xfrm>
              <a:custGeom>
                <a:avLst/>
                <a:gdLst/>
                <a:ahLst/>
                <a:cxnLst/>
                <a:rect l="l" t="t" r="r" b="b"/>
                <a:pathLst>
                  <a:path w="222356" h="125645" extrusionOk="0">
                    <a:moveTo>
                      <a:pt x="99579" y="2772"/>
                    </a:moveTo>
                    <a:cubicBezTo>
                      <a:pt x="179684" y="-12753"/>
                      <a:pt x="213784" y="39349"/>
                      <a:pt x="222356" y="98689"/>
                    </a:cubicBezTo>
                    <a:lnTo>
                      <a:pt x="54526" y="119454"/>
                    </a:lnTo>
                    <a:lnTo>
                      <a:pt x="44048" y="91641"/>
                    </a:lnTo>
                    <a:lnTo>
                      <a:pt x="40619" y="121454"/>
                    </a:lnTo>
                    <a:lnTo>
                      <a:pt x="27380" y="122787"/>
                    </a:lnTo>
                    <a:lnTo>
                      <a:pt x="22141" y="109738"/>
                    </a:lnTo>
                    <a:lnTo>
                      <a:pt x="19950" y="124407"/>
                    </a:lnTo>
                    <a:lnTo>
                      <a:pt x="995" y="125645"/>
                    </a:lnTo>
                    <a:cubicBezTo>
                      <a:pt x="-7482" y="66304"/>
                      <a:pt x="39286" y="14393"/>
                      <a:pt x="99579" y="27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4214;p43"/>
              <p:cNvSpPr/>
              <p:nvPr/>
            </p:nvSpPr>
            <p:spPr>
              <a:xfrm>
                <a:off x="2820469" y="3519201"/>
                <a:ext cx="28742" cy="74785"/>
              </a:xfrm>
              <a:custGeom>
                <a:avLst/>
                <a:gdLst/>
                <a:ahLst/>
                <a:cxnLst/>
                <a:rect l="l" t="t" r="r" b="b"/>
                <a:pathLst>
                  <a:path w="28742" h="74785" extrusionOk="0">
                    <a:moveTo>
                      <a:pt x="14360" y="0"/>
                    </a:moveTo>
                    <a:lnTo>
                      <a:pt x="263" y="61913"/>
                    </a:lnTo>
                    <a:cubicBezTo>
                      <a:pt x="-1356" y="69056"/>
                      <a:pt x="4740" y="75724"/>
                      <a:pt x="11979" y="74676"/>
                    </a:cubicBezTo>
                    <a:lnTo>
                      <a:pt x="28743" y="72295"/>
                    </a:lnTo>
                    <a:lnTo>
                      <a:pt x="14360" y="95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4215;p43"/>
              <p:cNvSpPr/>
              <p:nvPr/>
            </p:nvSpPr>
            <p:spPr>
              <a:xfrm>
                <a:off x="2918554" y="3458432"/>
                <a:ext cx="132587" cy="183369"/>
              </a:xfrm>
              <a:custGeom>
                <a:avLst/>
                <a:gdLst/>
                <a:ahLst/>
                <a:cxnLst/>
                <a:rect l="l" t="t" r="r" b="b"/>
                <a:pathLst>
                  <a:path w="132587" h="183369" extrusionOk="0">
                    <a:moveTo>
                      <a:pt x="19526" y="76676"/>
                    </a:moveTo>
                    <a:cubicBezTo>
                      <a:pt x="24765" y="91821"/>
                      <a:pt x="59531" y="96679"/>
                      <a:pt x="62484" y="112395"/>
                    </a:cubicBezTo>
                    <a:cubicBezTo>
                      <a:pt x="65437" y="128111"/>
                      <a:pt x="66961" y="143256"/>
                      <a:pt x="78010" y="154877"/>
                    </a:cubicBezTo>
                    <a:cubicBezTo>
                      <a:pt x="95440" y="173165"/>
                      <a:pt x="118872" y="188976"/>
                      <a:pt x="132588" y="181451"/>
                    </a:cubicBezTo>
                    <a:lnTo>
                      <a:pt x="122206" y="114871"/>
                    </a:lnTo>
                    <a:lnTo>
                      <a:pt x="111062" y="36767"/>
                    </a:lnTo>
                    <a:cubicBezTo>
                      <a:pt x="109156" y="23336"/>
                      <a:pt x="104584" y="10858"/>
                      <a:pt x="98012" y="0"/>
                    </a:cubicBezTo>
                    <a:lnTo>
                      <a:pt x="0" y="50483"/>
                    </a:lnTo>
                    <a:cubicBezTo>
                      <a:pt x="23146" y="46958"/>
                      <a:pt x="14288" y="61627"/>
                      <a:pt x="19526" y="766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6" name="Google Shape;4216;p43"/>
              <p:cNvGrpSpPr/>
              <p:nvPr/>
            </p:nvGrpSpPr>
            <p:grpSpPr>
              <a:xfrm>
                <a:off x="2927984" y="3543643"/>
                <a:ext cx="67474" cy="67379"/>
                <a:chOff x="2927984" y="3543643"/>
                <a:chExt cx="67474" cy="67379"/>
              </a:xfrm>
            </p:grpSpPr>
            <p:sp>
              <p:nvSpPr>
                <p:cNvPr id="107" name="Google Shape;4217;p43"/>
                <p:cNvSpPr/>
                <p:nvPr/>
              </p:nvSpPr>
              <p:spPr>
                <a:xfrm>
                  <a:off x="2927984" y="3543643"/>
                  <a:ext cx="67474" cy="67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74" h="67379" extrusionOk="0">
                      <a:moveTo>
                        <a:pt x="40291" y="62903"/>
                      </a:moveTo>
                      <a:lnTo>
                        <a:pt x="8954" y="67380"/>
                      </a:lnTo>
                      <a:lnTo>
                        <a:pt x="0" y="4800"/>
                      </a:lnTo>
                      <a:lnTo>
                        <a:pt x="31337" y="324"/>
                      </a:lnTo>
                      <a:cubicBezTo>
                        <a:pt x="48578" y="-2153"/>
                        <a:pt x="64675" y="9849"/>
                        <a:pt x="67151" y="27184"/>
                      </a:cubicBezTo>
                      <a:lnTo>
                        <a:pt x="67151" y="27184"/>
                      </a:lnTo>
                      <a:cubicBezTo>
                        <a:pt x="69628" y="44520"/>
                        <a:pt x="57626" y="60522"/>
                        <a:pt x="40291" y="62998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" name="Google Shape;4218;p43"/>
                <p:cNvSpPr/>
                <p:nvPr/>
              </p:nvSpPr>
              <p:spPr>
                <a:xfrm>
                  <a:off x="2958274" y="3561649"/>
                  <a:ext cx="22481" cy="21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81" h="21028" extrusionOk="0">
                      <a:moveTo>
                        <a:pt x="18479" y="8130"/>
                      </a:moveTo>
                      <a:cubicBezTo>
                        <a:pt x="12383" y="7464"/>
                        <a:pt x="8096" y="11083"/>
                        <a:pt x="8096" y="17274"/>
                      </a:cubicBezTo>
                      <a:cubicBezTo>
                        <a:pt x="8096" y="22513"/>
                        <a:pt x="0" y="22132"/>
                        <a:pt x="0" y="16989"/>
                      </a:cubicBezTo>
                      <a:cubicBezTo>
                        <a:pt x="0" y="6702"/>
                        <a:pt x="8477" y="-1109"/>
                        <a:pt x="18764" y="129"/>
                      </a:cubicBezTo>
                      <a:cubicBezTo>
                        <a:pt x="23908" y="701"/>
                        <a:pt x="23622" y="8797"/>
                        <a:pt x="18479" y="8225"/>
                      </a:cubicBezTo>
                      <a:lnTo>
                        <a:pt x="18479" y="822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76" name="Google Shape;4219;p43"/>
            <p:cNvSpPr/>
            <p:nvPr/>
          </p:nvSpPr>
          <p:spPr>
            <a:xfrm>
              <a:off x="1200340" y="4240081"/>
              <a:ext cx="2274462" cy="919515"/>
            </a:xfrm>
            <a:custGeom>
              <a:avLst/>
              <a:gdLst/>
              <a:ahLst/>
              <a:cxnLst/>
              <a:rect l="l" t="t" r="r" b="b"/>
              <a:pathLst>
                <a:path w="2274462" h="919515" extrusionOk="0">
                  <a:moveTo>
                    <a:pt x="1969294" y="919421"/>
                  </a:moveTo>
                  <a:cubicBezTo>
                    <a:pt x="1770983" y="915420"/>
                    <a:pt x="1571530" y="806073"/>
                    <a:pt x="1405795" y="717872"/>
                  </a:cubicBezTo>
                  <a:cubicBezTo>
                    <a:pt x="1332548" y="678819"/>
                    <a:pt x="1169861" y="604143"/>
                    <a:pt x="1065276" y="544802"/>
                  </a:cubicBezTo>
                  <a:lnTo>
                    <a:pt x="641699" y="882369"/>
                  </a:lnTo>
                  <a:lnTo>
                    <a:pt x="0" y="623288"/>
                  </a:lnTo>
                  <a:lnTo>
                    <a:pt x="970217" y="23213"/>
                  </a:lnTo>
                  <a:cubicBezTo>
                    <a:pt x="1025747" y="-5076"/>
                    <a:pt x="1090898" y="-7648"/>
                    <a:pt x="1148525" y="16260"/>
                  </a:cubicBezTo>
                  <a:lnTo>
                    <a:pt x="1600390" y="263434"/>
                  </a:lnTo>
                  <a:lnTo>
                    <a:pt x="1600390" y="219524"/>
                  </a:lnTo>
                  <a:lnTo>
                    <a:pt x="2207895" y="223619"/>
                  </a:lnTo>
                  <a:cubicBezTo>
                    <a:pt x="2216182" y="281722"/>
                    <a:pt x="2224850" y="307249"/>
                    <a:pt x="2233136" y="365352"/>
                  </a:cubicBezTo>
                  <a:lnTo>
                    <a:pt x="2268474" y="535754"/>
                  </a:lnTo>
                  <a:cubicBezTo>
                    <a:pt x="2304860" y="711299"/>
                    <a:pt x="2170843" y="919516"/>
                    <a:pt x="1991487" y="919516"/>
                  </a:cubicBezTo>
                  <a:lnTo>
                    <a:pt x="1969294" y="91951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4220;p43"/>
            <p:cNvSpPr/>
            <p:nvPr/>
          </p:nvSpPr>
          <p:spPr>
            <a:xfrm>
              <a:off x="2800825" y="3707606"/>
              <a:ext cx="607504" cy="756094"/>
            </a:xfrm>
            <a:custGeom>
              <a:avLst/>
              <a:gdLst/>
              <a:ahLst/>
              <a:cxnLst/>
              <a:rect l="l" t="t" r="r" b="b"/>
              <a:pathLst>
                <a:path w="607504" h="756094" extrusionOk="0">
                  <a:moveTo>
                    <a:pt x="0" y="751904"/>
                  </a:moveTo>
                  <a:lnTo>
                    <a:pt x="2762" y="219837"/>
                  </a:lnTo>
                  <a:cubicBezTo>
                    <a:pt x="7620" y="95821"/>
                    <a:pt x="117729" y="667"/>
                    <a:pt x="208217" y="0"/>
                  </a:cubicBezTo>
                  <a:lnTo>
                    <a:pt x="208217" y="0"/>
                  </a:lnTo>
                  <a:cubicBezTo>
                    <a:pt x="314516" y="1429"/>
                    <a:pt x="432149" y="75819"/>
                    <a:pt x="455009" y="179642"/>
                  </a:cubicBezTo>
                  <a:lnTo>
                    <a:pt x="607504" y="756095"/>
                  </a:lnTo>
                  <a:lnTo>
                    <a:pt x="0" y="7519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4221;p43"/>
            <p:cNvSpPr/>
            <p:nvPr/>
          </p:nvSpPr>
          <p:spPr>
            <a:xfrm>
              <a:off x="1200037" y="4858802"/>
              <a:ext cx="642094" cy="265887"/>
            </a:xfrm>
            <a:custGeom>
              <a:avLst/>
              <a:gdLst/>
              <a:ahLst/>
              <a:cxnLst/>
              <a:rect l="l" t="t" r="r" b="b"/>
              <a:pathLst>
                <a:path w="642094" h="265887" extrusionOk="0">
                  <a:moveTo>
                    <a:pt x="642002" y="263552"/>
                  </a:moveTo>
                  <a:cubicBezTo>
                    <a:pt x="634287" y="279840"/>
                    <a:pt x="401972" y="207260"/>
                    <a:pt x="299388" y="158968"/>
                  </a:cubicBezTo>
                  <a:cubicBezTo>
                    <a:pt x="196803" y="110581"/>
                    <a:pt x="-7413" y="20760"/>
                    <a:pt x="207" y="4472"/>
                  </a:cubicBezTo>
                  <a:cubicBezTo>
                    <a:pt x="7827" y="-11815"/>
                    <a:pt x="211853" y="18093"/>
                    <a:pt x="314437" y="66480"/>
                  </a:cubicBezTo>
                  <a:cubicBezTo>
                    <a:pt x="417021" y="114867"/>
                    <a:pt x="649622" y="247265"/>
                    <a:pt x="641907" y="2635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9" name="Google Shape;4222;p43"/>
            <p:cNvGrpSpPr/>
            <p:nvPr/>
          </p:nvGrpSpPr>
          <p:grpSpPr>
            <a:xfrm>
              <a:off x="1053845" y="4879562"/>
              <a:ext cx="624649" cy="279938"/>
              <a:chOff x="1053845" y="4879562"/>
              <a:chExt cx="624649" cy="279938"/>
            </a:xfrm>
          </p:grpSpPr>
          <p:sp>
            <p:nvSpPr>
              <p:cNvPr id="90" name="Google Shape;4223;p43"/>
              <p:cNvSpPr/>
              <p:nvPr/>
            </p:nvSpPr>
            <p:spPr>
              <a:xfrm>
                <a:off x="1058798" y="4879562"/>
                <a:ext cx="619696" cy="250984"/>
              </a:xfrm>
              <a:custGeom>
                <a:avLst/>
                <a:gdLst/>
                <a:ahLst/>
                <a:cxnLst/>
                <a:rect l="l" t="t" r="r" b="b"/>
                <a:pathLst>
                  <a:path w="619696" h="250983" extrusionOk="0">
                    <a:moveTo>
                      <a:pt x="335566" y="0"/>
                    </a:moveTo>
                    <a:cubicBezTo>
                      <a:pt x="316992" y="60484"/>
                      <a:pt x="241554" y="94488"/>
                      <a:pt x="196691" y="114109"/>
                    </a:cubicBezTo>
                    <a:cubicBezTo>
                      <a:pt x="119634" y="147828"/>
                      <a:pt x="40386" y="171069"/>
                      <a:pt x="0" y="250984"/>
                    </a:cubicBezTo>
                    <a:lnTo>
                      <a:pt x="582930" y="248888"/>
                    </a:lnTo>
                    <a:lnTo>
                      <a:pt x="619697" y="28194"/>
                    </a:lnTo>
                    <a:lnTo>
                      <a:pt x="33556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4224;p43"/>
              <p:cNvSpPr/>
              <p:nvPr/>
            </p:nvSpPr>
            <p:spPr>
              <a:xfrm>
                <a:off x="1053845" y="5128259"/>
                <a:ext cx="587978" cy="31241"/>
              </a:xfrm>
              <a:custGeom>
                <a:avLst/>
                <a:gdLst/>
                <a:ahLst/>
                <a:cxnLst/>
                <a:rect l="l" t="t" r="r" b="b"/>
                <a:pathLst>
                  <a:path w="587978" h="31241" extrusionOk="0">
                    <a:moveTo>
                      <a:pt x="582930" y="29051"/>
                    </a:moveTo>
                    <a:lnTo>
                      <a:pt x="0" y="31242"/>
                    </a:lnTo>
                    <a:lnTo>
                      <a:pt x="5048" y="2191"/>
                    </a:lnTo>
                    <a:lnTo>
                      <a:pt x="587978" y="0"/>
                    </a:lnTo>
                    <a:lnTo>
                      <a:pt x="582930" y="2905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4225;p43"/>
              <p:cNvSpPr/>
              <p:nvPr/>
            </p:nvSpPr>
            <p:spPr>
              <a:xfrm>
                <a:off x="1216842" y="5001050"/>
                <a:ext cx="16524" cy="35959"/>
              </a:xfrm>
              <a:custGeom>
                <a:avLst/>
                <a:gdLst/>
                <a:ahLst/>
                <a:cxnLst/>
                <a:rect l="l" t="t" r="r" b="b"/>
                <a:pathLst>
                  <a:path w="16524" h="35959" extrusionOk="0">
                    <a:moveTo>
                      <a:pt x="12739" y="35960"/>
                    </a:moveTo>
                    <a:cubicBezTo>
                      <a:pt x="11596" y="35960"/>
                      <a:pt x="10548" y="35388"/>
                      <a:pt x="10263" y="34245"/>
                    </a:cubicBezTo>
                    <a:lnTo>
                      <a:pt x="166" y="4622"/>
                    </a:lnTo>
                    <a:cubicBezTo>
                      <a:pt x="-405" y="3098"/>
                      <a:pt x="547" y="1193"/>
                      <a:pt x="2262" y="336"/>
                    </a:cubicBezTo>
                    <a:cubicBezTo>
                      <a:pt x="3976" y="-426"/>
                      <a:pt x="5786" y="146"/>
                      <a:pt x="6262" y="1670"/>
                    </a:cubicBezTo>
                    <a:lnTo>
                      <a:pt x="16359" y="31292"/>
                    </a:lnTo>
                    <a:cubicBezTo>
                      <a:pt x="16930" y="32816"/>
                      <a:pt x="15978" y="34721"/>
                      <a:pt x="14263" y="35579"/>
                    </a:cubicBezTo>
                    <a:cubicBezTo>
                      <a:pt x="13787" y="35864"/>
                      <a:pt x="13215" y="35960"/>
                      <a:pt x="12739" y="359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4226;p43"/>
              <p:cNvSpPr/>
              <p:nvPr/>
            </p:nvSpPr>
            <p:spPr>
              <a:xfrm>
                <a:off x="1248023" y="4988227"/>
                <a:ext cx="20362" cy="38496"/>
              </a:xfrm>
              <a:custGeom>
                <a:avLst/>
                <a:gdLst/>
                <a:ahLst/>
                <a:cxnLst/>
                <a:rect l="l" t="t" r="r" b="b"/>
                <a:pathLst>
                  <a:path w="20362" h="38496" extrusionOk="0">
                    <a:moveTo>
                      <a:pt x="16611" y="38496"/>
                    </a:moveTo>
                    <a:cubicBezTo>
                      <a:pt x="15563" y="38496"/>
                      <a:pt x="14610" y="37925"/>
                      <a:pt x="14134" y="36972"/>
                    </a:cubicBezTo>
                    <a:lnTo>
                      <a:pt x="227" y="4873"/>
                    </a:lnTo>
                    <a:cubicBezTo>
                      <a:pt x="-439" y="3349"/>
                      <a:pt x="418" y="1444"/>
                      <a:pt x="2037" y="491"/>
                    </a:cubicBezTo>
                    <a:cubicBezTo>
                      <a:pt x="3656" y="-461"/>
                      <a:pt x="5562" y="15"/>
                      <a:pt x="6228" y="1539"/>
                    </a:cubicBezTo>
                    <a:lnTo>
                      <a:pt x="20135" y="33639"/>
                    </a:lnTo>
                    <a:cubicBezTo>
                      <a:pt x="20801" y="35163"/>
                      <a:pt x="19944" y="37067"/>
                      <a:pt x="18325" y="38020"/>
                    </a:cubicBezTo>
                    <a:cubicBezTo>
                      <a:pt x="17753" y="38306"/>
                      <a:pt x="17182" y="38496"/>
                      <a:pt x="16611" y="384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4227;p43"/>
              <p:cNvSpPr/>
              <p:nvPr/>
            </p:nvSpPr>
            <p:spPr>
              <a:xfrm>
                <a:off x="1280148" y="4974643"/>
                <a:ext cx="21644" cy="35982"/>
              </a:xfrm>
              <a:custGeom>
                <a:avLst/>
                <a:gdLst/>
                <a:ahLst/>
                <a:cxnLst/>
                <a:rect l="l" t="t" r="r" b="b"/>
                <a:pathLst>
                  <a:path w="21644" h="35982" extrusionOk="0">
                    <a:moveTo>
                      <a:pt x="17823" y="35887"/>
                    </a:moveTo>
                    <a:cubicBezTo>
                      <a:pt x="16775" y="35887"/>
                      <a:pt x="15918" y="35411"/>
                      <a:pt x="15442" y="34554"/>
                    </a:cubicBezTo>
                    <a:lnTo>
                      <a:pt x="297" y="4931"/>
                    </a:lnTo>
                    <a:cubicBezTo>
                      <a:pt x="-465" y="3502"/>
                      <a:pt x="297" y="1502"/>
                      <a:pt x="1916" y="549"/>
                    </a:cubicBezTo>
                    <a:cubicBezTo>
                      <a:pt x="3536" y="-403"/>
                      <a:pt x="5441" y="-117"/>
                      <a:pt x="6203" y="1407"/>
                    </a:cubicBezTo>
                    <a:lnTo>
                      <a:pt x="21347" y="31029"/>
                    </a:lnTo>
                    <a:cubicBezTo>
                      <a:pt x="22109" y="32458"/>
                      <a:pt x="21347" y="34459"/>
                      <a:pt x="19728" y="35411"/>
                    </a:cubicBezTo>
                    <a:cubicBezTo>
                      <a:pt x="19157" y="35792"/>
                      <a:pt x="18490" y="35982"/>
                      <a:pt x="17823" y="359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4228;p43"/>
              <p:cNvSpPr/>
              <p:nvPr/>
            </p:nvSpPr>
            <p:spPr>
              <a:xfrm>
                <a:off x="1315103" y="4957927"/>
                <a:ext cx="21743" cy="34886"/>
              </a:xfrm>
              <a:custGeom>
                <a:avLst/>
                <a:gdLst/>
                <a:ahLst/>
                <a:cxnLst/>
                <a:rect l="l" t="t" r="r" b="b"/>
                <a:pathLst>
                  <a:path w="21743" h="34886" extrusionOk="0">
                    <a:moveTo>
                      <a:pt x="18015" y="34887"/>
                    </a:moveTo>
                    <a:cubicBezTo>
                      <a:pt x="17063" y="34887"/>
                      <a:pt x="16110" y="34410"/>
                      <a:pt x="15634" y="33553"/>
                    </a:cubicBezTo>
                    <a:lnTo>
                      <a:pt x="299" y="4978"/>
                    </a:lnTo>
                    <a:cubicBezTo>
                      <a:pt x="-463" y="3549"/>
                      <a:pt x="299" y="1549"/>
                      <a:pt x="1823" y="596"/>
                    </a:cubicBezTo>
                    <a:cubicBezTo>
                      <a:pt x="3442" y="-451"/>
                      <a:pt x="5347" y="-70"/>
                      <a:pt x="6109" y="1359"/>
                    </a:cubicBezTo>
                    <a:lnTo>
                      <a:pt x="21444" y="29934"/>
                    </a:lnTo>
                    <a:cubicBezTo>
                      <a:pt x="22206" y="31362"/>
                      <a:pt x="21444" y="33362"/>
                      <a:pt x="19920" y="34315"/>
                    </a:cubicBezTo>
                    <a:cubicBezTo>
                      <a:pt x="19254" y="34696"/>
                      <a:pt x="18587" y="34887"/>
                      <a:pt x="18015" y="348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4229;p43"/>
              <p:cNvSpPr/>
              <p:nvPr/>
            </p:nvSpPr>
            <p:spPr>
              <a:xfrm>
                <a:off x="1499133" y="5011134"/>
                <a:ext cx="165528" cy="123982"/>
              </a:xfrm>
              <a:custGeom>
                <a:avLst/>
                <a:gdLst/>
                <a:ahLst/>
                <a:cxnLst/>
                <a:rect l="l" t="t" r="r" b="b"/>
                <a:pathLst>
                  <a:path w="165528" h="123982" extrusionOk="0">
                    <a:moveTo>
                      <a:pt x="2673" y="123983"/>
                    </a:moveTo>
                    <a:cubicBezTo>
                      <a:pt x="1053" y="123983"/>
                      <a:pt x="-90" y="122745"/>
                      <a:pt x="6" y="121126"/>
                    </a:cubicBezTo>
                    <a:cubicBezTo>
                      <a:pt x="2482" y="87693"/>
                      <a:pt x="15341" y="60356"/>
                      <a:pt x="38106" y="39972"/>
                    </a:cubicBezTo>
                    <a:cubicBezTo>
                      <a:pt x="85826" y="-2699"/>
                      <a:pt x="159835" y="-32"/>
                      <a:pt x="162978" y="63"/>
                    </a:cubicBezTo>
                    <a:cubicBezTo>
                      <a:pt x="164693" y="63"/>
                      <a:pt x="165836" y="1587"/>
                      <a:pt x="165455" y="3396"/>
                    </a:cubicBezTo>
                    <a:cubicBezTo>
                      <a:pt x="165074" y="5111"/>
                      <a:pt x="163645" y="6445"/>
                      <a:pt x="161645" y="6445"/>
                    </a:cubicBezTo>
                    <a:cubicBezTo>
                      <a:pt x="160883" y="6445"/>
                      <a:pt x="87350" y="3778"/>
                      <a:pt x="41916" y="44354"/>
                    </a:cubicBezTo>
                    <a:cubicBezTo>
                      <a:pt x="20675" y="63309"/>
                      <a:pt x="8769" y="88931"/>
                      <a:pt x="6387" y="120459"/>
                    </a:cubicBezTo>
                    <a:cubicBezTo>
                      <a:pt x="6292" y="122173"/>
                      <a:pt x="4673" y="123697"/>
                      <a:pt x="2958" y="123888"/>
                    </a:cubicBezTo>
                    <a:cubicBezTo>
                      <a:pt x="2863" y="123888"/>
                      <a:pt x="2768" y="123888"/>
                      <a:pt x="2673" y="1238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4230;p43"/>
              <p:cNvSpPr/>
              <p:nvPr/>
            </p:nvSpPr>
            <p:spPr>
              <a:xfrm>
                <a:off x="1527426" y="4933378"/>
                <a:ext cx="75727" cy="74580"/>
              </a:xfrm>
              <a:custGeom>
                <a:avLst/>
                <a:gdLst/>
                <a:ahLst/>
                <a:cxnLst/>
                <a:rect l="l" t="t" r="r" b="b"/>
                <a:pathLst>
                  <a:path w="75727" h="74580" extrusionOk="0">
                    <a:moveTo>
                      <a:pt x="31434" y="74581"/>
                    </a:moveTo>
                    <a:cubicBezTo>
                      <a:pt x="10860" y="74581"/>
                      <a:pt x="-3046" y="58007"/>
                      <a:pt x="573" y="37433"/>
                    </a:cubicBezTo>
                    <a:cubicBezTo>
                      <a:pt x="4097" y="16859"/>
                      <a:pt x="23719" y="95"/>
                      <a:pt x="44293" y="0"/>
                    </a:cubicBezTo>
                    <a:cubicBezTo>
                      <a:pt x="64867" y="0"/>
                      <a:pt x="78773" y="16573"/>
                      <a:pt x="75154" y="37147"/>
                    </a:cubicBezTo>
                    <a:cubicBezTo>
                      <a:pt x="71630" y="57721"/>
                      <a:pt x="52008" y="74486"/>
                      <a:pt x="31434" y="74581"/>
                    </a:cubicBezTo>
                    <a:close/>
                    <a:moveTo>
                      <a:pt x="43150" y="6668"/>
                    </a:moveTo>
                    <a:cubicBezTo>
                      <a:pt x="26291" y="6668"/>
                      <a:pt x="10098" y="20479"/>
                      <a:pt x="7241" y="37433"/>
                    </a:cubicBezTo>
                    <a:cubicBezTo>
                      <a:pt x="4288" y="54293"/>
                      <a:pt x="15718" y="68008"/>
                      <a:pt x="32577" y="67913"/>
                    </a:cubicBezTo>
                    <a:cubicBezTo>
                      <a:pt x="49436" y="67913"/>
                      <a:pt x="65629" y="54102"/>
                      <a:pt x="68486" y="37147"/>
                    </a:cubicBezTo>
                    <a:cubicBezTo>
                      <a:pt x="71439" y="20288"/>
                      <a:pt x="60009" y="6572"/>
                      <a:pt x="43150" y="666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4231;p43"/>
              <p:cNvSpPr/>
              <p:nvPr/>
            </p:nvSpPr>
            <p:spPr>
              <a:xfrm>
                <a:off x="1153626" y="5025199"/>
                <a:ext cx="24275" cy="108299"/>
              </a:xfrm>
              <a:custGeom>
                <a:avLst/>
                <a:gdLst/>
                <a:ahLst/>
                <a:cxnLst/>
                <a:rect l="l" t="t" r="r" b="b"/>
                <a:pathLst>
                  <a:path w="24275" h="108299" extrusionOk="0">
                    <a:moveTo>
                      <a:pt x="2803" y="108299"/>
                    </a:moveTo>
                    <a:cubicBezTo>
                      <a:pt x="994" y="108299"/>
                      <a:pt x="-245" y="106775"/>
                      <a:pt x="41" y="104966"/>
                    </a:cubicBezTo>
                    <a:lnTo>
                      <a:pt x="17567" y="3334"/>
                    </a:lnTo>
                    <a:cubicBezTo>
                      <a:pt x="17853" y="1524"/>
                      <a:pt x="19663" y="0"/>
                      <a:pt x="21472" y="0"/>
                    </a:cubicBezTo>
                    <a:cubicBezTo>
                      <a:pt x="23282" y="0"/>
                      <a:pt x="24520" y="1524"/>
                      <a:pt x="24235" y="3334"/>
                    </a:cubicBezTo>
                    <a:lnTo>
                      <a:pt x="6709" y="104966"/>
                    </a:lnTo>
                    <a:cubicBezTo>
                      <a:pt x="6423" y="106775"/>
                      <a:pt x="4613" y="108299"/>
                      <a:pt x="2803" y="1082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0" name="Google Shape;4232;p43"/>
            <p:cNvSpPr/>
            <p:nvPr/>
          </p:nvSpPr>
          <p:spPr>
            <a:xfrm>
              <a:off x="1378552" y="4853368"/>
              <a:ext cx="335660" cy="162210"/>
            </a:xfrm>
            <a:custGeom>
              <a:avLst/>
              <a:gdLst/>
              <a:ahLst/>
              <a:cxnLst/>
              <a:rect l="l" t="t" r="r" b="b"/>
              <a:pathLst>
                <a:path w="335660" h="162210" extrusionOk="0">
                  <a:moveTo>
                    <a:pt x="306134" y="162211"/>
                  </a:moveTo>
                  <a:cubicBezTo>
                    <a:pt x="306134" y="162211"/>
                    <a:pt x="223742" y="100679"/>
                    <a:pt x="0" y="26194"/>
                  </a:cubicBezTo>
                  <a:lnTo>
                    <a:pt x="113919" y="0"/>
                  </a:lnTo>
                  <a:lnTo>
                    <a:pt x="307276" y="33528"/>
                  </a:lnTo>
                  <a:lnTo>
                    <a:pt x="335661" y="104489"/>
                  </a:lnTo>
                  <a:lnTo>
                    <a:pt x="306038" y="16221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4233;p43"/>
            <p:cNvSpPr/>
            <p:nvPr/>
          </p:nvSpPr>
          <p:spPr>
            <a:xfrm>
              <a:off x="1599865" y="4458856"/>
              <a:ext cx="1595619" cy="495994"/>
            </a:xfrm>
            <a:custGeom>
              <a:avLst/>
              <a:gdLst/>
              <a:ahLst/>
              <a:cxnLst/>
              <a:rect l="l" t="t" r="r" b="b"/>
              <a:pathLst>
                <a:path w="1595619" h="495994" extrusionOk="0">
                  <a:moveTo>
                    <a:pt x="8145" y="494810"/>
                  </a:moveTo>
                  <a:cubicBezTo>
                    <a:pt x="117492" y="401084"/>
                    <a:pt x="229696" y="310597"/>
                    <a:pt x="344663" y="223824"/>
                  </a:cubicBezTo>
                  <a:cubicBezTo>
                    <a:pt x="399908" y="182104"/>
                    <a:pt x="455820" y="141242"/>
                    <a:pt x="512208" y="101237"/>
                  </a:cubicBezTo>
                  <a:cubicBezTo>
                    <a:pt x="570501" y="59899"/>
                    <a:pt x="626317" y="13512"/>
                    <a:pt x="702898" y="27990"/>
                  </a:cubicBezTo>
                  <a:cubicBezTo>
                    <a:pt x="735664" y="34181"/>
                    <a:pt x="766430" y="52278"/>
                    <a:pt x="796243" y="66757"/>
                  </a:cubicBezTo>
                  <a:cubicBezTo>
                    <a:pt x="847011" y="91426"/>
                    <a:pt x="897875" y="116096"/>
                    <a:pt x="948643" y="140766"/>
                  </a:cubicBezTo>
                  <a:cubicBezTo>
                    <a:pt x="1073611" y="201440"/>
                    <a:pt x="1198674" y="262210"/>
                    <a:pt x="1323642" y="322884"/>
                  </a:cubicBezTo>
                  <a:cubicBezTo>
                    <a:pt x="1360981" y="340982"/>
                    <a:pt x="1398223" y="359079"/>
                    <a:pt x="1435561" y="377272"/>
                  </a:cubicBezTo>
                  <a:cubicBezTo>
                    <a:pt x="1482234" y="399941"/>
                    <a:pt x="1535383" y="399655"/>
                    <a:pt x="1571769" y="357269"/>
                  </a:cubicBezTo>
                  <a:cubicBezTo>
                    <a:pt x="1613298" y="308977"/>
                    <a:pt x="1589771" y="238397"/>
                    <a:pt x="1581199" y="182200"/>
                  </a:cubicBezTo>
                  <a:cubicBezTo>
                    <a:pt x="1572055" y="122573"/>
                    <a:pt x="1563006" y="63042"/>
                    <a:pt x="1553862" y="3415"/>
                  </a:cubicBezTo>
                  <a:cubicBezTo>
                    <a:pt x="1552909" y="-2585"/>
                    <a:pt x="1543765" y="-14"/>
                    <a:pt x="1544718" y="5987"/>
                  </a:cubicBezTo>
                  <a:cubicBezTo>
                    <a:pt x="1552242" y="54946"/>
                    <a:pt x="1559672" y="103904"/>
                    <a:pt x="1567197" y="152767"/>
                  </a:cubicBezTo>
                  <a:cubicBezTo>
                    <a:pt x="1571959" y="184009"/>
                    <a:pt x="1576722" y="215156"/>
                    <a:pt x="1581484" y="246398"/>
                  </a:cubicBezTo>
                  <a:cubicBezTo>
                    <a:pt x="1585104" y="270020"/>
                    <a:pt x="1590342" y="293261"/>
                    <a:pt x="1583294" y="316978"/>
                  </a:cubicBezTo>
                  <a:cubicBezTo>
                    <a:pt x="1566625" y="372700"/>
                    <a:pt x="1503951" y="397941"/>
                    <a:pt x="1452230" y="374700"/>
                  </a:cubicBezTo>
                  <a:cubicBezTo>
                    <a:pt x="1445944" y="371842"/>
                    <a:pt x="1439848" y="368699"/>
                    <a:pt x="1433656" y="365651"/>
                  </a:cubicBezTo>
                  <a:cubicBezTo>
                    <a:pt x="1394128" y="346411"/>
                    <a:pt x="1354504" y="327170"/>
                    <a:pt x="1314975" y="308025"/>
                  </a:cubicBezTo>
                  <a:cubicBezTo>
                    <a:pt x="1191912" y="248208"/>
                    <a:pt x="1068849" y="188486"/>
                    <a:pt x="945786" y="128669"/>
                  </a:cubicBezTo>
                  <a:cubicBezTo>
                    <a:pt x="896827" y="104857"/>
                    <a:pt x="847869" y="81044"/>
                    <a:pt x="798815" y="57327"/>
                  </a:cubicBezTo>
                  <a:cubicBezTo>
                    <a:pt x="771288" y="43992"/>
                    <a:pt x="742808" y="27323"/>
                    <a:pt x="712899" y="20275"/>
                  </a:cubicBezTo>
                  <a:cubicBezTo>
                    <a:pt x="650035" y="5606"/>
                    <a:pt x="598790" y="29133"/>
                    <a:pt x="548212" y="64375"/>
                  </a:cubicBezTo>
                  <a:cubicBezTo>
                    <a:pt x="485252" y="108286"/>
                    <a:pt x="423054" y="153244"/>
                    <a:pt x="361617" y="199249"/>
                  </a:cubicBezTo>
                  <a:cubicBezTo>
                    <a:pt x="238459" y="291451"/>
                    <a:pt x="118349" y="387844"/>
                    <a:pt x="1572" y="488047"/>
                  </a:cubicBezTo>
                  <a:cubicBezTo>
                    <a:pt x="-3095" y="492048"/>
                    <a:pt x="3668" y="498716"/>
                    <a:pt x="8335" y="494810"/>
                  </a:cubicBezTo>
                  <a:lnTo>
                    <a:pt x="8335" y="49481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4234;p43"/>
            <p:cNvSpPr/>
            <p:nvPr/>
          </p:nvSpPr>
          <p:spPr>
            <a:xfrm>
              <a:off x="1968912" y="3717086"/>
              <a:ext cx="593455" cy="567353"/>
            </a:xfrm>
            <a:custGeom>
              <a:avLst/>
              <a:gdLst/>
              <a:ahLst/>
              <a:cxnLst/>
              <a:rect l="l" t="t" r="r" b="b"/>
              <a:pathLst>
                <a:path w="593455" h="567353" extrusionOk="0">
                  <a:moveTo>
                    <a:pt x="563785" y="533635"/>
                  </a:moveTo>
                  <a:lnTo>
                    <a:pt x="173545" y="503631"/>
                  </a:lnTo>
                  <a:cubicBezTo>
                    <a:pt x="164116" y="502870"/>
                    <a:pt x="156305" y="496012"/>
                    <a:pt x="154400" y="486772"/>
                  </a:cubicBezTo>
                  <a:lnTo>
                    <a:pt x="60769" y="31858"/>
                  </a:lnTo>
                  <a:cubicBezTo>
                    <a:pt x="56293" y="10332"/>
                    <a:pt x="35242" y="-3575"/>
                    <a:pt x="13716" y="807"/>
                  </a:cubicBezTo>
                  <a:lnTo>
                    <a:pt x="0" y="3664"/>
                  </a:lnTo>
                  <a:lnTo>
                    <a:pt x="108966" y="533159"/>
                  </a:lnTo>
                  <a:lnTo>
                    <a:pt x="108966" y="533826"/>
                  </a:lnTo>
                  <a:cubicBezTo>
                    <a:pt x="111538" y="545732"/>
                    <a:pt x="121825" y="554304"/>
                    <a:pt x="133921" y="554686"/>
                  </a:cubicBezTo>
                  <a:lnTo>
                    <a:pt x="133921" y="554686"/>
                  </a:lnTo>
                  <a:lnTo>
                    <a:pt x="593407" y="567354"/>
                  </a:lnTo>
                  <a:cubicBezTo>
                    <a:pt x="594360" y="549923"/>
                    <a:pt x="581120" y="534969"/>
                    <a:pt x="563785" y="5336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4235;p43"/>
            <p:cNvSpPr/>
            <p:nvPr/>
          </p:nvSpPr>
          <p:spPr>
            <a:xfrm>
              <a:off x="2267140" y="3729510"/>
              <a:ext cx="985355" cy="967838"/>
            </a:xfrm>
            <a:custGeom>
              <a:avLst/>
              <a:gdLst/>
              <a:ahLst/>
              <a:cxnLst/>
              <a:rect l="l" t="t" r="r" b="b"/>
              <a:pathLst>
                <a:path w="985355" h="967838" extrusionOk="0">
                  <a:moveTo>
                    <a:pt x="152209" y="565122"/>
                  </a:moveTo>
                  <a:lnTo>
                    <a:pt x="795338" y="955361"/>
                  </a:lnTo>
                  <a:cubicBezTo>
                    <a:pt x="813340" y="963743"/>
                    <a:pt x="832580" y="967839"/>
                    <a:pt x="851726" y="967839"/>
                  </a:cubicBezTo>
                  <a:cubicBezTo>
                    <a:pt x="888492" y="967839"/>
                    <a:pt x="924973" y="952694"/>
                    <a:pt x="951357" y="923547"/>
                  </a:cubicBezTo>
                  <a:cubicBezTo>
                    <a:pt x="979742" y="892210"/>
                    <a:pt x="990505" y="848586"/>
                    <a:pt x="983075" y="806961"/>
                  </a:cubicBezTo>
                  <a:lnTo>
                    <a:pt x="889349" y="141545"/>
                  </a:lnTo>
                  <a:cubicBezTo>
                    <a:pt x="875919" y="66583"/>
                    <a:pt x="798100" y="-14761"/>
                    <a:pt x="722947" y="2289"/>
                  </a:cubicBezTo>
                  <a:cubicBezTo>
                    <a:pt x="652558" y="18291"/>
                    <a:pt x="612934" y="123161"/>
                    <a:pt x="625602" y="194218"/>
                  </a:cubicBezTo>
                  <a:lnTo>
                    <a:pt x="674465" y="603888"/>
                  </a:lnTo>
                  <a:lnTo>
                    <a:pt x="290131" y="425485"/>
                  </a:lnTo>
                  <a:cubicBezTo>
                    <a:pt x="254508" y="408912"/>
                    <a:pt x="213455" y="408626"/>
                    <a:pt x="177546" y="424723"/>
                  </a:cubicBezTo>
                  <a:lnTo>
                    <a:pt x="38862" y="486826"/>
                  </a:lnTo>
                  <a:cubicBezTo>
                    <a:pt x="15240" y="497399"/>
                    <a:pt x="0" y="520925"/>
                    <a:pt x="0" y="546929"/>
                  </a:cubicBezTo>
                  <a:lnTo>
                    <a:pt x="0" y="546929"/>
                  </a:lnTo>
                  <a:lnTo>
                    <a:pt x="125349" y="556549"/>
                  </a:lnTo>
                  <a:cubicBezTo>
                    <a:pt x="134874" y="557311"/>
                    <a:pt x="144018" y="560264"/>
                    <a:pt x="152209" y="56521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4236;p43"/>
            <p:cNvSpPr/>
            <p:nvPr/>
          </p:nvSpPr>
          <p:spPr>
            <a:xfrm>
              <a:off x="2878283" y="3707430"/>
              <a:ext cx="367074" cy="548053"/>
            </a:xfrm>
            <a:custGeom>
              <a:avLst/>
              <a:gdLst/>
              <a:ahLst/>
              <a:cxnLst/>
              <a:rect l="l" t="t" r="r" b="b"/>
              <a:pathLst>
                <a:path w="367074" h="548053" extrusionOk="0">
                  <a:moveTo>
                    <a:pt x="7315" y="548053"/>
                  </a:moveTo>
                  <a:cubicBezTo>
                    <a:pt x="6172" y="436801"/>
                    <a:pt x="2743" y="362221"/>
                    <a:pt x="1314" y="250969"/>
                  </a:cubicBezTo>
                  <a:cubicBezTo>
                    <a:pt x="743" y="204392"/>
                    <a:pt x="-5639" y="116857"/>
                    <a:pt x="15983" y="73804"/>
                  </a:cubicBezTo>
                  <a:cubicBezTo>
                    <a:pt x="33604" y="38656"/>
                    <a:pt x="66084" y="12177"/>
                    <a:pt x="104660" y="3414"/>
                  </a:cubicBezTo>
                  <a:cubicBezTo>
                    <a:pt x="179813" y="-13731"/>
                    <a:pt x="253155" y="35513"/>
                    <a:pt x="266490" y="110475"/>
                  </a:cubicBezTo>
                  <a:lnTo>
                    <a:pt x="367074" y="511668"/>
                  </a:lnTo>
                  <a:lnTo>
                    <a:pt x="7410" y="54795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4237;p43"/>
            <p:cNvSpPr/>
            <p:nvPr/>
          </p:nvSpPr>
          <p:spPr>
            <a:xfrm>
              <a:off x="2834353" y="3381201"/>
              <a:ext cx="241461" cy="234012"/>
            </a:xfrm>
            <a:custGeom>
              <a:avLst/>
              <a:gdLst/>
              <a:ahLst/>
              <a:cxnLst/>
              <a:rect l="l" t="t" r="r" b="b"/>
              <a:pathLst>
                <a:path w="241461" h="234012" extrusionOk="0">
                  <a:moveTo>
                    <a:pt x="212979" y="233917"/>
                  </a:moveTo>
                  <a:cubicBezTo>
                    <a:pt x="236220" y="186673"/>
                    <a:pt x="252508" y="120855"/>
                    <a:pt x="232315" y="70182"/>
                  </a:cubicBezTo>
                  <a:cubicBezTo>
                    <a:pt x="220599" y="40750"/>
                    <a:pt x="195834" y="16747"/>
                    <a:pt x="166021" y="6079"/>
                  </a:cubicBezTo>
                  <a:cubicBezTo>
                    <a:pt x="135064" y="-5065"/>
                    <a:pt x="101155" y="364"/>
                    <a:pt x="71342" y="12270"/>
                  </a:cubicBezTo>
                  <a:cubicBezTo>
                    <a:pt x="56483" y="18176"/>
                    <a:pt x="42291" y="25796"/>
                    <a:pt x="28861" y="34463"/>
                  </a:cubicBezTo>
                  <a:cubicBezTo>
                    <a:pt x="24384" y="37321"/>
                    <a:pt x="3715" y="58943"/>
                    <a:pt x="0" y="58847"/>
                  </a:cubicBezTo>
                  <a:cubicBezTo>
                    <a:pt x="0" y="58847"/>
                    <a:pt x="121063" y="61895"/>
                    <a:pt x="158591" y="110282"/>
                  </a:cubicBezTo>
                  <a:cubicBezTo>
                    <a:pt x="196120" y="158669"/>
                    <a:pt x="213074" y="234012"/>
                    <a:pt x="213074" y="2340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4238;p43"/>
            <p:cNvSpPr/>
            <p:nvPr/>
          </p:nvSpPr>
          <p:spPr>
            <a:xfrm>
              <a:off x="2996374" y="3367218"/>
              <a:ext cx="496797" cy="385176"/>
            </a:xfrm>
            <a:custGeom>
              <a:avLst/>
              <a:gdLst/>
              <a:ahLst/>
              <a:cxnLst/>
              <a:rect l="l" t="t" r="r" b="b"/>
              <a:pathLst>
                <a:path w="496797" h="385176" extrusionOk="0">
                  <a:moveTo>
                    <a:pt x="191" y="30254"/>
                  </a:moveTo>
                  <a:cubicBezTo>
                    <a:pt x="25241" y="18728"/>
                    <a:pt x="50578" y="7108"/>
                    <a:pt x="77629" y="2250"/>
                  </a:cubicBezTo>
                  <a:cubicBezTo>
                    <a:pt x="104680" y="-2607"/>
                    <a:pt x="134207" y="-131"/>
                    <a:pt x="157258" y="14919"/>
                  </a:cubicBezTo>
                  <a:cubicBezTo>
                    <a:pt x="185452" y="33397"/>
                    <a:pt x="199453" y="67211"/>
                    <a:pt x="207550" y="99882"/>
                  </a:cubicBezTo>
                  <a:cubicBezTo>
                    <a:pt x="215646" y="132648"/>
                    <a:pt x="219837" y="166937"/>
                    <a:pt x="235267" y="196846"/>
                  </a:cubicBezTo>
                  <a:cubicBezTo>
                    <a:pt x="250793" y="226755"/>
                    <a:pt x="281845" y="252186"/>
                    <a:pt x="315277" y="247995"/>
                  </a:cubicBezTo>
                  <a:cubicBezTo>
                    <a:pt x="339281" y="245043"/>
                    <a:pt x="358902" y="227993"/>
                    <a:pt x="381476" y="219135"/>
                  </a:cubicBezTo>
                  <a:cubicBezTo>
                    <a:pt x="404622" y="210086"/>
                    <a:pt x="431578" y="210372"/>
                    <a:pt x="453866" y="221325"/>
                  </a:cubicBezTo>
                  <a:cubicBezTo>
                    <a:pt x="476155" y="232279"/>
                    <a:pt x="493109" y="254282"/>
                    <a:pt x="496252" y="278952"/>
                  </a:cubicBezTo>
                  <a:cubicBezTo>
                    <a:pt x="501015" y="316004"/>
                    <a:pt x="473964" y="352294"/>
                    <a:pt x="439293" y="366391"/>
                  </a:cubicBezTo>
                  <a:cubicBezTo>
                    <a:pt x="410051" y="378297"/>
                    <a:pt x="371380" y="388584"/>
                    <a:pt x="339852" y="384108"/>
                  </a:cubicBezTo>
                  <a:cubicBezTo>
                    <a:pt x="305848" y="379345"/>
                    <a:pt x="269176" y="359247"/>
                    <a:pt x="242507" y="338387"/>
                  </a:cubicBezTo>
                  <a:cubicBezTo>
                    <a:pt x="211455" y="314099"/>
                    <a:pt x="186976" y="280857"/>
                    <a:pt x="175736" y="243137"/>
                  </a:cubicBezTo>
                  <a:cubicBezTo>
                    <a:pt x="161353" y="194655"/>
                    <a:pt x="163640" y="146935"/>
                    <a:pt x="135636" y="102739"/>
                  </a:cubicBezTo>
                  <a:cubicBezTo>
                    <a:pt x="111347" y="64353"/>
                    <a:pt x="71152" y="30920"/>
                    <a:pt x="22860" y="40636"/>
                  </a:cubicBezTo>
                  <a:lnTo>
                    <a:pt x="0" y="3015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4239;p43"/>
            <p:cNvSpPr/>
            <p:nvPr/>
          </p:nvSpPr>
          <p:spPr>
            <a:xfrm>
              <a:off x="3293839" y="4456761"/>
              <a:ext cx="171680" cy="278945"/>
            </a:xfrm>
            <a:custGeom>
              <a:avLst/>
              <a:gdLst/>
              <a:ahLst/>
              <a:cxnLst/>
              <a:rect l="l" t="t" r="r" b="b"/>
              <a:pathLst>
                <a:path w="171680" h="278945" extrusionOk="0">
                  <a:moveTo>
                    <a:pt x="0" y="5892"/>
                  </a:moveTo>
                  <a:cubicBezTo>
                    <a:pt x="7048" y="50374"/>
                    <a:pt x="14478" y="94760"/>
                    <a:pt x="21812" y="139147"/>
                  </a:cubicBezTo>
                  <a:cubicBezTo>
                    <a:pt x="27813" y="175056"/>
                    <a:pt x="30385" y="210965"/>
                    <a:pt x="59531" y="236397"/>
                  </a:cubicBezTo>
                  <a:cubicBezTo>
                    <a:pt x="87249" y="260590"/>
                    <a:pt x="131731" y="267639"/>
                    <a:pt x="165830" y="278688"/>
                  </a:cubicBezTo>
                  <a:cubicBezTo>
                    <a:pt x="171640" y="280593"/>
                    <a:pt x="174212" y="271354"/>
                    <a:pt x="168402" y="269544"/>
                  </a:cubicBezTo>
                  <a:cubicBezTo>
                    <a:pt x="136588" y="259352"/>
                    <a:pt x="94774" y="252590"/>
                    <a:pt x="68389" y="231253"/>
                  </a:cubicBezTo>
                  <a:cubicBezTo>
                    <a:pt x="35719" y="204869"/>
                    <a:pt x="35243" y="161911"/>
                    <a:pt x="28861" y="123716"/>
                  </a:cubicBezTo>
                  <a:cubicBezTo>
                    <a:pt x="22193" y="83616"/>
                    <a:pt x="15526" y="43516"/>
                    <a:pt x="9239" y="3415"/>
                  </a:cubicBezTo>
                  <a:cubicBezTo>
                    <a:pt x="8287" y="-2585"/>
                    <a:pt x="-857" y="-14"/>
                    <a:pt x="95" y="5987"/>
                  </a:cubicBezTo>
                  <a:lnTo>
                    <a:pt x="95" y="598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4240;p43"/>
            <p:cNvSpPr/>
            <p:nvPr/>
          </p:nvSpPr>
          <p:spPr>
            <a:xfrm>
              <a:off x="2885421" y="4140175"/>
              <a:ext cx="336395" cy="54405"/>
            </a:xfrm>
            <a:custGeom>
              <a:avLst/>
              <a:gdLst/>
              <a:ahLst/>
              <a:cxnLst/>
              <a:rect l="l" t="t" r="r" b="b"/>
              <a:pathLst>
                <a:path w="336395" h="54405" extrusionOk="0">
                  <a:moveTo>
                    <a:pt x="5987" y="54349"/>
                  </a:moveTo>
                  <a:cubicBezTo>
                    <a:pt x="114953" y="39300"/>
                    <a:pt x="223919" y="24250"/>
                    <a:pt x="332981" y="9201"/>
                  </a:cubicBezTo>
                  <a:cubicBezTo>
                    <a:pt x="338981" y="8343"/>
                    <a:pt x="336409" y="-801"/>
                    <a:pt x="330409" y="57"/>
                  </a:cubicBezTo>
                  <a:cubicBezTo>
                    <a:pt x="221443" y="15106"/>
                    <a:pt x="112477" y="30155"/>
                    <a:pt x="3415" y="45205"/>
                  </a:cubicBezTo>
                  <a:cubicBezTo>
                    <a:pt x="-2585" y="46062"/>
                    <a:pt x="-14" y="55206"/>
                    <a:pt x="5987" y="54349"/>
                  </a:cubicBezTo>
                  <a:lnTo>
                    <a:pt x="5987" y="543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4241;p43"/>
            <p:cNvSpPr/>
            <p:nvPr/>
          </p:nvSpPr>
          <p:spPr>
            <a:xfrm>
              <a:off x="2931794" y="4250816"/>
              <a:ext cx="92011" cy="134492"/>
            </a:xfrm>
            <a:custGeom>
              <a:avLst/>
              <a:gdLst/>
              <a:ahLst/>
              <a:cxnLst/>
              <a:rect l="l" t="t" r="r" b="b"/>
              <a:pathLst>
                <a:path w="92011" h="134492" extrusionOk="0">
                  <a:moveTo>
                    <a:pt x="9906" y="82391"/>
                  </a:moveTo>
                  <a:lnTo>
                    <a:pt x="92012" y="134493"/>
                  </a:lnTo>
                  <a:lnTo>
                    <a:pt x="0" y="0"/>
                  </a:lnTo>
                  <a:lnTo>
                    <a:pt x="9906" y="8239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14" name="Прямая соединительная линия 113">
            <a:extLst>
              <a:ext uri="{FF2B5EF4-FFF2-40B4-BE49-F238E27FC236}">
                <a16:creationId xmlns:a16="http://schemas.microsoft.com/office/drawing/2014/main" id="{2F429623-5E60-A280-C0F0-CD3E35275636}"/>
              </a:ext>
            </a:extLst>
          </p:cNvPr>
          <p:cNvCxnSpPr>
            <a:cxnSpLocks/>
          </p:cNvCxnSpPr>
          <p:nvPr/>
        </p:nvCxnSpPr>
        <p:spPr>
          <a:xfrm>
            <a:off x="0" y="682888"/>
            <a:ext cx="3324621" cy="0"/>
          </a:xfrm>
          <a:prstGeom prst="line">
            <a:avLst/>
          </a:prstGeom>
          <a:ln w="15875" cmpd="sng">
            <a:solidFill>
              <a:srgbClr val="08A1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:a16="http://schemas.microsoft.com/office/drawing/2014/main" id="{2F429623-5E60-A280-C0F0-CD3E35275636}"/>
              </a:ext>
            </a:extLst>
          </p:cNvPr>
          <p:cNvCxnSpPr>
            <a:cxnSpLocks/>
          </p:cNvCxnSpPr>
          <p:nvPr/>
        </p:nvCxnSpPr>
        <p:spPr>
          <a:xfrm>
            <a:off x="4757530" y="4704522"/>
            <a:ext cx="4401361" cy="7027"/>
          </a:xfrm>
          <a:prstGeom prst="line">
            <a:avLst/>
          </a:prstGeom>
          <a:ln w="158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37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09855"/>
            <a:ext cx="999806" cy="7044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960" name="Google Shape;3960;p42"/>
          <p:cNvGrpSpPr/>
          <p:nvPr/>
        </p:nvGrpSpPr>
        <p:grpSpPr>
          <a:xfrm>
            <a:off x="8010060" y="125549"/>
            <a:ext cx="1370475" cy="407796"/>
            <a:chOff x="5581650" y="1319212"/>
            <a:chExt cx="1665826" cy="495680"/>
          </a:xfrm>
        </p:grpSpPr>
        <p:sp>
          <p:nvSpPr>
            <p:cNvPr id="3961" name="Google Shape;3961;p42"/>
            <p:cNvSpPr/>
            <p:nvPr/>
          </p:nvSpPr>
          <p:spPr>
            <a:xfrm>
              <a:off x="7157751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2" name="Google Shape;3962;p42"/>
            <p:cNvSpPr/>
            <p:nvPr/>
          </p:nvSpPr>
          <p:spPr>
            <a:xfrm>
              <a:off x="7191375" y="1655158"/>
              <a:ext cx="25241" cy="25336"/>
            </a:xfrm>
            <a:custGeom>
              <a:avLst/>
              <a:gdLst/>
              <a:ahLst/>
              <a:cxnLst/>
              <a:rect l="l" t="t" r="r" b="b"/>
              <a:pathLst>
                <a:path w="25241" h="25336" extrusionOk="0">
                  <a:moveTo>
                    <a:pt x="12668" y="25336"/>
                  </a:moveTo>
                  <a:cubicBezTo>
                    <a:pt x="19526" y="25336"/>
                    <a:pt x="24955" y="19907"/>
                    <a:pt x="25241" y="13145"/>
                  </a:cubicBezTo>
                  <a:cubicBezTo>
                    <a:pt x="22193" y="8763"/>
                    <a:pt x="19050" y="4572"/>
                    <a:pt x="15621" y="572"/>
                  </a:cubicBezTo>
                  <a:cubicBezTo>
                    <a:pt x="14669" y="286"/>
                    <a:pt x="13716" y="0"/>
                    <a:pt x="12668" y="0"/>
                  </a:cubicBez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3" name="Google Shape;3963;p42"/>
            <p:cNvSpPr/>
            <p:nvPr/>
          </p:nvSpPr>
          <p:spPr>
            <a:xfrm>
              <a:off x="7191375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4" name="Google Shape;3964;p42"/>
            <p:cNvSpPr/>
            <p:nvPr/>
          </p:nvSpPr>
          <p:spPr>
            <a:xfrm>
              <a:off x="7224902" y="1722309"/>
              <a:ext cx="22574" cy="25336"/>
            </a:xfrm>
            <a:custGeom>
              <a:avLst/>
              <a:gdLst/>
              <a:ahLst/>
              <a:cxnLst/>
              <a:rect l="l" t="t" r="r" b="b"/>
              <a:pathLst>
                <a:path w="22574" h="25336" extrusionOk="0">
                  <a:moveTo>
                    <a:pt x="12668" y="25336"/>
                  </a:moveTo>
                  <a:cubicBezTo>
                    <a:pt x="16764" y="25336"/>
                    <a:pt x="20193" y="23241"/>
                    <a:pt x="22574" y="20288"/>
                  </a:cubicBezTo>
                  <a:cubicBezTo>
                    <a:pt x="21146" y="13716"/>
                    <a:pt x="19431" y="7334"/>
                    <a:pt x="17526" y="952"/>
                  </a:cubicBezTo>
                  <a:cubicBezTo>
                    <a:pt x="16002" y="381"/>
                    <a:pt x="14383" y="0"/>
                    <a:pt x="12668" y="0"/>
                  </a:cubicBez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5" name="Google Shape;3965;p42"/>
            <p:cNvSpPr/>
            <p:nvPr/>
          </p:nvSpPr>
          <p:spPr>
            <a:xfrm>
              <a:off x="7023353" y="1594293"/>
              <a:ext cx="25336" cy="19050"/>
            </a:xfrm>
            <a:custGeom>
              <a:avLst/>
              <a:gdLst/>
              <a:ahLst/>
              <a:cxnLst/>
              <a:rect l="l" t="t" r="r" b="b"/>
              <a:pathLst>
                <a:path w="25336" h="19050" extrusionOk="0">
                  <a:moveTo>
                    <a:pt x="667" y="3048"/>
                  </a:moveTo>
                  <a:cubicBezTo>
                    <a:pt x="381" y="4096"/>
                    <a:pt x="0" y="5239"/>
                    <a:pt x="0" y="6382"/>
                  </a:cubicBezTo>
                  <a:cubicBezTo>
                    <a:pt x="0" y="13430"/>
                    <a:pt x="5715" y="19050"/>
                    <a:pt x="12668" y="19050"/>
                  </a:cubicBezTo>
                  <a:cubicBezTo>
                    <a:pt x="19622" y="19050"/>
                    <a:pt x="25337" y="13335"/>
                    <a:pt x="25337" y="6382"/>
                  </a:cubicBezTo>
                  <a:cubicBezTo>
                    <a:pt x="25337" y="4001"/>
                    <a:pt x="24479" y="1905"/>
                    <a:pt x="23336" y="0"/>
                  </a:cubicBezTo>
                  <a:cubicBezTo>
                    <a:pt x="15621" y="476"/>
                    <a:pt x="8096" y="1619"/>
                    <a:pt x="667" y="30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6" name="Google Shape;3966;p42"/>
            <p:cNvSpPr/>
            <p:nvPr/>
          </p:nvSpPr>
          <p:spPr>
            <a:xfrm>
              <a:off x="7090600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7" name="Google Shape;3967;p42"/>
            <p:cNvSpPr/>
            <p:nvPr/>
          </p:nvSpPr>
          <p:spPr>
            <a:xfrm>
              <a:off x="7023354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8" name="Google Shape;3968;p42"/>
            <p:cNvSpPr/>
            <p:nvPr/>
          </p:nvSpPr>
          <p:spPr>
            <a:xfrm>
              <a:off x="7124128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9" name="Google Shape;3969;p42"/>
            <p:cNvSpPr/>
            <p:nvPr/>
          </p:nvSpPr>
          <p:spPr>
            <a:xfrm>
              <a:off x="7056977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6" y="19622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0" name="Google Shape;3970;p42"/>
            <p:cNvSpPr/>
            <p:nvPr/>
          </p:nvSpPr>
          <p:spPr>
            <a:xfrm>
              <a:off x="7090505" y="1596580"/>
              <a:ext cx="25145" cy="16763"/>
            </a:xfrm>
            <a:custGeom>
              <a:avLst/>
              <a:gdLst/>
              <a:ahLst/>
              <a:cxnLst/>
              <a:rect l="l" t="t" r="r" b="b"/>
              <a:pathLst>
                <a:path w="25145" h="16763" extrusionOk="0">
                  <a:moveTo>
                    <a:pt x="12763" y="16764"/>
                  </a:moveTo>
                  <a:cubicBezTo>
                    <a:pt x="19240" y="16764"/>
                    <a:pt x="24479" y="11811"/>
                    <a:pt x="25146" y="5429"/>
                  </a:cubicBezTo>
                  <a:cubicBezTo>
                    <a:pt x="17145" y="3238"/>
                    <a:pt x="9049" y="1333"/>
                    <a:pt x="857" y="0"/>
                  </a:cubicBezTo>
                  <a:cubicBezTo>
                    <a:pt x="381" y="1333"/>
                    <a:pt x="0" y="2667"/>
                    <a:pt x="0" y="4096"/>
                  </a:cubicBezTo>
                  <a:cubicBezTo>
                    <a:pt x="0" y="11144"/>
                    <a:pt x="5715" y="16764"/>
                    <a:pt x="12668" y="16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1" name="Google Shape;3971;p42"/>
            <p:cNvSpPr/>
            <p:nvPr/>
          </p:nvSpPr>
          <p:spPr>
            <a:xfrm>
              <a:off x="7124128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2" name="Google Shape;3972;p42"/>
            <p:cNvSpPr/>
            <p:nvPr/>
          </p:nvSpPr>
          <p:spPr>
            <a:xfrm>
              <a:off x="7056977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3" name="Google Shape;3973;p42"/>
            <p:cNvSpPr/>
            <p:nvPr/>
          </p:nvSpPr>
          <p:spPr>
            <a:xfrm>
              <a:off x="6956202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4" name="Google Shape;3974;p42"/>
            <p:cNvSpPr/>
            <p:nvPr/>
          </p:nvSpPr>
          <p:spPr>
            <a:xfrm>
              <a:off x="6889051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5" name="Google Shape;3975;p42"/>
            <p:cNvSpPr/>
            <p:nvPr/>
          </p:nvSpPr>
          <p:spPr>
            <a:xfrm>
              <a:off x="6989825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6" name="Google Shape;3976;p42"/>
            <p:cNvSpPr/>
            <p:nvPr/>
          </p:nvSpPr>
          <p:spPr>
            <a:xfrm>
              <a:off x="6922484" y="1655158"/>
              <a:ext cx="25431" cy="25336"/>
            </a:xfrm>
            <a:custGeom>
              <a:avLst/>
              <a:gdLst/>
              <a:ahLst/>
              <a:cxnLst/>
              <a:rect l="l" t="t" r="r" b="b"/>
              <a:pathLst>
                <a:path w="25431" h="25336" extrusionOk="0">
                  <a:moveTo>
                    <a:pt x="12763" y="25336"/>
                  </a:moveTo>
                  <a:cubicBezTo>
                    <a:pt x="19812" y="25336"/>
                    <a:pt x="25432" y="19622"/>
                    <a:pt x="25432" y="12668"/>
                  </a:cubicBezTo>
                  <a:cubicBezTo>
                    <a:pt x="25432" y="5715"/>
                    <a:pt x="19717" y="0"/>
                    <a:pt x="12763" y="0"/>
                  </a:cubicBezTo>
                  <a:cubicBezTo>
                    <a:pt x="11621" y="0"/>
                    <a:pt x="10573" y="381"/>
                    <a:pt x="9525" y="667"/>
                  </a:cubicBezTo>
                  <a:cubicBezTo>
                    <a:pt x="6668" y="3715"/>
                    <a:pt x="3715" y="6668"/>
                    <a:pt x="667" y="9525"/>
                  </a:cubicBezTo>
                  <a:cubicBezTo>
                    <a:pt x="381" y="10573"/>
                    <a:pt x="0" y="11621"/>
                    <a:pt x="0" y="12668"/>
                  </a:cubicBezTo>
                  <a:cubicBezTo>
                    <a:pt x="0" y="19717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7" name="Google Shape;3977;p42"/>
            <p:cNvSpPr/>
            <p:nvPr/>
          </p:nvSpPr>
          <p:spPr>
            <a:xfrm>
              <a:off x="6989825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8" name="Google Shape;3978;p42"/>
            <p:cNvSpPr/>
            <p:nvPr/>
          </p:nvSpPr>
          <p:spPr>
            <a:xfrm>
              <a:off x="6922579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9" name="Google Shape;3979;p42"/>
            <p:cNvSpPr/>
            <p:nvPr/>
          </p:nvSpPr>
          <p:spPr>
            <a:xfrm rot="-552203">
              <a:off x="6821841" y="1722397"/>
              <a:ext cx="25346" cy="2534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0" name="Google Shape;3980;p42"/>
            <p:cNvSpPr/>
            <p:nvPr/>
          </p:nvSpPr>
          <p:spPr>
            <a:xfrm>
              <a:off x="6754653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1" name="Google Shape;3981;p42"/>
            <p:cNvSpPr/>
            <p:nvPr/>
          </p:nvSpPr>
          <p:spPr>
            <a:xfrm>
              <a:off x="6788276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5430" y="572"/>
                  </a:moveTo>
                  <a:cubicBezTo>
                    <a:pt x="14478" y="381"/>
                    <a:pt x="13621" y="0"/>
                    <a:pt x="12668" y="0"/>
                  </a:cubicBez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12287"/>
                    <a:pt x="25146" y="11906"/>
                    <a:pt x="25146" y="11525"/>
                  </a:cubicBezTo>
                  <a:cubicBezTo>
                    <a:pt x="21717" y="8096"/>
                    <a:pt x="18479" y="4381"/>
                    <a:pt x="15430" y="5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2" name="Google Shape;3982;p42"/>
            <p:cNvSpPr/>
            <p:nvPr/>
          </p:nvSpPr>
          <p:spPr>
            <a:xfrm>
              <a:off x="6754653" y="1587912"/>
              <a:ext cx="24765" cy="25431"/>
            </a:xfrm>
            <a:custGeom>
              <a:avLst/>
              <a:gdLst/>
              <a:ahLst/>
              <a:cxnLst/>
              <a:rect l="l" t="t" r="r" b="b"/>
              <a:pathLst>
                <a:path w="24765" h="25431" extrusionOk="0">
                  <a:moveTo>
                    <a:pt x="12668" y="25432"/>
                  </a:moveTo>
                  <a:cubicBezTo>
                    <a:pt x="18669" y="25432"/>
                    <a:pt x="23431" y="21146"/>
                    <a:pt x="24765" y="15526"/>
                  </a:cubicBezTo>
                  <a:cubicBezTo>
                    <a:pt x="23717" y="11716"/>
                    <a:pt x="22765" y="7906"/>
                    <a:pt x="21908" y="4191"/>
                  </a:cubicBezTo>
                  <a:cubicBezTo>
                    <a:pt x="19621" y="1619"/>
                    <a:pt x="16288" y="0"/>
                    <a:pt x="12668" y="0"/>
                  </a:cubicBez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3" name="Google Shape;3983;p42"/>
            <p:cNvSpPr/>
            <p:nvPr/>
          </p:nvSpPr>
          <p:spPr>
            <a:xfrm>
              <a:off x="6855428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4" name="Google Shape;3984;p42"/>
            <p:cNvSpPr/>
            <p:nvPr/>
          </p:nvSpPr>
          <p:spPr>
            <a:xfrm>
              <a:off x="6788181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5" name="Google Shape;3985;p42"/>
            <p:cNvSpPr/>
            <p:nvPr/>
          </p:nvSpPr>
          <p:spPr>
            <a:xfrm>
              <a:off x="6687502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6" name="Google Shape;3986;p42"/>
            <p:cNvSpPr/>
            <p:nvPr/>
          </p:nvSpPr>
          <p:spPr>
            <a:xfrm>
              <a:off x="6620256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7" name="Google Shape;3987;p42"/>
            <p:cNvSpPr/>
            <p:nvPr/>
          </p:nvSpPr>
          <p:spPr>
            <a:xfrm>
              <a:off x="6653879" y="138636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5620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8" name="Google Shape;3988;p42"/>
            <p:cNvSpPr/>
            <p:nvPr/>
          </p:nvSpPr>
          <p:spPr>
            <a:xfrm>
              <a:off x="6687502" y="1588007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6"/>
                    <a:pt x="12668" y="25336"/>
                  </a:cubicBezTo>
                  <a:cubicBezTo>
                    <a:pt x="5672" y="25336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9" name="Google Shape;3989;p42"/>
            <p:cNvSpPr/>
            <p:nvPr/>
          </p:nvSpPr>
          <p:spPr>
            <a:xfrm>
              <a:off x="6620256" y="158791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0" name="Google Shape;3990;p42"/>
            <p:cNvSpPr/>
            <p:nvPr/>
          </p:nvSpPr>
          <p:spPr>
            <a:xfrm>
              <a:off x="6721030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1" name="Google Shape;3991;p42"/>
            <p:cNvSpPr/>
            <p:nvPr/>
          </p:nvSpPr>
          <p:spPr>
            <a:xfrm>
              <a:off x="6653879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2" name="Google Shape;3992;p42"/>
            <p:cNvSpPr/>
            <p:nvPr/>
          </p:nvSpPr>
          <p:spPr>
            <a:xfrm>
              <a:off x="6687502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3" name="Google Shape;3993;p42"/>
            <p:cNvSpPr/>
            <p:nvPr/>
          </p:nvSpPr>
          <p:spPr>
            <a:xfrm>
              <a:off x="6620256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4" name="Google Shape;3994;p42"/>
            <p:cNvSpPr/>
            <p:nvPr/>
          </p:nvSpPr>
          <p:spPr>
            <a:xfrm>
              <a:off x="6721030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5" name="Google Shape;3995;p42"/>
            <p:cNvSpPr/>
            <p:nvPr/>
          </p:nvSpPr>
          <p:spPr>
            <a:xfrm>
              <a:off x="6653879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6" name="Google Shape;3996;p42"/>
            <p:cNvSpPr/>
            <p:nvPr/>
          </p:nvSpPr>
          <p:spPr>
            <a:xfrm>
              <a:off x="6721030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7" name="Google Shape;3997;p42"/>
            <p:cNvSpPr/>
            <p:nvPr/>
          </p:nvSpPr>
          <p:spPr>
            <a:xfrm>
              <a:off x="6653879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8" name="Google Shape;3998;p42"/>
            <p:cNvSpPr/>
            <p:nvPr/>
          </p:nvSpPr>
          <p:spPr>
            <a:xfrm>
              <a:off x="6553104" y="1321688"/>
              <a:ext cx="25336" cy="22860"/>
            </a:xfrm>
            <a:custGeom>
              <a:avLst/>
              <a:gdLst/>
              <a:ahLst/>
              <a:cxnLst/>
              <a:rect l="l" t="t" r="r" b="b"/>
              <a:pathLst>
                <a:path w="25336" h="22860" extrusionOk="0">
                  <a:moveTo>
                    <a:pt x="0" y="10192"/>
                  </a:moveTo>
                  <a:cubicBezTo>
                    <a:pt x="0" y="17240"/>
                    <a:pt x="5715" y="22860"/>
                    <a:pt x="12668" y="22860"/>
                  </a:cubicBezTo>
                  <a:cubicBezTo>
                    <a:pt x="19621" y="22860"/>
                    <a:pt x="25337" y="17145"/>
                    <a:pt x="25337" y="10192"/>
                  </a:cubicBezTo>
                  <a:cubicBezTo>
                    <a:pt x="25337" y="8477"/>
                    <a:pt x="24955" y="6953"/>
                    <a:pt x="24384" y="5429"/>
                  </a:cubicBezTo>
                  <a:cubicBezTo>
                    <a:pt x="18098" y="3429"/>
                    <a:pt x="11811" y="1619"/>
                    <a:pt x="5429" y="0"/>
                  </a:cubicBezTo>
                  <a:cubicBezTo>
                    <a:pt x="2191" y="2286"/>
                    <a:pt x="0" y="5906"/>
                    <a:pt x="0" y="100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9" name="Google Shape;3999;p42"/>
            <p:cNvSpPr/>
            <p:nvPr/>
          </p:nvSpPr>
          <p:spPr>
            <a:xfrm>
              <a:off x="6485858" y="131921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0" name="Google Shape;4000;p42"/>
            <p:cNvSpPr/>
            <p:nvPr/>
          </p:nvSpPr>
          <p:spPr>
            <a:xfrm>
              <a:off x="6553104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1" name="Google Shape;4001;p42"/>
            <p:cNvSpPr/>
            <p:nvPr/>
          </p:nvSpPr>
          <p:spPr>
            <a:xfrm>
              <a:off x="6485858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2" name="Google Shape;4002;p42"/>
            <p:cNvSpPr/>
            <p:nvPr/>
          </p:nvSpPr>
          <p:spPr>
            <a:xfrm>
              <a:off x="6586727" y="13864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7"/>
                  </a:moveTo>
                  <a:cubicBezTo>
                    <a:pt x="19717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3" name="Google Shape;4003;p42"/>
            <p:cNvSpPr/>
            <p:nvPr/>
          </p:nvSpPr>
          <p:spPr>
            <a:xfrm>
              <a:off x="6519481" y="138636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4" name="Google Shape;4004;p42"/>
            <p:cNvSpPr/>
            <p:nvPr/>
          </p:nvSpPr>
          <p:spPr>
            <a:xfrm>
              <a:off x="6553104" y="1588007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6"/>
                    <a:pt x="12668" y="25336"/>
                  </a:cubicBezTo>
                  <a:cubicBezTo>
                    <a:pt x="5672" y="25336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5" name="Google Shape;4005;p42"/>
            <p:cNvSpPr/>
            <p:nvPr/>
          </p:nvSpPr>
          <p:spPr>
            <a:xfrm>
              <a:off x="6485858" y="158791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6" name="Google Shape;4006;p42"/>
            <p:cNvSpPr/>
            <p:nvPr/>
          </p:nvSpPr>
          <p:spPr>
            <a:xfrm>
              <a:off x="6586632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7" name="Google Shape;4007;p42"/>
            <p:cNvSpPr/>
            <p:nvPr/>
          </p:nvSpPr>
          <p:spPr>
            <a:xfrm>
              <a:off x="6519481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8" name="Google Shape;4008;p42"/>
            <p:cNvSpPr/>
            <p:nvPr/>
          </p:nvSpPr>
          <p:spPr>
            <a:xfrm>
              <a:off x="6553104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9" name="Google Shape;4009;p42"/>
            <p:cNvSpPr/>
            <p:nvPr/>
          </p:nvSpPr>
          <p:spPr>
            <a:xfrm>
              <a:off x="6485858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0" name="Google Shape;4010;p42"/>
            <p:cNvSpPr/>
            <p:nvPr/>
          </p:nvSpPr>
          <p:spPr>
            <a:xfrm>
              <a:off x="6586727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1" name="Google Shape;4011;p42"/>
            <p:cNvSpPr/>
            <p:nvPr/>
          </p:nvSpPr>
          <p:spPr>
            <a:xfrm>
              <a:off x="6519481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2" name="Google Shape;4012;p42"/>
            <p:cNvSpPr/>
            <p:nvPr/>
          </p:nvSpPr>
          <p:spPr>
            <a:xfrm>
              <a:off x="6586727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3" name="Google Shape;4013;p42"/>
            <p:cNvSpPr/>
            <p:nvPr/>
          </p:nvSpPr>
          <p:spPr>
            <a:xfrm>
              <a:off x="6519481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4" name="Google Shape;4014;p42"/>
            <p:cNvSpPr/>
            <p:nvPr/>
          </p:nvSpPr>
          <p:spPr>
            <a:xfrm>
              <a:off x="6418707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5" name="Google Shape;4015;p42"/>
            <p:cNvSpPr/>
            <p:nvPr/>
          </p:nvSpPr>
          <p:spPr>
            <a:xfrm>
              <a:off x="6351555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2" y="25337"/>
                    <a:pt x="25337" y="19622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6" name="Google Shape;4016;p42"/>
            <p:cNvSpPr/>
            <p:nvPr/>
          </p:nvSpPr>
          <p:spPr>
            <a:xfrm>
              <a:off x="6452330" y="13864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7"/>
                  </a:moveTo>
                  <a:cubicBezTo>
                    <a:pt x="19717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7" name="Google Shape;4017;p42"/>
            <p:cNvSpPr/>
            <p:nvPr/>
          </p:nvSpPr>
          <p:spPr>
            <a:xfrm>
              <a:off x="6385083" y="138636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8" name="Google Shape;4018;p42"/>
            <p:cNvSpPr/>
            <p:nvPr/>
          </p:nvSpPr>
          <p:spPr>
            <a:xfrm>
              <a:off x="6317932" y="138636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5620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9" name="Google Shape;4019;p42"/>
            <p:cNvSpPr/>
            <p:nvPr/>
          </p:nvSpPr>
          <p:spPr>
            <a:xfrm>
              <a:off x="6418707" y="1320354"/>
              <a:ext cx="25336" cy="24193"/>
            </a:xfrm>
            <a:custGeom>
              <a:avLst/>
              <a:gdLst/>
              <a:ahLst/>
              <a:cxnLst/>
              <a:rect l="l" t="t" r="r" b="b"/>
              <a:pathLst>
                <a:path w="25336" h="24193" extrusionOk="0">
                  <a:moveTo>
                    <a:pt x="0" y="11525"/>
                  </a:moveTo>
                  <a:cubicBezTo>
                    <a:pt x="0" y="18574"/>
                    <a:pt x="5715" y="24194"/>
                    <a:pt x="12668" y="24194"/>
                  </a:cubicBezTo>
                  <a:cubicBezTo>
                    <a:pt x="19621" y="24194"/>
                    <a:pt x="25337" y="18479"/>
                    <a:pt x="25337" y="11525"/>
                  </a:cubicBezTo>
                  <a:cubicBezTo>
                    <a:pt x="25337" y="6382"/>
                    <a:pt x="22193" y="1905"/>
                    <a:pt x="17812" y="0"/>
                  </a:cubicBezTo>
                  <a:cubicBezTo>
                    <a:pt x="12954" y="1048"/>
                    <a:pt x="8001" y="2096"/>
                    <a:pt x="3143" y="3429"/>
                  </a:cubicBezTo>
                  <a:cubicBezTo>
                    <a:pt x="1238" y="5620"/>
                    <a:pt x="0" y="8382"/>
                    <a:pt x="0" y="115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0" name="Google Shape;4020;p42"/>
            <p:cNvSpPr/>
            <p:nvPr/>
          </p:nvSpPr>
          <p:spPr>
            <a:xfrm>
              <a:off x="6418707" y="1588007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6"/>
                    <a:pt x="12668" y="25336"/>
                  </a:cubicBezTo>
                  <a:cubicBezTo>
                    <a:pt x="5672" y="25336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1" name="Google Shape;4021;p42"/>
            <p:cNvSpPr/>
            <p:nvPr/>
          </p:nvSpPr>
          <p:spPr>
            <a:xfrm>
              <a:off x="6351555" y="158791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2" y="25337"/>
                    <a:pt x="25337" y="19622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2" name="Google Shape;4022;p42"/>
            <p:cNvSpPr/>
            <p:nvPr/>
          </p:nvSpPr>
          <p:spPr>
            <a:xfrm>
              <a:off x="6452330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3" name="Google Shape;4023;p42"/>
            <p:cNvSpPr/>
            <p:nvPr/>
          </p:nvSpPr>
          <p:spPr>
            <a:xfrm>
              <a:off x="6385083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4" name="Google Shape;4024;p42"/>
            <p:cNvSpPr/>
            <p:nvPr/>
          </p:nvSpPr>
          <p:spPr>
            <a:xfrm>
              <a:off x="6418707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5" name="Google Shape;4025;p42"/>
            <p:cNvSpPr/>
            <p:nvPr/>
          </p:nvSpPr>
          <p:spPr>
            <a:xfrm>
              <a:off x="6351555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2" y="25336"/>
                    <a:pt x="25337" y="19622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6" name="Google Shape;4026;p42"/>
            <p:cNvSpPr/>
            <p:nvPr/>
          </p:nvSpPr>
          <p:spPr>
            <a:xfrm>
              <a:off x="6452330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7" name="Google Shape;4027;p42"/>
            <p:cNvSpPr/>
            <p:nvPr/>
          </p:nvSpPr>
          <p:spPr>
            <a:xfrm>
              <a:off x="6385083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8" name="Google Shape;4028;p42"/>
            <p:cNvSpPr/>
            <p:nvPr/>
          </p:nvSpPr>
          <p:spPr>
            <a:xfrm>
              <a:off x="6452330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9" name="Google Shape;4029;p42"/>
            <p:cNvSpPr/>
            <p:nvPr/>
          </p:nvSpPr>
          <p:spPr>
            <a:xfrm>
              <a:off x="6385083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0" name="Google Shape;4030;p42"/>
            <p:cNvSpPr/>
            <p:nvPr/>
          </p:nvSpPr>
          <p:spPr>
            <a:xfrm>
              <a:off x="6284309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1" name="Google Shape;4031;p42"/>
            <p:cNvSpPr/>
            <p:nvPr/>
          </p:nvSpPr>
          <p:spPr>
            <a:xfrm>
              <a:off x="6284309" y="158791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2" name="Google Shape;4032;p42"/>
            <p:cNvSpPr/>
            <p:nvPr/>
          </p:nvSpPr>
          <p:spPr>
            <a:xfrm>
              <a:off x="6217158" y="1588007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6"/>
                    <a:pt x="12668" y="25336"/>
                  </a:cubicBezTo>
                  <a:cubicBezTo>
                    <a:pt x="5672" y="25336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3" name="Google Shape;4033;p42"/>
            <p:cNvSpPr/>
            <p:nvPr/>
          </p:nvSpPr>
          <p:spPr>
            <a:xfrm>
              <a:off x="6317932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4" name="Google Shape;4034;p42"/>
            <p:cNvSpPr/>
            <p:nvPr/>
          </p:nvSpPr>
          <p:spPr>
            <a:xfrm>
              <a:off x="6250781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5" name="Google Shape;4035;p42"/>
            <p:cNvSpPr/>
            <p:nvPr/>
          </p:nvSpPr>
          <p:spPr>
            <a:xfrm>
              <a:off x="6220682" y="1454847"/>
              <a:ext cx="21812" cy="24098"/>
            </a:xfrm>
            <a:custGeom>
              <a:avLst/>
              <a:gdLst/>
              <a:ahLst/>
              <a:cxnLst/>
              <a:rect l="l" t="t" r="r" b="b"/>
              <a:pathLst>
                <a:path w="21812" h="24098" extrusionOk="0">
                  <a:moveTo>
                    <a:pt x="0" y="20098"/>
                  </a:moveTo>
                  <a:cubicBezTo>
                    <a:pt x="2286" y="22574"/>
                    <a:pt x="5525" y="24098"/>
                    <a:pt x="9144" y="24098"/>
                  </a:cubicBezTo>
                  <a:cubicBezTo>
                    <a:pt x="16193" y="24098"/>
                    <a:pt x="21812" y="18383"/>
                    <a:pt x="21812" y="11430"/>
                  </a:cubicBezTo>
                  <a:cubicBezTo>
                    <a:pt x="21812" y="6382"/>
                    <a:pt x="18764" y="2096"/>
                    <a:pt x="14478" y="0"/>
                  </a:cubicBezTo>
                  <a:cubicBezTo>
                    <a:pt x="9430" y="6572"/>
                    <a:pt x="4572" y="13240"/>
                    <a:pt x="0" y="200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6" name="Google Shape;4036;p42"/>
            <p:cNvSpPr/>
            <p:nvPr/>
          </p:nvSpPr>
          <p:spPr>
            <a:xfrm>
              <a:off x="6284309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7" name="Google Shape;4037;p42"/>
            <p:cNvSpPr/>
            <p:nvPr/>
          </p:nvSpPr>
          <p:spPr>
            <a:xfrm>
              <a:off x="6217158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8" name="Google Shape;4038;p42"/>
            <p:cNvSpPr/>
            <p:nvPr/>
          </p:nvSpPr>
          <p:spPr>
            <a:xfrm>
              <a:off x="6317932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9" name="Google Shape;4039;p42"/>
            <p:cNvSpPr/>
            <p:nvPr/>
          </p:nvSpPr>
          <p:spPr>
            <a:xfrm>
              <a:off x="6250781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0" name="Google Shape;4040;p42"/>
            <p:cNvSpPr/>
            <p:nvPr/>
          </p:nvSpPr>
          <p:spPr>
            <a:xfrm>
              <a:off x="6317932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1" name="Google Shape;4041;p42"/>
            <p:cNvSpPr/>
            <p:nvPr/>
          </p:nvSpPr>
          <p:spPr>
            <a:xfrm>
              <a:off x="6250781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2" name="Google Shape;4042;p42"/>
            <p:cNvSpPr/>
            <p:nvPr/>
          </p:nvSpPr>
          <p:spPr>
            <a:xfrm>
              <a:off x="6150101" y="1587912"/>
              <a:ext cx="25146" cy="25431"/>
            </a:xfrm>
            <a:custGeom>
              <a:avLst/>
              <a:gdLst/>
              <a:ahLst/>
              <a:cxnLst/>
              <a:rect l="l" t="t" r="r" b="b"/>
              <a:pathLst>
                <a:path w="25146" h="25431" extrusionOk="0">
                  <a:moveTo>
                    <a:pt x="12573" y="0"/>
                  </a:moveTo>
                  <a:cubicBezTo>
                    <a:pt x="11049" y="0"/>
                    <a:pt x="9716" y="381"/>
                    <a:pt x="8287" y="857"/>
                  </a:cubicBezTo>
                  <a:cubicBezTo>
                    <a:pt x="5620" y="5239"/>
                    <a:pt x="2858" y="9430"/>
                    <a:pt x="0" y="13621"/>
                  </a:cubicBezTo>
                  <a:cubicBezTo>
                    <a:pt x="476" y="20193"/>
                    <a:pt x="5810" y="25432"/>
                    <a:pt x="12478" y="25432"/>
                  </a:cubicBezTo>
                  <a:cubicBezTo>
                    <a:pt x="19145" y="25432"/>
                    <a:pt x="25146" y="19717"/>
                    <a:pt x="25146" y="12764"/>
                  </a:cubicBezTo>
                  <a:cubicBezTo>
                    <a:pt x="25146" y="5810"/>
                    <a:pt x="19431" y="95"/>
                    <a:pt x="12478" y="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3" name="Google Shape;4043;p42"/>
            <p:cNvSpPr/>
            <p:nvPr/>
          </p:nvSpPr>
          <p:spPr>
            <a:xfrm>
              <a:off x="6184963" y="1520760"/>
              <a:ext cx="23907" cy="25336"/>
            </a:xfrm>
            <a:custGeom>
              <a:avLst/>
              <a:gdLst/>
              <a:ahLst/>
              <a:cxnLst/>
              <a:rect l="l" t="t" r="r" b="b"/>
              <a:pathLst>
                <a:path w="23907" h="25336" extrusionOk="0">
                  <a:moveTo>
                    <a:pt x="11239" y="25336"/>
                  </a:moveTo>
                  <a:cubicBezTo>
                    <a:pt x="18288" y="25336"/>
                    <a:pt x="23908" y="19621"/>
                    <a:pt x="23908" y="12668"/>
                  </a:cubicBezTo>
                  <a:cubicBezTo>
                    <a:pt x="23908" y="5715"/>
                    <a:pt x="18193" y="0"/>
                    <a:pt x="11239" y="0"/>
                  </a:cubicBezTo>
                  <a:cubicBezTo>
                    <a:pt x="10382" y="0"/>
                    <a:pt x="9620" y="286"/>
                    <a:pt x="8763" y="476"/>
                  </a:cubicBezTo>
                  <a:cubicBezTo>
                    <a:pt x="5810" y="6382"/>
                    <a:pt x="2953" y="12287"/>
                    <a:pt x="0" y="18288"/>
                  </a:cubicBezTo>
                  <a:cubicBezTo>
                    <a:pt x="2096" y="22479"/>
                    <a:pt x="6287" y="25336"/>
                    <a:pt x="11239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4" name="Google Shape;4044;p42"/>
            <p:cNvSpPr/>
            <p:nvPr/>
          </p:nvSpPr>
          <p:spPr>
            <a:xfrm>
              <a:off x="6150006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5" name="Google Shape;4045;p42"/>
            <p:cNvSpPr/>
            <p:nvPr/>
          </p:nvSpPr>
          <p:spPr>
            <a:xfrm>
              <a:off x="6082760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6" name="Google Shape;4046;p42"/>
            <p:cNvSpPr/>
            <p:nvPr/>
          </p:nvSpPr>
          <p:spPr>
            <a:xfrm>
              <a:off x="6183534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7" name="Google Shape;4047;p42"/>
            <p:cNvSpPr/>
            <p:nvPr/>
          </p:nvSpPr>
          <p:spPr>
            <a:xfrm>
              <a:off x="6116383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6" y="19622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8" name="Google Shape;4048;p42"/>
            <p:cNvSpPr/>
            <p:nvPr/>
          </p:nvSpPr>
          <p:spPr>
            <a:xfrm>
              <a:off x="6049136" y="1657254"/>
              <a:ext cx="25336" cy="23145"/>
            </a:xfrm>
            <a:custGeom>
              <a:avLst/>
              <a:gdLst/>
              <a:ahLst/>
              <a:cxnLst/>
              <a:rect l="l" t="t" r="r" b="b"/>
              <a:pathLst>
                <a:path w="25336" h="23145" extrusionOk="0">
                  <a:moveTo>
                    <a:pt x="5334" y="476"/>
                  </a:moveTo>
                  <a:cubicBezTo>
                    <a:pt x="2191" y="2762"/>
                    <a:pt x="0" y="6286"/>
                    <a:pt x="0" y="10477"/>
                  </a:cubicBezTo>
                  <a:cubicBezTo>
                    <a:pt x="0" y="17526"/>
                    <a:pt x="5715" y="23146"/>
                    <a:pt x="12668" y="23146"/>
                  </a:cubicBezTo>
                  <a:cubicBezTo>
                    <a:pt x="19622" y="23146"/>
                    <a:pt x="25337" y="17431"/>
                    <a:pt x="25337" y="10477"/>
                  </a:cubicBezTo>
                  <a:cubicBezTo>
                    <a:pt x="25337" y="6001"/>
                    <a:pt x="22860" y="2286"/>
                    <a:pt x="19431" y="0"/>
                  </a:cubicBezTo>
                  <a:cubicBezTo>
                    <a:pt x="17336" y="190"/>
                    <a:pt x="15335" y="571"/>
                    <a:pt x="13240" y="571"/>
                  </a:cubicBezTo>
                  <a:cubicBezTo>
                    <a:pt x="10573" y="571"/>
                    <a:pt x="7906" y="571"/>
                    <a:pt x="5334" y="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9" name="Google Shape;4049;p42"/>
            <p:cNvSpPr/>
            <p:nvPr/>
          </p:nvSpPr>
          <p:spPr>
            <a:xfrm>
              <a:off x="6183534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0" name="Google Shape;4050;p42"/>
            <p:cNvSpPr/>
            <p:nvPr/>
          </p:nvSpPr>
          <p:spPr>
            <a:xfrm>
              <a:off x="6116383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1" name="Google Shape;4051;p42"/>
            <p:cNvSpPr/>
            <p:nvPr/>
          </p:nvSpPr>
          <p:spPr>
            <a:xfrm>
              <a:off x="6015609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2" name="Google Shape;4052;p42"/>
            <p:cNvSpPr/>
            <p:nvPr/>
          </p:nvSpPr>
          <p:spPr>
            <a:xfrm>
              <a:off x="5948457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9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9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3" name="Google Shape;4053;p42"/>
            <p:cNvSpPr/>
            <p:nvPr/>
          </p:nvSpPr>
          <p:spPr>
            <a:xfrm>
              <a:off x="5981985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4" name="Google Shape;4054;p42"/>
            <p:cNvSpPr/>
            <p:nvPr/>
          </p:nvSpPr>
          <p:spPr>
            <a:xfrm>
              <a:off x="6049232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5" name="Google Shape;4055;p42"/>
            <p:cNvSpPr/>
            <p:nvPr/>
          </p:nvSpPr>
          <p:spPr>
            <a:xfrm>
              <a:off x="5981985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6" name="Google Shape;4056;p42"/>
            <p:cNvSpPr/>
            <p:nvPr/>
          </p:nvSpPr>
          <p:spPr>
            <a:xfrm>
              <a:off x="5881211" y="1589341"/>
              <a:ext cx="25336" cy="23907"/>
            </a:xfrm>
            <a:custGeom>
              <a:avLst/>
              <a:gdLst/>
              <a:ahLst/>
              <a:cxnLst/>
              <a:rect l="l" t="t" r="r" b="b"/>
              <a:pathLst>
                <a:path w="25336" h="23907" extrusionOk="0">
                  <a:moveTo>
                    <a:pt x="7144" y="0"/>
                  </a:moveTo>
                  <a:cubicBezTo>
                    <a:pt x="2953" y="2095"/>
                    <a:pt x="0" y="6286"/>
                    <a:pt x="0" y="11240"/>
                  </a:cubicBezTo>
                  <a:cubicBezTo>
                    <a:pt x="0" y="18288"/>
                    <a:pt x="5715" y="23908"/>
                    <a:pt x="12668" y="23908"/>
                  </a:cubicBezTo>
                  <a:cubicBezTo>
                    <a:pt x="19621" y="23908"/>
                    <a:pt x="25336" y="18193"/>
                    <a:pt x="25336" y="11240"/>
                  </a:cubicBezTo>
                  <a:cubicBezTo>
                    <a:pt x="25336" y="8382"/>
                    <a:pt x="24193" y="5810"/>
                    <a:pt x="22574" y="3715"/>
                  </a:cubicBezTo>
                  <a:cubicBezTo>
                    <a:pt x="17431" y="2286"/>
                    <a:pt x="12287" y="1048"/>
                    <a:pt x="7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7" name="Google Shape;4057;p42"/>
            <p:cNvSpPr/>
            <p:nvPr/>
          </p:nvSpPr>
          <p:spPr>
            <a:xfrm>
              <a:off x="5814060" y="1588007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6"/>
                    <a:pt x="12668" y="25336"/>
                  </a:cubicBezTo>
                  <a:cubicBezTo>
                    <a:pt x="5672" y="25336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8" name="Google Shape;4058;p42"/>
            <p:cNvSpPr/>
            <p:nvPr/>
          </p:nvSpPr>
          <p:spPr>
            <a:xfrm>
              <a:off x="5881211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6" y="19622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9" name="Google Shape;4059;p42"/>
            <p:cNvSpPr/>
            <p:nvPr/>
          </p:nvSpPr>
          <p:spPr>
            <a:xfrm>
              <a:off x="5814060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0" name="Google Shape;4060;p42"/>
            <p:cNvSpPr/>
            <p:nvPr/>
          </p:nvSpPr>
          <p:spPr>
            <a:xfrm>
              <a:off x="5914834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1" name="Google Shape;4061;p42"/>
            <p:cNvSpPr/>
            <p:nvPr/>
          </p:nvSpPr>
          <p:spPr>
            <a:xfrm>
              <a:off x="5847588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6" y="19622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2" name="Google Shape;4062;p42"/>
            <p:cNvSpPr/>
            <p:nvPr/>
          </p:nvSpPr>
          <p:spPr>
            <a:xfrm>
              <a:off x="5914834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3" name="Google Shape;4063;p42"/>
            <p:cNvSpPr/>
            <p:nvPr/>
          </p:nvSpPr>
          <p:spPr>
            <a:xfrm>
              <a:off x="5847588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4" name="Google Shape;4064;p42"/>
            <p:cNvSpPr/>
            <p:nvPr/>
          </p:nvSpPr>
          <p:spPr>
            <a:xfrm>
              <a:off x="5746813" y="1592579"/>
              <a:ext cx="25336" cy="20764"/>
            </a:xfrm>
            <a:custGeom>
              <a:avLst/>
              <a:gdLst/>
              <a:ahLst/>
              <a:cxnLst/>
              <a:rect l="l" t="t" r="r" b="b"/>
              <a:pathLst>
                <a:path w="25336" h="20764" extrusionOk="0">
                  <a:moveTo>
                    <a:pt x="286" y="6858"/>
                  </a:moveTo>
                  <a:cubicBezTo>
                    <a:pt x="286" y="6858"/>
                    <a:pt x="0" y="7620"/>
                    <a:pt x="0" y="8096"/>
                  </a:cubicBezTo>
                  <a:cubicBezTo>
                    <a:pt x="0" y="15145"/>
                    <a:pt x="5715" y="20764"/>
                    <a:pt x="12668" y="20764"/>
                  </a:cubicBezTo>
                  <a:cubicBezTo>
                    <a:pt x="19621" y="20764"/>
                    <a:pt x="25337" y="15049"/>
                    <a:pt x="25337" y="8096"/>
                  </a:cubicBezTo>
                  <a:cubicBezTo>
                    <a:pt x="25337" y="4953"/>
                    <a:pt x="24098" y="2286"/>
                    <a:pt x="22288" y="0"/>
                  </a:cubicBezTo>
                  <a:cubicBezTo>
                    <a:pt x="14859" y="1905"/>
                    <a:pt x="7525" y="4191"/>
                    <a:pt x="286" y="67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5" name="Google Shape;4065;p42"/>
            <p:cNvSpPr/>
            <p:nvPr/>
          </p:nvSpPr>
          <p:spPr>
            <a:xfrm>
              <a:off x="5746908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6" name="Google Shape;4066;p42"/>
            <p:cNvSpPr/>
            <p:nvPr/>
          </p:nvSpPr>
          <p:spPr>
            <a:xfrm>
              <a:off x="5679662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7" name="Google Shape;4067;p42"/>
            <p:cNvSpPr/>
            <p:nvPr/>
          </p:nvSpPr>
          <p:spPr>
            <a:xfrm>
              <a:off x="5780436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8" name="Google Shape;4068;p42"/>
            <p:cNvSpPr/>
            <p:nvPr/>
          </p:nvSpPr>
          <p:spPr>
            <a:xfrm>
              <a:off x="5713285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9" name="Google Shape;4069;p42"/>
            <p:cNvSpPr/>
            <p:nvPr/>
          </p:nvSpPr>
          <p:spPr>
            <a:xfrm>
              <a:off x="5780436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0" name="Google Shape;4070;p42"/>
            <p:cNvSpPr/>
            <p:nvPr/>
          </p:nvSpPr>
          <p:spPr>
            <a:xfrm>
              <a:off x="5713285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1" name="Google Shape;4071;p42"/>
            <p:cNvSpPr/>
            <p:nvPr/>
          </p:nvSpPr>
          <p:spPr>
            <a:xfrm>
              <a:off x="5612510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2" name="Google Shape;4072;p42"/>
            <p:cNvSpPr/>
            <p:nvPr/>
          </p:nvSpPr>
          <p:spPr>
            <a:xfrm>
              <a:off x="5646134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12002" y="0"/>
                    <a:pt x="11525" y="286"/>
                    <a:pt x="10859" y="381"/>
                  </a:cubicBezTo>
                  <a:cubicBezTo>
                    <a:pt x="7239" y="3905"/>
                    <a:pt x="3715" y="7525"/>
                    <a:pt x="286" y="11144"/>
                  </a:cubicBezTo>
                  <a:cubicBezTo>
                    <a:pt x="286" y="11716"/>
                    <a:pt x="0" y="12097"/>
                    <a:pt x="0" y="12668"/>
                  </a:cubicBezTo>
                  <a:cubicBezTo>
                    <a:pt x="0" y="19717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3" name="Google Shape;4073;p42"/>
            <p:cNvSpPr/>
            <p:nvPr/>
          </p:nvSpPr>
          <p:spPr>
            <a:xfrm>
              <a:off x="5646134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4" name="Google Shape;4074;p42"/>
            <p:cNvSpPr/>
            <p:nvPr/>
          </p:nvSpPr>
          <p:spPr>
            <a:xfrm>
              <a:off x="5581650" y="1789556"/>
              <a:ext cx="22574" cy="25336"/>
            </a:xfrm>
            <a:custGeom>
              <a:avLst/>
              <a:gdLst/>
              <a:ahLst/>
              <a:cxnLst/>
              <a:rect l="l" t="t" r="r" b="b"/>
              <a:pathLst>
                <a:path w="22574" h="25336" extrusionOk="0">
                  <a:moveTo>
                    <a:pt x="9906" y="25336"/>
                  </a:moveTo>
                  <a:cubicBezTo>
                    <a:pt x="16954" y="25336"/>
                    <a:pt x="22574" y="19621"/>
                    <a:pt x="22574" y="12668"/>
                  </a:cubicBezTo>
                  <a:cubicBezTo>
                    <a:pt x="22574" y="5715"/>
                    <a:pt x="16859" y="0"/>
                    <a:pt x="9906" y="0"/>
                  </a:cubicBezTo>
                  <a:cubicBezTo>
                    <a:pt x="6953" y="0"/>
                    <a:pt x="4381" y="1143"/>
                    <a:pt x="2191" y="2857"/>
                  </a:cubicBezTo>
                  <a:cubicBezTo>
                    <a:pt x="1238" y="8572"/>
                    <a:pt x="476" y="14383"/>
                    <a:pt x="0" y="20288"/>
                  </a:cubicBezTo>
                  <a:cubicBezTo>
                    <a:pt x="2286" y="23336"/>
                    <a:pt x="5810" y="25336"/>
                    <a:pt x="9906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75" name="Google Shape;4075;p42"/>
          <p:cNvGrpSpPr/>
          <p:nvPr/>
        </p:nvGrpSpPr>
        <p:grpSpPr>
          <a:xfrm>
            <a:off x="8288482" y="1847255"/>
            <a:ext cx="761132" cy="2721847"/>
            <a:chOff x="8217970" y="2309989"/>
            <a:chExt cx="761132" cy="2721847"/>
          </a:xfrm>
        </p:grpSpPr>
        <p:grpSp>
          <p:nvGrpSpPr>
            <p:cNvPr id="4076" name="Google Shape;4076;p42"/>
            <p:cNvGrpSpPr/>
            <p:nvPr/>
          </p:nvGrpSpPr>
          <p:grpSpPr>
            <a:xfrm>
              <a:off x="8274842" y="2309989"/>
              <a:ext cx="704260" cy="1926353"/>
              <a:chOff x="8205727" y="1911138"/>
              <a:chExt cx="850145" cy="2325110"/>
            </a:xfrm>
          </p:grpSpPr>
          <p:sp>
            <p:nvSpPr>
              <p:cNvPr id="4077" name="Google Shape;4077;p42"/>
              <p:cNvSpPr/>
              <p:nvPr/>
            </p:nvSpPr>
            <p:spPr>
              <a:xfrm>
                <a:off x="8247954" y="1911138"/>
                <a:ext cx="382781" cy="2325110"/>
              </a:xfrm>
              <a:custGeom>
                <a:avLst/>
                <a:gdLst/>
                <a:ahLst/>
                <a:cxnLst/>
                <a:rect l="l" t="t" r="r" b="b"/>
                <a:pathLst>
                  <a:path w="498738" h="3029459" extrusionOk="0">
                    <a:moveTo>
                      <a:pt x="7776" y="3029282"/>
                    </a:moveTo>
                    <a:cubicBezTo>
                      <a:pt x="-18642" y="2231584"/>
                      <a:pt x="16938" y="1402486"/>
                      <a:pt x="197327" y="617063"/>
                    </a:cubicBezTo>
                    <a:cubicBezTo>
                      <a:pt x="232907" y="461935"/>
                      <a:pt x="268576" y="306807"/>
                      <a:pt x="304155" y="151768"/>
                    </a:cubicBezTo>
                    <a:cubicBezTo>
                      <a:pt x="315185" y="103736"/>
                      <a:pt x="360372" y="-42586"/>
                      <a:pt x="418900" y="12029"/>
                    </a:cubicBezTo>
                    <a:cubicBezTo>
                      <a:pt x="433132" y="25282"/>
                      <a:pt x="436601" y="49921"/>
                      <a:pt x="439092" y="72426"/>
                    </a:cubicBezTo>
                    <a:cubicBezTo>
                      <a:pt x="481521" y="455086"/>
                      <a:pt x="505626" y="845930"/>
                      <a:pt x="496998" y="1236951"/>
                    </a:cubicBezTo>
                    <a:cubicBezTo>
                      <a:pt x="492728" y="1430327"/>
                      <a:pt x="480542" y="1624148"/>
                      <a:pt x="458750" y="1817346"/>
                    </a:cubicBezTo>
                    <a:cubicBezTo>
                      <a:pt x="436601" y="2013835"/>
                      <a:pt x="392571" y="2203832"/>
                      <a:pt x="362773" y="2398453"/>
                    </a:cubicBezTo>
                    <a:cubicBezTo>
                      <a:pt x="315185" y="2614244"/>
                      <a:pt x="284320" y="2813847"/>
                      <a:pt x="213249" y="3021277"/>
                    </a:cubicBezTo>
                    <a:lnTo>
                      <a:pt x="7687" y="302946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8" name="Google Shape;4078;p42"/>
              <p:cNvSpPr/>
              <p:nvPr/>
            </p:nvSpPr>
            <p:spPr>
              <a:xfrm>
                <a:off x="8408137" y="1919140"/>
                <a:ext cx="147152" cy="1813259"/>
              </a:xfrm>
              <a:custGeom>
                <a:avLst/>
                <a:gdLst/>
                <a:ahLst/>
                <a:cxnLst/>
                <a:rect l="l" t="t" r="r" b="b"/>
                <a:pathLst>
                  <a:path w="191729" h="2362552" extrusionOk="0">
                    <a:moveTo>
                      <a:pt x="182742" y="4270"/>
                    </a:moveTo>
                    <a:cubicBezTo>
                      <a:pt x="166198" y="618110"/>
                      <a:pt x="125726" y="1231238"/>
                      <a:pt x="60793" y="1841876"/>
                    </a:cubicBezTo>
                    <a:cubicBezTo>
                      <a:pt x="42469" y="2014260"/>
                      <a:pt x="22100" y="2186377"/>
                      <a:pt x="41" y="2358316"/>
                    </a:cubicBezTo>
                    <a:cubicBezTo>
                      <a:pt x="-671" y="2364009"/>
                      <a:pt x="8224" y="2363920"/>
                      <a:pt x="8935" y="2358316"/>
                    </a:cubicBezTo>
                    <a:cubicBezTo>
                      <a:pt x="87300" y="1749279"/>
                      <a:pt x="142003" y="1137218"/>
                      <a:pt x="172068" y="523912"/>
                    </a:cubicBezTo>
                    <a:cubicBezTo>
                      <a:pt x="180519" y="350817"/>
                      <a:pt x="187012" y="177543"/>
                      <a:pt x="191726" y="4270"/>
                    </a:cubicBezTo>
                    <a:cubicBezTo>
                      <a:pt x="191904" y="-1423"/>
                      <a:pt x="183009" y="-1423"/>
                      <a:pt x="182831" y="4270"/>
                    </a:cubicBezTo>
                    <a:lnTo>
                      <a:pt x="182831" y="427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9" name="Google Shape;4079;p42"/>
              <p:cNvSpPr/>
              <p:nvPr/>
            </p:nvSpPr>
            <p:spPr>
              <a:xfrm>
                <a:off x="8205727" y="2834321"/>
                <a:ext cx="850145" cy="1401555"/>
              </a:xfrm>
              <a:custGeom>
                <a:avLst/>
                <a:gdLst/>
                <a:ahLst/>
                <a:cxnLst/>
                <a:rect l="l" t="t" r="r" b="b"/>
                <a:pathLst>
                  <a:path w="1107681" h="1826130" extrusionOk="0">
                    <a:moveTo>
                      <a:pt x="62809" y="1826130"/>
                    </a:moveTo>
                    <a:cubicBezTo>
                      <a:pt x="-6839" y="1517387"/>
                      <a:pt x="-18313" y="1172174"/>
                      <a:pt x="27140" y="857827"/>
                    </a:cubicBezTo>
                    <a:cubicBezTo>
                      <a:pt x="54892" y="665785"/>
                      <a:pt x="105682" y="474099"/>
                      <a:pt x="204505" y="314168"/>
                    </a:cubicBezTo>
                    <a:cubicBezTo>
                      <a:pt x="303417" y="154237"/>
                      <a:pt x="455432" y="28729"/>
                      <a:pt x="627638" y="4001"/>
                    </a:cubicBezTo>
                    <a:cubicBezTo>
                      <a:pt x="799755" y="-20727"/>
                      <a:pt x="988239" y="70358"/>
                      <a:pt x="1066692" y="243898"/>
                    </a:cubicBezTo>
                    <a:cubicBezTo>
                      <a:pt x="1151194" y="430781"/>
                      <a:pt x="1095245" y="663917"/>
                      <a:pt x="987972" y="835590"/>
                    </a:cubicBezTo>
                    <a:cubicBezTo>
                      <a:pt x="880699" y="1007173"/>
                      <a:pt x="729040" y="1136328"/>
                      <a:pt x="597128" y="1284784"/>
                    </a:cubicBezTo>
                    <a:cubicBezTo>
                      <a:pt x="465216" y="1433241"/>
                      <a:pt x="347180" y="1616832"/>
                      <a:pt x="338196" y="1826130"/>
                    </a:cubicBezTo>
                    <a:lnTo>
                      <a:pt x="62809" y="182613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0" name="Google Shape;4080;p42"/>
              <p:cNvSpPr/>
              <p:nvPr/>
            </p:nvSpPr>
            <p:spPr>
              <a:xfrm>
                <a:off x="8442683" y="3105850"/>
                <a:ext cx="369712" cy="1129956"/>
              </a:xfrm>
              <a:custGeom>
                <a:avLst/>
                <a:gdLst/>
                <a:ahLst/>
                <a:cxnLst/>
                <a:rect l="l" t="t" r="r" b="b"/>
                <a:pathLst>
                  <a:path w="481710" h="1472255" extrusionOk="0">
                    <a:moveTo>
                      <a:pt x="94158" y="1234138"/>
                    </a:moveTo>
                    <a:cubicBezTo>
                      <a:pt x="114171" y="1313926"/>
                      <a:pt x="62936" y="1392112"/>
                      <a:pt x="32070" y="1472256"/>
                    </a:cubicBezTo>
                    <a:lnTo>
                      <a:pt x="439459" y="1472256"/>
                    </a:lnTo>
                    <a:cubicBezTo>
                      <a:pt x="437591" y="1459447"/>
                      <a:pt x="435100" y="1446905"/>
                      <a:pt x="431898" y="1434630"/>
                    </a:cubicBezTo>
                    <a:cubicBezTo>
                      <a:pt x="416243" y="1374501"/>
                      <a:pt x="386356" y="1321576"/>
                      <a:pt x="378173" y="1258421"/>
                    </a:cubicBezTo>
                    <a:cubicBezTo>
                      <a:pt x="365631" y="1161289"/>
                      <a:pt x="406103" y="1063978"/>
                      <a:pt x="439726" y="972449"/>
                    </a:cubicBezTo>
                    <a:cubicBezTo>
                      <a:pt x="473349" y="880920"/>
                      <a:pt x="500834" y="770712"/>
                      <a:pt x="464543" y="686032"/>
                    </a:cubicBezTo>
                    <a:cubicBezTo>
                      <a:pt x="443373" y="636665"/>
                      <a:pt x="402901" y="604021"/>
                      <a:pt x="387957" y="550473"/>
                    </a:cubicBezTo>
                    <a:cubicBezTo>
                      <a:pt x="359938" y="449960"/>
                      <a:pt x="433322" y="344733"/>
                      <a:pt x="448443" y="236571"/>
                    </a:cubicBezTo>
                    <a:cubicBezTo>
                      <a:pt x="467211" y="102702"/>
                      <a:pt x="368655" y="-11598"/>
                      <a:pt x="265919" y="943"/>
                    </a:cubicBezTo>
                    <a:cubicBezTo>
                      <a:pt x="288867" y="69612"/>
                      <a:pt x="250797" y="150112"/>
                      <a:pt x="210770" y="208640"/>
                    </a:cubicBezTo>
                    <a:cubicBezTo>
                      <a:pt x="170743" y="267169"/>
                      <a:pt x="123511" y="330857"/>
                      <a:pt x="124667" y="407264"/>
                    </a:cubicBezTo>
                    <a:cubicBezTo>
                      <a:pt x="126179" y="501106"/>
                      <a:pt x="201875" y="567551"/>
                      <a:pt x="200541" y="661571"/>
                    </a:cubicBezTo>
                    <a:cubicBezTo>
                      <a:pt x="199296" y="744738"/>
                      <a:pt x="140055" y="806914"/>
                      <a:pt x="89354" y="860373"/>
                    </a:cubicBezTo>
                    <a:cubicBezTo>
                      <a:pt x="38653" y="913831"/>
                      <a:pt x="-14272" y="992819"/>
                      <a:pt x="3518" y="1071361"/>
                    </a:cubicBezTo>
                    <a:cubicBezTo>
                      <a:pt x="18461" y="1137184"/>
                      <a:pt x="77791" y="1169116"/>
                      <a:pt x="94158" y="123422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1" name="Google Shape;4081;p42"/>
              <p:cNvSpPr/>
              <p:nvPr/>
            </p:nvSpPr>
            <p:spPr>
              <a:xfrm>
                <a:off x="8405926" y="2882095"/>
                <a:ext cx="494518" cy="1310963"/>
              </a:xfrm>
              <a:custGeom>
                <a:avLst/>
                <a:gdLst/>
                <a:ahLst/>
                <a:cxnLst/>
                <a:rect l="l" t="t" r="r" b="b"/>
                <a:pathLst>
                  <a:path w="644323" h="1708095" extrusionOk="0">
                    <a:moveTo>
                      <a:pt x="638732" y="0"/>
                    </a:moveTo>
                    <a:cubicBezTo>
                      <a:pt x="326964" y="53459"/>
                      <a:pt x="214354" y="400006"/>
                      <a:pt x="139370" y="663207"/>
                    </a:cubicBezTo>
                    <a:cubicBezTo>
                      <a:pt x="43037" y="1001304"/>
                      <a:pt x="-3127" y="1352387"/>
                      <a:pt x="164" y="1703826"/>
                    </a:cubicBezTo>
                    <a:cubicBezTo>
                      <a:pt x="164" y="1709519"/>
                      <a:pt x="9148" y="1709519"/>
                      <a:pt x="9059" y="1703826"/>
                    </a:cubicBezTo>
                    <a:cubicBezTo>
                      <a:pt x="5857" y="1369999"/>
                      <a:pt x="47485" y="1036616"/>
                      <a:pt x="134478" y="714264"/>
                    </a:cubicBezTo>
                    <a:cubicBezTo>
                      <a:pt x="208039" y="441723"/>
                      <a:pt x="315846" y="64399"/>
                      <a:pt x="641134" y="8628"/>
                    </a:cubicBezTo>
                    <a:cubicBezTo>
                      <a:pt x="646737" y="7650"/>
                      <a:pt x="644336" y="-889"/>
                      <a:pt x="638732" y="89"/>
                    </a:cubicBezTo>
                    <a:lnTo>
                      <a:pt x="638732" y="8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2" name="Google Shape;4082;p42"/>
              <p:cNvSpPr/>
              <p:nvPr/>
            </p:nvSpPr>
            <p:spPr>
              <a:xfrm>
                <a:off x="8624921" y="3141587"/>
                <a:ext cx="95225" cy="1069934"/>
              </a:xfrm>
              <a:custGeom>
                <a:avLst/>
                <a:gdLst/>
                <a:ahLst/>
                <a:cxnLst/>
                <a:rect l="l" t="t" r="r" b="b"/>
                <a:pathLst>
                  <a:path w="124072" h="1394051" extrusionOk="0">
                    <a:moveTo>
                      <a:pt x="89967" y="5336"/>
                    </a:moveTo>
                    <a:cubicBezTo>
                      <a:pt x="114694" y="73916"/>
                      <a:pt x="121366" y="146854"/>
                      <a:pt x="106689" y="218459"/>
                    </a:cubicBezTo>
                    <a:cubicBezTo>
                      <a:pt x="92369" y="288284"/>
                      <a:pt x="52964" y="339252"/>
                      <a:pt x="22454" y="401428"/>
                    </a:cubicBezTo>
                    <a:cubicBezTo>
                      <a:pt x="-27891" y="503897"/>
                      <a:pt x="44780" y="565451"/>
                      <a:pt x="91835" y="650308"/>
                    </a:cubicBezTo>
                    <a:cubicBezTo>
                      <a:pt x="163439" y="779374"/>
                      <a:pt x="35441" y="888248"/>
                      <a:pt x="9468" y="1011265"/>
                    </a:cubicBezTo>
                    <a:cubicBezTo>
                      <a:pt x="-17395" y="1138196"/>
                      <a:pt x="18006" y="1269040"/>
                      <a:pt x="52074" y="1390901"/>
                    </a:cubicBezTo>
                    <a:cubicBezTo>
                      <a:pt x="53586" y="1396416"/>
                      <a:pt x="62215" y="1394103"/>
                      <a:pt x="60614" y="1388499"/>
                    </a:cubicBezTo>
                    <a:cubicBezTo>
                      <a:pt x="22543" y="1252229"/>
                      <a:pt x="-18641" y="1100392"/>
                      <a:pt x="32772" y="961987"/>
                    </a:cubicBezTo>
                    <a:cubicBezTo>
                      <a:pt x="68530" y="865833"/>
                      <a:pt x="158636" y="774659"/>
                      <a:pt x="109980" y="666319"/>
                    </a:cubicBezTo>
                    <a:cubicBezTo>
                      <a:pt x="89166" y="619888"/>
                      <a:pt x="52252" y="583240"/>
                      <a:pt x="29481" y="538054"/>
                    </a:cubicBezTo>
                    <a:cubicBezTo>
                      <a:pt x="-9034" y="461558"/>
                      <a:pt x="32594" y="403029"/>
                      <a:pt x="70576" y="337206"/>
                    </a:cubicBezTo>
                    <a:cubicBezTo>
                      <a:pt x="129371" y="235181"/>
                      <a:pt x="138266" y="113409"/>
                      <a:pt x="98506" y="3023"/>
                    </a:cubicBezTo>
                    <a:cubicBezTo>
                      <a:pt x="96549" y="-2314"/>
                      <a:pt x="88010" y="-1"/>
                      <a:pt x="89967" y="5425"/>
                    </a:cubicBezTo>
                    <a:lnTo>
                      <a:pt x="89967" y="542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83" name="Google Shape;4083;p42"/>
            <p:cNvGrpSpPr/>
            <p:nvPr/>
          </p:nvGrpSpPr>
          <p:grpSpPr>
            <a:xfrm>
              <a:off x="8217970" y="4236244"/>
              <a:ext cx="661183" cy="795592"/>
              <a:chOff x="7954320" y="3808419"/>
              <a:chExt cx="661183" cy="795592"/>
            </a:xfrm>
          </p:grpSpPr>
          <p:sp>
            <p:nvSpPr>
              <p:cNvPr id="4084" name="Google Shape;4084;p42"/>
              <p:cNvSpPr/>
              <p:nvPr/>
            </p:nvSpPr>
            <p:spPr>
              <a:xfrm>
                <a:off x="7954320" y="3808419"/>
                <a:ext cx="661183" cy="795592"/>
              </a:xfrm>
              <a:custGeom>
                <a:avLst/>
                <a:gdLst/>
                <a:ahLst/>
                <a:cxnLst/>
                <a:rect l="l" t="t" r="r" b="b"/>
                <a:pathLst>
                  <a:path w="836941" h="1007078" extrusionOk="0">
                    <a:moveTo>
                      <a:pt x="670948" y="177737"/>
                    </a:moveTo>
                    <a:lnTo>
                      <a:pt x="670948" y="177737"/>
                    </a:lnTo>
                    <a:lnTo>
                      <a:pt x="789438" y="0"/>
                    </a:lnTo>
                    <a:lnTo>
                      <a:pt x="40869" y="0"/>
                    </a:lnTo>
                    <a:lnTo>
                      <a:pt x="159360" y="177737"/>
                    </a:lnTo>
                    <a:cubicBezTo>
                      <a:pt x="48679" y="289370"/>
                      <a:pt x="-10471" y="426530"/>
                      <a:pt x="1530" y="583216"/>
                    </a:cubicBezTo>
                    <a:cubicBezTo>
                      <a:pt x="9817" y="691705"/>
                      <a:pt x="52108" y="808387"/>
                      <a:pt x="119354" y="900874"/>
                    </a:cubicBezTo>
                    <a:cubicBezTo>
                      <a:pt x="168218" y="968216"/>
                      <a:pt x="247180" y="1007078"/>
                      <a:pt x="330333" y="1007078"/>
                    </a:cubicBezTo>
                    <a:lnTo>
                      <a:pt x="506736" y="1007078"/>
                    </a:lnTo>
                    <a:cubicBezTo>
                      <a:pt x="589890" y="1007078"/>
                      <a:pt x="668852" y="968121"/>
                      <a:pt x="717715" y="900874"/>
                    </a:cubicBezTo>
                    <a:cubicBezTo>
                      <a:pt x="784866" y="808387"/>
                      <a:pt x="827253" y="691801"/>
                      <a:pt x="835539" y="583216"/>
                    </a:cubicBezTo>
                    <a:cubicBezTo>
                      <a:pt x="847541" y="426434"/>
                      <a:pt x="781628" y="289370"/>
                      <a:pt x="670852" y="1777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5" name="Google Shape;4085;p42"/>
              <p:cNvSpPr/>
              <p:nvPr/>
            </p:nvSpPr>
            <p:spPr>
              <a:xfrm>
                <a:off x="8077022" y="3943214"/>
                <a:ext cx="342865" cy="7148"/>
              </a:xfrm>
              <a:custGeom>
                <a:avLst/>
                <a:gdLst/>
                <a:ahLst/>
                <a:cxnLst/>
                <a:rect l="l" t="t" r="r" b="b"/>
                <a:pathLst>
                  <a:path w="434006" h="9048" extrusionOk="0">
                    <a:moveTo>
                      <a:pt x="4358" y="9049"/>
                    </a:moveTo>
                    <a:lnTo>
                      <a:pt x="429649" y="9049"/>
                    </a:lnTo>
                    <a:cubicBezTo>
                      <a:pt x="435459" y="9049"/>
                      <a:pt x="435459" y="0"/>
                      <a:pt x="429649" y="0"/>
                    </a:cubicBezTo>
                    <a:lnTo>
                      <a:pt x="4358" y="0"/>
                    </a:lnTo>
                    <a:cubicBezTo>
                      <a:pt x="-1453" y="0"/>
                      <a:pt x="-1453" y="9049"/>
                      <a:pt x="4358" y="9049"/>
                    </a:cubicBezTo>
                    <a:lnTo>
                      <a:pt x="4358" y="904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2F429623-5E60-A280-C0F0-CD3E35275636}"/>
              </a:ext>
            </a:extLst>
          </p:cNvPr>
          <p:cNvCxnSpPr>
            <a:cxnSpLocks/>
          </p:cNvCxnSpPr>
          <p:nvPr/>
        </p:nvCxnSpPr>
        <p:spPr>
          <a:xfrm>
            <a:off x="0" y="682888"/>
            <a:ext cx="3324621" cy="0"/>
          </a:xfrm>
          <a:prstGeom prst="line">
            <a:avLst/>
          </a:prstGeom>
          <a:ln w="15875" cmpd="sng">
            <a:solidFill>
              <a:srgbClr val="08A1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AADC3E83-B1D5-D571-3105-46E00B924AE6}"/>
              </a:ext>
            </a:extLst>
          </p:cNvPr>
          <p:cNvGrpSpPr/>
          <p:nvPr/>
        </p:nvGrpSpPr>
        <p:grpSpPr>
          <a:xfrm>
            <a:off x="282873" y="932056"/>
            <a:ext cx="461518" cy="457200"/>
            <a:chOff x="1249904" y="1499119"/>
            <a:chExt cx="461518" cy="4572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CC8DF74E-F7D0-85C3-7327-B986BF028E10}"/>
                </a:ext>
              </a:extLst>
            </p:cNvPr>
            <p:cNvSpPr/>
            <p:nvPr/>
          </p:nvSpPr>
          <p:spPr>
            <a:xfrm>
              <a:off x="1249904" y="1499119"/>
              <a:ext cx="457200" cy="45720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3222D25-85E2-D90F-7AB0-2AA8717C4F31}"/>
                </a:ext>
              </a:extLst>
            </p:cNvPr>
            <p:cNvSpPr txBox="1"/>
            <p:nvPr/>
          </p:nvSpPr>
          <p:spPr>
            <a:xfrm>
              <a:off x="1325926" y="1512145"/>
              <a:ext cx="385496" cy="40011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rgbClr val="FFC000"/>
                  </a:solidFill>
                  <a:latin typeface="Bahnschrift Light" panose="020B0502040204020203" pitchFamily="34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94EA856-8AF1-6C0C-264E-0C83FDDBD554}"/>
              </a:ext>
            </a:extLst>
          </p:cNvPr>
          <p:cNvSpPr txBox="1"/>
          <p:nvPr/>
        </p:nvSpPr>
        <p:spPr>
          <a:xfrm>
            <a:off x="762552" y="892938"/>
            <a:ext cx="3090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schemeClr val="dk1"/>
                </a:solidFill>
                <a:latin typeface="Bahnschrift Light" panose="020B0502040204020203" pitchFamily="34" charset="0"/>
                <a:sym typeface="Nunito Sans"/>
              </a:rPr>
              <a:t>Проведен Анализ целевой аудитории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E487239-9000-1770-CA48-24B3A24BB7D8}"/>
              </a:ext>
            </a:extLst>
          </p:cNvPr>
          <p:cNvGrpSpPr/>
          <p:nvPr/>
        </p:nvGrpSpPr>
        <p:grpSpPr>
          <a:xfrm>
            <a:off x="287191" y="1572427"/>
            <a:ext cx="457200" cy="457200"/>
            <a:chOff x="1249135" y="1470574"/>
            <a:chExt cx="457200" cy="457200"/>
          </a:xfrm>
          <a:noFill/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6686E6AF-AA23-4DC6-60AF-65A179A12467}"/>
                </a:ext>
              </a:extLst>
            </p:cNvPr>
            <p:cNvSpPr/>
            <p:nvPr/>
          </p:nvSpPr>
          <p:spPr>
            <a:xfrm>
              <a:off x="1249135" y="1470574"/>
              <a:ext cx="457200" cy="457200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1DF4777-BE8F-5FA9-F577-FAF4EE257AE7}"/>
                </a:ext>
              </a:extLst>
            </p:cNvPr>
            <p:cNvSpPr txBox="1"/>
            <p:nvPr/>
          </p:nvSpPr>
          <p:spPr>
            <a:xfrm>
              <a:off x="1311314" y="1499119"/>
              <a:ext cx="385496" cy="400110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rgbClr val="FFC000"/>
                  </a:solidFill>
                  <a:latin typeface="Bahnschrift Light" panose="020B0502040204020203" pitchFamily="34" charset="0"/>
                </a:rPr>
                <a:t>2</a:t>
              </a: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1C85625-CC0F-1BE7-4307-4E43AC3B276C}"/>
              </a:ext>
            </a:extLst>
          </p:cNvPr>
          <p:cNvGrpSpPr/>
          <p:nvPr/>
        </p:nvGrpSpPr>
        <p:grpSpPr>
          <a:xfrm>
            <a:off x="287191" y="2165112"/>
            <a:ext cx="457200" cy="457200"/>
            <a:chOff x="1258660" y="1470574"/>
            <a:chExt cx="457200" cy="457200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B64E8B9E-342E-2B7B-3661-BFE7BA8E6CB4}"/>
                </a:ext>
              </a:extLst>
            </p:cNvPr>
            <p:cNvSpPr/>
            <p:nvPr/>
          </p:nvSpPr>
          <p:spPr>
            <a:xfrm>
              <a:off x="1258660" y="1470574"/>
              <a:ext cx="457200" cy="45720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E97478C-F8D9-5321-5E10-6E41CAA1FF92}"/>
                </a:ext>
              </a:extLst>
            </p:cNvPr>
            <p:cNvSpPr txBox="1"/>
            <p:nvPr/>
          </p:nvSpPr>
          <p:spPr>
            <a:xfrm>
              <a:off x="1330364" y="1499119"/>
              <a:ext cx="385496" cy="40011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rgbClr val="FFC000"/>
                  </a:solidFill>
                  <a:latin typeface="Bahnschrift Light" panose="020B0502040204020203" pitchFamily="34" charset="0"/>
                </a:rPr>
                <a:t>3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432CCCA-3EF1-F657-4295-A6C44F8FA86F}"/>
              </a:ext>
            </a:extLst>
          </p:cNvPr>
          <p:cNvSpPr txBox="1"/>
          <p:nvPr/>
        </p:nvSpPr>
        <p:spPr>
          <a:xfrm>
            <a:off x="795584" y="2883781"/>
            <a:ext cx="2933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/>
            <a:r>
              <a:rPr lang="ru-RU" dirty="0" smtClean="0">
                <a:latin typeface="Bahnschrift Light" panose="020B0502040204020203" pitchFamily="34" charset="0"/>
              </a:rPr>
              <a:t>Составлена бизнес-модель</a:t>
            </a:r>
            <a:endParaRPr lang="ru-RU" b="1" dirty="0">
              <a:latin typeface="Bahnschrift Light" panose="020B0502040204020203" pitchFamily="34" charset="0"/>
            </a:endParaRP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2659C0BC-20DC-0E0F-5C3A-2B6F7436BB1B}"/>
              </a:ext>
            </a:extLst>
          </p:cNvPr>
          <p:cNvCxnSpPr>
            <a:cxnSpLocks/>
          </p:cNvCxnSpPr>
          <p:nvPr/>
        </p:nvCxnSpPr>
        <p:spPr>
          <a:xfrm flipV="1">
            <a:off x="4056400" y="1139436"/>
            <a:ext cx="928197" cy="1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1AD572D-872A-FE93-765A-9BE8AB96724B}"/>
              </a:ext>
            </a:extLst>
          </p:cNvPr>
          <p:cNvSpPr txBox="1"/>
          <p:nvPr/>
        </p:nvSpPr>
        <p:spPr>
          <a:xfrm>
            <a:off x="5187544" y="877826"/>
            <a:ext cx="3189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schemeClr val="dk1"/>
                </a:solidFill>
                <a:latin typeface="Bahnschrift Light" panose="020B0502040204020203" pitchFamily="34" charset="0"/>
                <a:sym typeface="Nunito Sans"/>
              </a:rPr>
              <a:t>Выявлены проблемы и найдены пути решения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7C8AE11-1C7A-C764-76EB-8CE2176D8073}"/>
              </a:ext>
            </a:extLst>
          </p:cNvPr>
          <p:cNvSpPr txBox="1"/>
          <p:nvPr/>
        </p:nvSpPr>
        <p:spPr>
          <a:xfrm>
            <a:off x="5222184" y="2866682"/>
            <a:ext cx="2821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Bahnschrift Light" panose="020B0502040204020203" pitchFamily="34" charset="0"/>
              </a:rPr>
              <a:t>Составлен </a:t>
            </a:r>
            <a:r>
              <a:rPr lang="ru-RU" dirty="0" err="1" smtClean="0">
                <a:solidFill>
                  <a:schemeClr val="tx1"/>
                </a:solidFill>
                <a:latin typeface="Bahnschrift Light" panose="020B0502040204020203" pitchFamily="34" charset="0"/>
              </a:rPr>
              <a:t>инвест</a:t>
            </a:r>
            <a:r>
              <a:rPr lang="ru-RU" dirty="0" smtClean="0">
                <a:solidFill>
                  <a:schemeClr val="tx1"/>
                </a:solidFill>
                <a:latin typeface="Bahnschrift Light" panose="020B0502040204020203" pitchFamily="34" charset="0"/>
              </a:rPr>
              <a:t> запрос</a:t>
            </a:r>
            <a:endParaRPr lang="ru-RU" dirty="0" smtClean="0">
              <a:solidFill>
                <a:schemeClr val="tx1"/>
              </a:solidFill>
              <a:latin typeface="Bahnschrift Light" panose="020B0502040204020203" pitchFamily="34" charset="0"/>
            </a:endParaRPr>
          </a:p>
        </p:txBody>
      </p:sp>
      <p:cxnSp>
        <p:nvCxnSpPr>
          <p:cNvPr id="149" name="Прямая со стрелкой 148">
            <a:extLst>
              <a:ext uri="{FF2B5EF4-FFF2-40B4-BE49-F238E27FC236}">
                <a16:creationId xmlns:a16="http://schemas.microsoft.com/office/drawing/2014/main" id="{2659C0BC-20DC-0E0F-5C3A-2B6F7436BB1B}"/>
              </a:ext>
            </a:extLst>
          </p:cNvPr>
          <p:cNvCxnSpPr>
            <a:cxnSpLocks/>
          </p:cNvCxnSpPr>
          <p:nvPr/>
        </p:nvCxnSpPr>
        <p:spPr>
          <a:xfrm flipV="1">
            <a:off x="4042255" y="2372115"/>
            <a:ext cx="928197" cy="1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 стрелкой 149">
            <a:extLst>
              <a:ext uri="{FF2B5EF4-FFF2-40B4-BE49-F238E27FC236}">
                <a16:creationId xmlns:a16="http://schemas.microsoft.com/office/drawing/2014/main" id="{2659C0BC-20DC-0E0F-5C3A-2B6F7436BB1B}"/>
              </a:ext>
            </a:extLst>
          </p:cNvPr>
          <p:cNvCxnSpPr>
            <a:cxnSpLocks/>
          </p:cNvCxnSpPr>
          <p:nvPr/>
        </p:nvCxnSpPr>
        <p:spPr>
          <a:xfrm flipV="1">
            <a:off x="4060802" y="3026766"/>
            <a:ext cx="928197" cy="1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Группа 151">
            <a:extLst>
              <a:ext uri="{FF2B5EF4-FFF2-40B4-BE49-F238E27FC236}">
                <a16:creationId xmlns:a16="http://schemas.microsoft.com/office/drawing/2014/main" id="{11C85625-CC0F-1BE7-4307-4E43AC3B276C}"/>
              </a:ext>
            </a:extLst>
          </p:cNvPr>
          <p:cNvGrpSpPr/>
          <p:nvPr/>
        </p:nvGrpSpPr>
        <p:grpSpPr>
          <a:xfrm>
            <a:off x="292458" y="2790863"/>
            <a:ext cx="457200" cy="457200"/>
            <a:chOff x="1258660" y="1470574"/>
            <a:chExt cx="457200" cy="457200"/>
          </a:xfrm>
        </p:grpSpPr>
        <p:sp>
          <p:nvSpPr>
            <p:cNvPr id="153" name="Овал 152">
              <a:extLst>
                <a:ext uri="{FF2B5EF4-FFF2-40B4-BE49-F238E27FC236}">
                  <a16:creationId xmlns:a16="http://schemas.microsoft.com/office/drawing/2014/main" id="{B64E8B9E-342E-2B7B-3661-BFE7BA8E6CB4}"/>
                </a:ext>
              </a:extLst>
            </p:cNvPr>
            <p:cNvSpPr/>
            <p:nvPr/>
          </p:nvSpPr>
          <p:spPr>
            <a:xfrm>
              <a:off x="1258660" y="1470574"/>
              <a:ext cx="457200" cy="45720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EE97478C-F8D9-5321-5E10-6E41CAA1FF92}"/>
                </a:ext>
              </a:extLst>
            </p:cNvPr>
            <p:cNvSpPr txBox="1"/>
            <p:nvPr/>
          </p:nvSpPr>
          <p:spPr>
            <a:xfrm>
              <a:off x="1330364" y="1499119"/>
              <a:ext cx="385496" cy="40011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FFC000"/>
                  </a:solidFill>
                  <a:latin typeface="Bahnschrift Light" panose="020B0502040204020203" pitchFamily="34" charset="0"/>
                </a:rPr>
                <a:t>4</a:t>
              </a:r>
              <a:endParaRPr lang="ru-RU" sz="2000" b="1" dirty="0">
                <a:solidFill>
                  <a:srgbClr val="FFC000"/>
                </a:solidFill>
                <a:latin typeface="Bahnschrift Light" panose="020B0502040204020203" pitchFamily="34" charset="0"/>
              </a:endParaRPr>
            </a:p>
          </p:txBody>
        </p:sp>
      </p:grpSp>
      <p:sp>
        <p:nvSpPr>
          <p:cNvPr id="157" name="Google Shape;2877;p39"/>
          <p:cNvSpPr txBox="1">
            <a:spLocks/>
          </p:cNvSpPr>
          <p:nvPr/>
        </p:nvSpPr>
        <p:spPr>
          <a:xfrm>
            <a:off x="275203" y="150058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xandria SemiBold"/>
              <a:buNone/>
              <a:defRPr sz="3000" b="0" i="0" u="none" strike="noStrike" cap="none">
                <a:solidFill>
                  <a:schemeClr val="dk1"/>
                </a:solidFill>
                <a:latin typeface="Alexandria SemiBold"/>
                <a:ea typeface="Alexandria SemiBold"/>
                <a:cs typeface="Alexandria SemiBold"/>
                <a:sym typeface="Alexandria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exandria"/>
              <a:buNone/>
              <a:defRPr sz="3500" b="1" i="0" u="none" strike="noStrike" cap="none">
                <a:solidFill>
                  <a:schemeClr val="dk1"/>
                </a:solidFill>
                <a:latin typeface="Alexandria"/>
                <a:ea typeface="Alexandria"/>
                <a:cs typeface="Alexandria"/>
                <a:sym typeface="Alexandr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exandria"/>
              <a:buNone/>
              <a:defRPr sz="3500" b="1" i="0" u="none" strike="noStrike" cap="none">
                <a:solidFill>
                  <a:schemeClr val="dk1"/>
                </a:solidFill>
                <a:latin typeface="Alexandria"/>
                <a:ea typeface="Alexandria"/>
                <a:cs typeface="Alexandria"/>
                <a:sym typeface="Alexandr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exandria"/>
              <a:buNone/>
              <a:defRPr sz="3500" b="1" i="0" u="none" strike="noStrike" cap="none">
                <a:solidFill>
                  <a:schemeClr val="dk1"/>
                </a:solidFill>
                <a:latin typeface="Alexandria"/>
                <a:ea typeface="Alexandria"/>
                <a:cs typeface="Alexandria"/>
                <a:sym typeface="Alexandr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exandria"/>
              <a:buNone/>
              <a:defRPr sz="3500" b="1" i="0" u="none" strike="noStrike" cap="none">
                <a:solidFill>
                  <a:schemeClr val="dk1"/>
                </a:solidFill>
                <a:latin typeface="Alexandria"/>
                <a:ea typeface="Alexandria"/>
                <a:cs typeface="Alexandria"/>
                <a:sym typeface="Alexandr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exandria"/>
              <a:buNone/>
              <a:defRPr sz="3500" b="1" i="0" u="none" strike="noStrike" cap="none">
                <a:solidFill>
                  <a:schemeClr val="dk1"/>
                </a:solidFill>
                <a:latin typeface="Alexandria"/>
                <a:ea typeface="Alexandria"/>
                <a:cs typeface="Alexandria"/>
                <a:sym typeface="Alexandr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exandria"/>
              <a:buNone/>
              <a:defRPr sz="3500" b="1" i="0" u="none" strike="noStrike" cap="none">
                <a:solidFill>
                  <a:schemeClr val="dk1"/>
                </a:solidFill>
                <a:latin typeface="Alexandria"/>
                <a:ea typeface="Alexandria"/>
                <a:cs typeface="Alexandria"/>
                <a:sym typeface="Alexandr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exandria"/>
              <a:buNone/>
              <a:defRPr sz="3500" b="1" i="0" u="none" strike="noStrike" cap="none">
                <a:solidFill>
                  <a:schemeClr val="dk1"/>
                </a:solidFill>
                <a:latin typeface="Alexandria"/>
                <a:ea typeface="Alexandria"/>
                <a:cs typeface="Alexandria"/>
                <a:sym typeface="Alexandr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exandria"/>
              <a:buNone/>
              <a:defRPr sz="3500" b="1" i="0" u="none" strike="noStrike" cap="none">
                <a:solidFill>
                  <a:schemeClr val="dk1"/>
                </a:solidFill>
                <a:latin typeface="Alexandria"/>
                <a:ea typeface="Alexandria"/>
                <a:cs typeface="Alexandria"/>
                <a:sym typeface="Alexandria"/>
              </a:defRPr>
            </a:lvl9pPr>
          </a:lstStyle>
          <a:p>
            <a:r>
              <a:rPr lang="ru-RU" b="1" dirty="0">
                <a:solidFill>
                  <a:schemeClr val="tx1"/>
                </a:solidFill>
                <a:latin typeface="Cheque Black" panose="00000500000000000000" pitchFamily="50" charset="0"/>
              </a:rPr>
              <a:t>Текущие результаты</a:t>
            </a:r>
          </a:p>
        </p:txBody>
      </p:sp>
      <p:cxnSp>
        <p:nvCxnSpPr>
          <p:cNvPr id="159" name="Прямая со стрелкой 158">
            <a:extLst>
              <a:ext uri="{FF2B5EF4-FFF2-40B4-BE49-F238E27FC236}">
                <a16:creationId xmlns:a16="http://schemas.microsoft.com/office/drawing/2014/main" id="{2659C0BC-20DC-0E0F-5C3A-2B6F7436BB1B}"/>
              </a:ext>
            </a:extLst>
          </p:cNvPr>
          <p:cNvCxnSpPr>
            <a:cxnSpLocks/>
          </p:cNvCxnSpPr>
          <p:nvPr/>
        </p:nvCxnSpPr>
        <p:spPr>
          <a:xfrm flipV="1">
            <a:off x="4077898" y="3643105"/>
            <a:ext cx="928197" cy="1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5212557" y="3416043"/>
            <a:ext cx="29610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Bahnschrift Light" panose="020B0502040204020203" pitchFamily="34" charset="0"/>
              </a:rPr>
              <a:t>Выявлены запросы целевой аудитории</a:t>
            </a:r>
            <a:endParaRPr lang="ru-RU" dirty="0">
              <a:solidFill>
                <a:schemeClr val="tx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F94EA856-8AF1-6C0C-264E-0C83FDDBD554}"/>
              </a:ext>
            </a:extLst>
          </p:cNvPr>
          <p:cNvSpPr txBox="1"/>
          <p:nvPr/>
        </p:nvSpPr>
        <p:spPr>
          <a:xfrm>
            <a:off x="772998" y="1601888"/>
            <a:ext cx="30909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schemeClr val="dk1"/>
                </a:solidFill>
                <a:latin typeface="Bahnschrift Light" panose="020B0502040204020203" pitchFamily="34" charset="0"/>
                <a:sym typeface="Nunito Sans"/>
              </a:rPr>
              <a:t>Произведен анализ конкурентов </a:t>
            </a:r>
            <a:endParaRPr lang="ru-RU" dirty="0">
              <a:solidFill>
                <a:schemeClr val="dk1"/>
              </a:solidFill>
              <a:latin typeface="Bahnschrift Light" panose="020B0502040204020203" pitchFamily="34" charset="0"/>
              <a:sym typeface="Nunito Sans"/>
            </a:endParaRPr>
          </a:p>
        </p:txBody>
      </p:sp>
      <p:cxnSp>
        <p:nvCxnSpPr>
          <p:cNvPr id="158" name="Прямая со стрелкой 157">
            <a:extLst>
              <a:ext uri="{FF2B5EF4-FFF2-40B4-BE49-F238E27FC236}">
                <a16:creationId xmlns:a16="http://schemas.microsoft.com/office/drawing/2014/main" id="{2659C0BC-20DC-0E0F-5C3A-2B6F7436BB1B}"/>
              </a:ext>
            </a:extLst>
          </p:cNvPr>
          <p:cNvCxnSpPr>
            <a:cxnSpLocks/>
          </p:cNvCxnSpPr>
          <p:nvPr/>
        </p:nvCxnSpPr>
        <p:spPr>
          <a:xfrm flipV="1">
            <a:off x="4056399" y="1755776"/>
            <a:ext cx="928197" cy="1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>
            <a:extLst>
              <a:ext uri="{FF2B5EF4-FFF2-40B4-BE49-F238E27FC236}">
                <a16:creationId xmlns:a16="http://schemas.microsoft.com/office/drawing/2014/main" id="{71AD572D-872A-FE93-765A-9BE8AB96724B}"/>
              </a:ext>
            </a:extLst>
          </p:cNvPr>
          <p:cNvSpPr txBox="1"/>
          <p:nvPr/>
        </p:nvSpPr>
        <p:spPr>
          <a:xfrm>
            <a:off x="5183457" y="1578518"/>
            <a:ext cx="3377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solidFill>
                  <a:schemeClr val="dk1"/>
                </a:solidFill>
                <a:latin typeface="Bahnschrift Light" panose="020B0502040204020203" pitchFamily="34" charset="0"/>
                <a:sym typeface="Nunito Sans"/>
              </a:rPr>
              <a:t>Найдены сильные и слабые стороны</a:t>
            </a:r>
            <a:endParaRPr lang="ru-RU" dirty="0">
              <a:solidFill>
                <a:schemeClr val="dk1"/>
              </a:solidFill>
              <a:latin typeface="Bahnschrift Light" panose="020B0502040204020203" pitchFamily="34" charset="0"/>
              <a:sym typeface="Nunito Sans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F94EA856-8AF1-6C0C-264E-0C83FDDBD554}"/>
              </a:ext>
            </a:extLst>
          </p:cNvPr>
          <p:cNvSpPr txBox="1"/>
          <p:nvPr/>
        </p:nvSpPr>
        <p:spPr>
          <a:xfrm>
            <a:off x="793215" y="2177830"/>
            <a:ext cx="3090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solidFill>
                  <a:schemeClr val="dk1"/>
                </a:solidFill>
                <a:latin typeface="Bahnschrift Light" panose="020B0502040204020203" pitchFamily="34" charset="0"/>
                <a:sym typeface="Nunito Sans"/>
              </a:rPr>
              <a:t>Проанализирован рынок и его динамика</a:t>
            </a:r>
            <a:endParaRPr lang="ru-RU" dirty="0">
              <a:solidFill>
                <a:schemeClr val="dk1"/>
              </a:solidFill>
              <a:latin typeface="Bahnschrift Light" panose="020B0502040204020203" pitchFamily="34" charset="0"/>
              <a:sym typeface="Nunito Sans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71AD572D-872A-FE93-765A-9BE8AB96724B}"/>
              </a:ext>
            </a:extLst>
          </p:cNvPr>
          <p:cNvSpPr txBox="1"/>
          <p:nvPr/>
        </p:nvSpPr>
        <p:spPr>
          <a:xfrm>
            <a:off x="5183456" y="2017279"/>
            <a:ext cx="33770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solidFill>
                  <a:schemeClr val="dk1"/>
                </a:solidFill>
                <a:latin typeface="Bahnschrift Light" panose="020B0502040204020203" pitchFamily="34" charset="0"/>
                <a:sym typeface="Nunito Sans"/>
              </a:rPr>
              <a:t>Сделаны выводы </a:t>
            </a:r>
            <a:r>
              <a:rPr lang="ru-RU" dirty="0">
                <a:solidFill>
                  <a:schemeClr val="dk1"/>
                </a:solidFill>
                <a:latin typeface="Bahnschrift Light" panose="020B0502040204020203" pitchFamily="34" charset="0"/>
                <a:sym typeface="Nunito Sans"/>
              </a:rPr>
              <a:t>о том, что рынок образовательных платформ имеет потенциал для роста в будущем</a:t>
            </a:r>
          </a:p>
        </p:txBody>
      </p: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AADC3E83-B1D5-D571-3105-46E00B924AE6}"/>
              </a:ext>
            </a:extLst>
          </p:cNvPr>
          <p:cNvGrpSpPr/>
          <p:nvPr/>
        </p:nvGrpSpPr>
        <p:grpSpPr>
          <a:xfrm>
            <a:off x="298875" y="3996595"/>
            <a:ext cx="461518" cy="457200"/>
            <a:chOff x="1249904" y="1499119"/>
            <a:chExt cx="461518" cy="457200"/>
          </a:xfrm>
        </p:grpSpPr>
        <p:sp>
          <p:nvSpPr>
            <p:cNvPr id="164" name="Овал 163">
              <a:extLst>
                <a:ext uri="{FF2B5EF4-FFF2-40B4-BE49-F238E27FC236}">
                  <a16:creationId xmlns:a16="http://schemas.microsoft.com/office/drawing/2014/main" id="{CC8DF74E-F7D0-85C3-7327-B986BF028E10}"/>
                </a:ext>
              </a:extLst>
            </p:cNvPr>
            <p:cNvSpPr/>
            <p:nvPr/>
          </p:nvSpPr>
          <p:spPr>
            <a:xfrm>
              <a:off x="1249904" y="1499119"/>
              <a:ext cx="457200" cy="45720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43222D25-85E2-D90F-7AB0-2AA8717C4F31}"/>
                </a:ext>
              </a:extLst>
            </p:cNvPr>
            <p:cNvSpPr txBox="1"/>
            <p:nvPr/>
          </p:nvSpPr>
          <p:spPr>
            <a:xfrm>
              <a:off x="1325926" y="1512145"/>
              <a:ext cx="385496" cy="40011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rgbClr val="FFC000"/>
                  </a:solidFill>
                  <a:latin typeface="Bahnschrift Light" panose="020B0502040204020203" pitchFamily="34" charset="0"/>
                </a:rPr>
                <a:t>6</a:t>
              </a:r>
              <a:endParaRPr lang="ru-RU" sz="2000" b="1" dirty="0">
                <a:solidFill>
                  <a:srgbClr val="FFC000"/>
                </a:solidFill>
                <a:latin typeface="Bahnschrift Light" panose="020B0502040204020203" pitchFamily="34" charset="0"/>
              </a:endParaRPr>
            </a:p>
          </p:txBody>
        </p:sp>
      </p:grpSp>
      <p:sp>
        <p:nvSpPr>
          <p:cNvPr id="166" name="TextBox 165">
            <a:extLst>
              <a:ext uri="{FF2B5EF4-FFF2-40B4-BE49-F238E27FC236}">
                <a16:creationId xmlns:a16="http://schemas.microsoft.com/office/drawing/2014/main" id="{3432CCCA-3EF1-F657-4295-A6C44F8FA86F}"/>
              </a:ext>
            </a:extLst>
          </p:cNvPr>
          <p:cNvSpPr txBox="1"/>
          <p:nvPr/>
        </p:nvSpPr>
        <p:spPr>
          <a:xfrm>
            <a:off x="782402" y="3482565"/>
            <a:ext cx="3238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/>
            <a:r>
              <a:rPr lang="ru-RU" dirty="0" smtClean="0">
                <a:latin typeface="Bahnschrift Light" panose="020B0502040204020203" pitchFamily="34" charset="0"/>
              </a:rPr>
              <a:t>Проведен</a:t>
            </a:r>
            <a:r>
              <a:rPr lang="en-US" dirty="0" smtClean="0">
                <a:latin typeface="Bahnschrift Light" panose="020B0502040204020203" pitchFamily="34" charset="0"/>
              </a:rPr>
              <a:t> CUSTDEV</a:t>
            </a:r>
            <a:r>
              <a:rPr lang="ru-RU" dirty="0" smtClean="0">
                <a:latin typeface="Bahnschrift Light" panose="020B0502040204020203" pitchFamily="34" charset="0"/>
              </a:rPr>
              <a:t> </a:t>
            </a:r>
            <a:endParaRPr lang="ru-RU" b="1" dirty="0">
              <a:latin typeface="Bahnschrift Light" panose="020B0502040204020203" pitchFamily="34" charset="0"/>
            </a:endParaRPr>
          </a:p>
        </p:txBody>
      </p:sp>
      <p:grpSp>
        <p:nvGrpSpPr>
          <p:cNvPr id="167" name="Группа 166">
            <a:extLst>
              <a:ext uri="{FF2B5EF4-FFF2-40B4-BE49-F238E27FC236}">
                <a16:creationId xmlns:a16="http://schemas.microsoft.com/office/drawing/2014/main" id="{AADC3E83-B1D5-D571-3105-46E00B924AE6}"/>
              </a:ext>
            </a:extLst>
          </p:cNvPr>
          <p:cNvGrpSpPr/>
          <p:nvPr/>
        </p:nvGrpSpPr>
        <p:grpSpPr>
          <a:xfrm>
            <a:off x="287191" y="3393729"/>
            <a:ext cx="461518" cy="457200"/>
            <a:chOff x="1249904" y="1499119"/>
            <a:chExt cx="461518" cy="457200"/>
          </a:xfrm>
        </p:grpSpPr>
        <p:sp>
          <p:nvSpPr>
            <p:cNvPr id="168" name="Овал 167">
              <a:extLst>
                <a:ext uri="{FF2B5EF4-FFF2-40B4-BE49-F238E27FC236}">
                  <a16:creationId xmlns:a16="http://schemas.microsoft.com/office/drawing/2014/main" id="{CC8DF74E-F7D0-85C3-7327-B986BF028E10}"/>
                </a:ext>
              </a:extLst>
            </p:cNvPr>
            <p:cNvSpPr/>
            <p:nvPr/>
          </p:nvSpPr>
          <p:spPr>
            <a:xfrm>
              <a:off x="1249904" y="1499119"/>
              <a:ext cx="457200" cy="45720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43222D25-85E2-D90F-7AB0-2AA8717C4F31}"/>
                </a:ext>
              </a:extLst>
            </p:cNvPr>
            <p:cNvSpPr txBox="1"/>
            <p:nvPr/>
          </p:nvSpPr>
          <p:spPr>
            <a:xfrm>
              <a:off x="1325926" y="1512145"/>
              <a:ext cx="385496" cy="40011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FFC000"/>
                  </a:solidFill>
                  <a:latin typeface="Bahnschrift Light" panose="020B0502040204020203" pitchFamily="34" charset="0"/>
                </a:rPr>
                <a:t>5</a:t>
              </a:r>
              <a:endParaRPr lang="ru-RU" sz="2000" b="1" dirty="0">
                <a:solidFill>
                  <a:srgbClr val="FFC000"/>
                </a:solidFill>
                <a:latin typeface="Bahnschrift Light" panose="020B0502040204020203" pitchFamily="34" charset="0"/>
              </a:endParaRPr>
            </a:p>
          </p:txBody>
        </p:sp>
      </p:grpSp>
      <p:sp>
        <p:nvSpPr>
          <p:cNvPr id="170" name="TextBox 169">
            <a:extLst>
              <a:ext uri="{FF2B5EF4-FFF2-40B4-BE49-F238E27FC236}">
                <a16:creationId xmlns:a16="http://schemas.microsoft.com/office/drawing/2014/main" id="{3432CCCA-3EF1-F657-4295-A6C44F8FA86F}"/>
              </a:ext>
            </a:extLst>
          </p:cNvPr>
          <p:cNvSpPr txBox="1"/>
          <p:nvPr/>
        </p:nvSpPr>
        <p:spPr>
          <a:xfrm>
            <a:off x="817774" y="4064442"/>
            <a:ext cx="3238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/>
            <a:r>
              <a:rPr lang="ru-RU" dirty="0" smtClean="0">
                <a:latin typeface="Bahnschrift Light" panose="020B0502040204020203" pitchFamily="34" charset="0"/>
              </a:rPr>
              <a:t>Создан сайт, группы в </a:t>
            </a:r>
            <a:r>
              <a:rPr lang="ru-RU" dirty="0" err="1" smtClean="0">
                <a:latin typeface="Bahnschrift Light" panose="020B0502040204020203" pitchFamily="34" charset="0"/>
              </a:rPr>
              <a:t>вк</a:t>
            </a:r>
            <a:r>
              <a:rPr lang="ru-RU" dirty="0" smtClean="0">
                <a:latin typeface="Bahnschrift Light" panose="020B0502040204020203" pitchFamily="34" charset="0"/>
              </a:rPr>
              <a:t>, телеграмм</a:t>
            </a:r>
            <a:endParaRPr lang="ru-RU" b="1" dirty="0">
              <a:latin typeface="Bahnschrift Light" panose="020B0502040204020203" pitchFamily="34" charset="0"/>
            </a:endParaRPr>
          </a:p>
        </p:txBody>
      </p:sp>
      <p:sp>
        <p:nvSpPr>
          <p:cNvPr id="171" name="Прямоугольник 170"/>
          <p:cNvSpPr/>
          <p:nvPr/>
        </p:nvSpPr>
        <p:spPr>
          <a:xfrm>
            <a:off x="5212557" y="4004286"/>
            <a:ext cx="29610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Bahnschrift Light" panose="020B0502040204020203" pitchFamily="34" charset="0"/>
              </a:rPr>
              <a:t>Начало написания постов, создание, моделирование курсов</a:t>
            </a:r>
            <a:endParaRPr lang="ru-RU" dirty="0">
              <a:solidFill>
                <a:schemeClr val="tx1"/>
              </a:solidFill>
              <a:latin typeface="Bahnschrift Light" panose="020B0502040204020203" pitchFamily="34" charset="0"/>
            </a:endParaRPr>
          </a:p>
        </p:txBody>
      </p:sp>
      <p:cxnSp>
        <p:nvCxnSpPr>
          <p:cNvPr id="172" name="Прямая со стрелкой 171">
            <a:extLst>
              <a:ext uri="{FF2B5EF4-FFF2-40B4-BE49-F238E27FC236}">
                <a16:creationId xmlns:a16="http://schemas.microsoft.com/office/drawing/2014/main" id="{2659C0BC-20DC-0E0F-5C3A-2B6F7436BB1B}"/>
              </a:ext>
            </a:extLst>
          </p:cNvPr>
          <p:cNvCxnSpPr>
            <a:cxnSpLocks/>
          </p:cNvCxnSpPr>
          <p:nvPr/>
        </p:nvCxnSpPr>
        <p:spPr>
          <a:xfrm flipV="1">
            <a:off x="4120154" y="4225195"/>
            <a:ext cx="928197" cy="1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19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5443BE9-1C9A-00D1-B423-EAF6EADC7336}"/>
              </a:ext>
            </a:extLst>
          </p:cNvPr>
          <p:cNvSpPr/>
          <p:nvPr/>
        </p:nvSpPr>
        <p:spPr>
          <a:xfrm>
            <a:off x="-710351" y="1138788"/>
            <a:ext cx="2217682" cy="987934"/>
          </a:xfrm>
          <a:prstGeom prst="rect">
            <a:avLst/>
          </a:prstGeom>
          <a:solidFill>
            <a:srgbClr val="FCF7F4"/>
          </a:solidFill>
          <a:ln>
            <a:solidFill>
              <a:srgbClr val="FCF7F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67" name="Google Shape;9767;p70"/>
          <p:cNvSpPr txBox="1">
            <a:spLocks noGrp="1"/>
          </p:cNvSpPr>
          <p:nvPr>
            <p:ph type="title"/>
          </p:nvPr>
        </p:nvSpPr>
        <p:spPr>
          <a:xfrm>
            <a:off x="304600" y="12719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b="1" dirty="0" err="1">
                <a:solidFill>
                  <a:schemeClr val="tx1"/>
                </a:solidFill>
                <a:latin typeface="Cheque Black" panose="00000500000000000000" pitchFamily="50" charset="0"/>
              </a:rPr>
              <a:t>CustDev</a:t>
            </a:r>
            <a:endParaRPr b="1" dirty="0">
              <a:solidFill>
                <a:schemeClr val="tx1"/>
              </a:solidFill>
              <a:latin typeface="Cheque Black" panose="00000500000000000000" pitchFamily="50" charset="0"/>
            </a:endParaRPr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3A6CFDE1-881A-E4E0-F225-142710E164AE}"/>
              </a:ext>
            </a:extLst>
          </p:cNvPr>
          <p:cNvCxnSpPr>
            <a:cxnSpLocks/>
          </p:cNvCxnSpPr>
          <p:nvPr/>
        </p:nvCxnSpPr>
        <p:spPr>
          <a:xfrm>
            <a:off x="0" y="682888"/>
            <a:ext cx="3438525" cy="0"/>
          </a:xfrm>
          <a:prstGeom prst="line">
            <a:avLst/>
          </a:prstGeom>
          <a:ln w="15875" cmpd="sng">
            <a:solidFill>
              <a:srgbClr val="08A1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530DF87-1E12-8682-777C-5CAFAC00F03E}"/>
              </a:ext>
            </a:extLst>
          </p:cNvPr>
          <p:cNvSpPr/>
          <p:nvPr/>
        </p:nvSpPr>
        <p:spPr>
          <a:xfrm>
            <a:off x="3014344" y="3891023"/>
            <a:ext cx="5044974" cy="987934"/>
          </a:xfrm>
          <a:prstGeom prst="rect">
            <a:avLst/>
          </a:prstGeom>
          <a:solidFill>
            <a:srgbClr val="FCF7F4"/>
          </a:solidFill>
          <a:ln>
            <a:solidFill>
              <a:srgbClr val="FCF7F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B27DA0-BD2D-562C-64BF-9A139316BB31}"/>
              </a:ext>
            </a:extLst>
          </p:cNvPr>
          <p:cNvSpPr txBox="1"/>
          <p:nvPr/>
        </p:nvSpPr>
        <p:spPr>
          <a:xfrm>
            <a:off x="79475" y="715954"/>
            <a:ext cx="40975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/>
            <a:r>
              <a:rPr lang="ru-RU" b="0" i="0" u="none" strike="noStrike" cap="none" dirty="0">
                <a:solidFill>
                  <a:schemeClr val="tx1"/>
                </a:solidFill>
                <a:latin typeface="Bahnschrift Light" panose="020B0502040204020203" pitchFamily="34" charset="0"/>
                <a:sym typeface="Arial"/>
              </a:rPr>
              <a:t>1</a:t>
            </a:r>
            <a:r>
              <a:rPr lang="ru-RU" b="0" i="0" u="none" strike="noStrike" cap="none" dirty="0">
                <a:solidFill>
                  <a:srgbClr val="000000"/>
                </a:solidFill>
                <a:latin typeface="Bahnschrift Light" panose="020B0502040204020203" pitchFamily="34" charset="0"/>
                <a:sym typeface="Arial"/>
              </a:rPr>
              <a:t>. Сколько времени уделяете в неделю на подготовку?</a:t>
            </a:r>
          </a:p>
          <a:p>
            <a:pPr marL="0" lvl="0" indent="0"/>
            <a:r>
              <a:rPr lang="ru-RU" b="0" i="0" u="none" strike="noStrike" cap="none" dirty="0">
                <a:solidFill>
                  <a:srgbClr val="000000"/>
                </a:solidFill>
                <a:latin typeface="Bahnschrift Light" panose="020B0502040204020203" pitchFamily="34" charset="0"/>
                <a:sym typeface="Arial"/>
              </a:rPr>
              <a:t>2. На какой результат-балл вы рассчитываете?</a:t>
            </a:r>
          </a:p>
          <a:p>
            <a:pPr marL="0" lvl="0" indent="0"/>
            <a:r>
              <a:rPr lang="ru-RU" b="0" i="0" u="none" strike="noStrike" cap="none" dirty="0">
                <a:solidFill>
                  <a:srgbClr val="000000"/>
                </a:solidFill>
                <a:latin typeface="Bahnschrift Light" panose="020B0502040204020203" pitchFamily="34" charset="0"/>
                <a:sym typeface="Arial"/>
              </a:rPr>
              <a:t>3. Какие методы вы используете для подготовки к экзамену</a:t>
            </a:r>
            <a:r>
              <a:rPr lang="en-US" b="0" i="0" u="none" strike="noStrike" cap="none" dirty="0">
                <a:solidFill>
                  <a:srgbClr val="000000"/>
                </a:solidFill>
                <a:latin typeface="Bahnschrift Light" panose="020B0502040204020203" pitchFamily="34" charset="0"/>
                <a:sym typeface="Arial"/>
              </a:rPr>
              <a:t>?</a:t>
            </a:r>
            <a:endParaRPr lang="ru-RU" b="0" i="0" u="none" strike="noStrike" cap="none" dirty="0">
              <a:solidFill>
                <a:srgbClr val="000000"/>
              </a:solidFill>
              <a:latin typeface="Bahnschrift Light" panose="020B0502040204020203" pitchFamily="34" charset="0"/>
              <a:sym typeface="Arial"/>
            </a:endParaRPr>
          </a:p>
          <a:p>
            <a:pPr marL="0" lvl="0" indent="0"/>
            <a:r>
              <a:rPr lang="ru-RU" b="0" i="0" u="none" strike="noStrike" cap="none" dirty="0">
                <a:solidFill>
                  <a:srgbClr val="000000"/>
                </a:solidFill>
                <a:latin typeface="Bahnschrift Light" panose="020B0502040204020203" pitchFamily="34" charset="0"/>
                <a:sym typeface="Arial"/>
              </a:rPr>
              <a:t>4. Хотите ли вы измените способ подготовки к экзамену?</a:t>
            </a:r>
          </a:p>
          <a:p>
            <a:pPr marL="0" lvl="0" indent="0"/>
            <a:r>
              <a:rPr lang="ru-RU" b="0" i="0" u="none" strike="noStrike" cap="none" dirty="0">
                <a:solidFill>
                  <a:srgbClr val="000000"/>
                </a:solidFill>
                <a:latin typeface="Bahnschrift Light" panose="020B0502040204020203" pitchFamily="34" charset="0"/>
                <a:sym typeface="Arial"/>
              </a:rPr>
              <a:t>5. Как вы раннее готовились к другим экзаменам/контрольным?</a:t>
            </a:r>
          </a:p>
          <a:p>
            <a:pPr marL="0" lvl="0" indent="0"/>
            <a:r>
              <a:rPr lang="ru-RU" b="0" i="0" u="none" strike="noStrike" cap="none" dirty="0">
                <a:solidFill>
                  <a:srgbClr val="000000"/>
                </a:solidFill>
                <a:latin typeface="Bahnschrift Light" panose="020B0502040204020203" pitchFamily="34" charset="0"/>
                <a:sym typeface="Arial"/>
              </a:rPr>
              <a:t>6. Можете рассказать, в чем состоят сложности подготовки, по вашему мнению?</a:t>
            </a:r>
          </a:p>
          <a:p>
            <a:pPr marL="0" lvl="0" indent="0"/>
            <a:r>
              <a:rPr lang="ru-RU" b="0" i="0" u="none" strike="noStrike" cap="none" dirty="0">
                <a:solidFill>
                  <a:srgbClr val="000000"/>
                </a:solidFill>
                <a:latin typeface="Bahnschrift Light" panose="020B0502040204020203" pitchFamily="34" charset="0"/>
                <a:sym typeface="Arial"/>
              </a:rPr>
              <a:t>7. Вам удобно готовиться к экзамену только очно или дистанционный вариант также подходит?</a:t>
            </a:r>
          </a:p>
          <a:p>
            <a:pPr marL="0" lvl="0" indent="0"/>
            <a:r>
              <a:rPr lang="ru-RU" b="0" i="0" u="none" strike="noStrike" cap="none" dirty="0">
                <a:solidFill>
                  <a:srgbClr val="000000"/>
                </a:solidFill>
                <a:latin typeface="Bahnschrift Light" panose="020B0502040204020203" pitchFamily="34" charset="0"/>
                <a:sym typeface="Arial"/>
              </a:rPr>
              <a:t>8. Вносите ли корректировки в подготовку походу её прохождения</a:t>
            </a:r>
          </a:p>
          <a:p>
            <a:pPr marL="0" lvl="0" indent="0"/>
            <a:r>
              <a:rPr lang="ru-RU" b="0" i="0" u="none" strike="noStrike" cap="none" dirty="0">
                <a:solidFill>
                  <a:srgbClr val="000000"/>
                </a:solidFill>
                <a:latin typeface="Bahnschrift Light" panose="020B0502040204020203" pitchFamily="34" charset="0"/>
                <a:sym typeface="Arial"/>
              </a:rPr>
              <a:t>9. На что тратите средства для подготовки?</a:t>
            </a:r>
          </a:p>
          <a:p>
            <a:pPr marL="0" lvl="0" indent="0"/>
            <a:r>
              <a:rPr lang="ru-RU" b="0" i="0" u="none" strike="noStrike" cap="none" dirty="0">
                <a:solidFill>
                  <a:srgbClr val="000000"/>
                </a:solidFill>
                <a:latin typeface="Bahnschrift Light" panose="020B0502040204020203" pitchFamily="34" charset="0"/>
                <a:sym typeface="Arial"/>
              </a:rPr>
              <a:t>10. Сколько в среднем тратите денег на подготовку ежемесячно?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6BFAB9-768E-7B5F-6A45-148D2CA3CDDF}"/>
              </a:ext>
            </a:extLst>
          </p:cNvPr>
          <p:cNvSpPr txBox="1"/>
          <p:nvPr/>
        </p:nvSpPr>
        <p:spPr>
          <a:xfrm>
            <a:off x="4385067" y="413542"/>
            <a:ext cx="498356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Bahnschrift Light" panose="020B0502040204020203" pitchFamily="34" charset="0"/>
              </a:rPr>
              <a:t>1. Я уделяю примерно 3-4 часа</a:t>
            </a:r>
          </a:p>
          <a:p>
            <a:r>
              <a:rPr lang="ru-RU" sz="1200" dirty="0">
                <a:solidFill>
                  <a:schemeClr val="tx1"/>
                </a:solidFill>
                <a:latin typeface="Bahnschrift Light" panose="020B0502040204020203" pitchFamily="34" charset="0"/>
              </a:rPr>
              <a:t>на подготовку в неделю</a:t>
            </a:r>
          </a:p>
          <a:p>
            <a:r>
              <a:rPr lang="ru-RU" sz="1200" dirty="0">
                <a:solidFill>
                  <a:schemeClr val="tx1"/>
                </a:solidFill>
                <a:latin typeface="Bahnschrift Light" panose="020B0502040204020203" pitchFamily="34" charset="0"/>
              </a:rPr>
              <a:t>2. Я рассчитываю на 100 баллов, ведь я верю в лучшее</a:t>
            </a:r>
          </a:p>
          <a:p>
            <a:r>
              <a:rPr lang="ru-RU" sz="1200" dirty="0">
                <a:solidFill>
                  <a:schemeClr val="tx1"/>
                </a:solidFill>
                <a:latin typeface="Bahnschrift Light" panose="020B0502040204020203" pitchFamily="34" charset="0"/>
              </a:rPr>
              <a:t>3. Я занимаюсь очно с репетитором</a:t>
            </a:r>
          </a:p>
          <a:p>
            <a:r>
              <a:rPr lang="ru-RU" sz="1200" dirty="0">
                <a:solidFill>
                  <a:schemeClr val="tx1"/>
                </a:solidFill>
                <a:latin typeface="Bahnschrift Light" panose="020B0502040204020203" pitchFamily="34" charset="0"/>
              </a:rPr>
              <a:t>4. Да</a:t>
            </a:r>
          </a:p>
          <a:p>
            <a:r>
              <a:rPr lang="ru-RU" sz="1200" dirty="0">
                <a:solidFill>
                  <a:schemeClr val="tx1"/>
                </a:solidFill>
                <a:latin typeface="Bahnschrift Light" panose="020B0502040204020203" pitchFamily="34" charset="0"/>
              </a:rPr>
              <a:t>5. К предыдущим экзаменам я готовился самостоятельно по материалу, который есть в интернете, в свободном доступе.</a:t>
            </a:r>
          </a:p>
          <a:p>
            <a:r>
              <a:rPr lang="ru-RU" sz="1200" dirty="0">
                <a:solidFill>
                  <a:schemeClr val="tx1"/>
                </a:solidFill>
                <a:latin typeface="Bahnschrift Light" panose="020B0502040204020203" pitchFamily="34" charset="0"/>
              </a:rPr>
              <a:t>6. Мне тяжело сконцентрироваться из-за монотонности работы</a:t>
            </a:r>
          </a:p>
          <a:p>
            <a:r>
              <a:rPr lang="ru-RU" sz="1200" dirty="0">
                <a:solidFill>
                  <a:schemeClr val="tx1"/>
                </a:solidFill>
                <a:latin typeface="Bahnschrift Light" panose="020B0502040204020203" pitchFamily="34" charset="0"/>
              </a:rPr>
              <a:t>7. Подходит</a:t>
            </a:r>
          </a:p>
          <a:p>
            <a:r>
              <a:rPr lang="ru-RU" sz="1200" dirty="0">
                <a:solidFill>
                  <a:schemeClr val="tx1"/>
                </a:solidFill>
                <a:latin typeface="Bahnschrift Light" panose="020B0502040204020203" pitchFamily="34" charset="0"/>
              </a:rPr>
              <a:t>8. Да, вношу. Я пробую разные способы запоминания.</a:t>
            </a:r>
          </a:p>
          <a:p>
            <a:r>
              <a:rPr lang="ru-RU" sz="1200" dirty="0">
                <a:solidFill>
                  <a:schemeClr val="tx1"/>
                </a:solidFill>
                <a:latin typeface="Bahnschrift Light" panose="020B0502040204020203" pitchFamily="34" charset="0"/>
              </a:rPr>
              <a:t>9. На репетитора</a:t>
            </a:r>
          </a:p>
          <a:p>
            <a:r>
              <a:rPr lang="ru-RU" sz="1200" dirty="0">
                <a:solidFill>
                  <a:schemeClr val="tx1"/>
                </a:solidFill>
                <a:latin typeface="Bahnschrift Light" panose="020B0502040204020203" pitchFamily="34" charset="0"/>
              </a:rPr>
              <a:t>10. 7к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F8030E16-3947-A39B-4141-A87DDA2CFBD0}"/>
              </a:ext>
            </a:extLst>
          </p:cNvPr>
          <p:cNvCxnSpPr>
            <a:cxnSpLocks/>
          </p:cNvCxnSpPr>
          <p:nvPr/>
        </p:nvCxnSpPr>
        <p:spPr>
          <a:xfrm>
            <a:off x="4257212" y="0"/>
            <a:ext cx="10059" cy="5209492"/>
          </a:xfrm>
          <a:prstGeom prst="line">
            <a:avLst/>
          </a:prstGeom>
          <a:ln w="19050">
            <a:solidFill>
              <a:srgbClr val="08A1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25A4906-4A20-8C58-AE19-58483F3F1FBF}"/>
              </a:ext>
            </a:extLst>
          </p:cNvPr>
          <p:cNvSpPr txBox="1"/>
          <p:nvPr/>
        </p:nvSpPr>
        <p:spPr>
          <a:xfrm>
            <a:off x="4459388" y="3220786"/>
            <a:ext cx="46846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Bahnschrift Light" panose="020B0502040204020203" pitchFamily="34" charset="0"/>
              </a:rPr>
              <a:t>1. 20 часов</a:t>
            </a:r>
          </a:p>
          <a:p>
            <a:r>
              <a:rPr lang="ru-RU" sz="1200" dirty="0">
                <a:solidFill>
                  <a:schemeClr val="tx1"/>
                </a:solidFill>
                <a:latin typeface="Bahnschrift Light" panose="020B0502040204020203" pitchFamily="34" charset="0"/>
              </a:rPr>
              <a:t>2. 80+</a:t>
            </a:r>
          </a:p>
          <a:p>
            <a:r>
              <a:rPr lang="ru-RU" sz="1200" dirty="0">
                <a:solidFill>
                  <a:schemeClr val="tx1"/>
                </a:solidFill>
                <a:latin typeface="Bahnschrift Light" panose="020B0502040204020203" pitchFamily="34" charset="0"/>
              </a:rPr>
              <a:t>3. репетиторы, онлайн-школы, самостоятельная подготовка</a:t>
            </a:r>
          </a:p>
          <a:p>
            <a:r>
              <a:rPr lang="ru-RU" sz="1200" dirty="0">
                <a:solidFill>
                  <a:schemeClr val="tx1"/>
                </a:solidFill>
                <a:latin typeface="Bahnschrift Light" panose="020B0502040204020203" pitchFamily="34" charset="0"/>
              </a:rPr>
              <a:t>4. Возможно</a:t>
            </a:r>
          </a:p>
          <a:p>
            <a:r>
              <a:rPr lang="ru-RU" sz="1200" dirty="0">
                <a:solidFill>
                  <a:schemeClr val="tx1"/>
                </a:solidFill>
                <a:latin typeface="Bahnschrift Light" panose="020B0502040204020203" pitchFamily="34" charset="0"/>
              </a:rPr>
              <a:t>5. Самостоятельно с использованием интернет-ресурсов</a:t>
            </a:r>
          </a:p>
          <a:p>
            <a:r>
              <a:rPr lang="ru-RU" sz="1200" dirty="0">
                <a:solidFill>
                  <a:schemeClr val="tx1"/>
                </a:solidFill>
                <a:latin typeface="Bahnschrift Light" panose="020B0502040204020203" pitchFamily="34" charset="0"/>
              </a:rPr>
              <a:t>6. Нехватка времени, большой объём материала, не системная подготовка</a:t>
            </a:r>
          </a:p>
          <a:p>
            <a:r>
              <a:rPr lang="ru-RU" sz="1200" dirty="0">
                <a:solidFill>
                  <a:schemeClr val="tx1"/>
                </a:solidFill>
                <a:latin typeface="Bahnschrift Light" panose="020B0502040204020203" pitchFamily="34" charset="0"/>
              </a:rPr>
              <a:t>7. Дистанционный вариант тоже подходит</a:t>
            </a:r>
          </a:p>
        </p:txBody>
      </p:sp>
      <p:pic>
        <p:nvPicPr>
          <p:cNvPr id="28" name="Рисунок 27" descr="Открытые кавычки">
            <a:extLst>
              <a:ext uri="{FF2B5EF4-FFF2-40B4-BE49-F238E27FC236}">
                <a16:creationId xmlns:a16="http://schemas.microsoft.com/office/drawing/2014/main" id="{322A8EC5-F634-62B8-84A0-10869CDFDE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57212" y="2565618"/>
            <a:ext cx="540000" cy="540000"/>
          </a:xfrm>
          <a:prstGeom prst="rect">
            <a:avLst/>
          </a:prstGeom>
        </p:spPr>
      </p:pic>
      <p:pic>
        <p:nvPicPr>
          <p:cNvPr id="30" name="Рисунок 29" descr="Закрывающая кавычка">
            <a:extLst>
              <a:ext uri="{FF2B5EF4-FFF2-40B4-BE49-F238E27FC236}">
                <a16:creationId xmlns:a16="http://schemas.microsoft.com/office/drawing/2014/main" id="{E1799A0A-EDCC-DEFB-D9D5-5D78893A9B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81871" y="127192"/>
            <a:ext cx="540000" cy="540000"/>
          </a:xfrm>
          <a:prstGeom prst="rect">
            <a:avLst/>
          </a:prstGeom>
        </p:spPr>
      </p:pic>
      <p:pic>
        <p:nvPicPr>
          <p:cNvPr id="31" name="Рисунок 30" descr="Закрывающая кавычка">
            <a:extLst>
              <a:ext uri="{FF2B5EF4-FFF2-40B4-BE49-F238E27FC236}">
                <a16:creationId xmlns:a16="http://schemas.microsoft.com/office/drawing/2014/main" id="{DBEBA74B-2509-850B-77EC-3E11E6F9B4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05696" y="2950786"/>
            <a:ext cx="540000" cy="540000"/>
          </a:xfrm>
          <a:prstGeom prst="rect">
            <a:avLst/>
          </a:prstGeom>
        </p:spPr>
      </p:pic>
      <p:pic>
        <p:nvPicPr>
          <p:cNvPr id="32" name="Рисунок 31" descr="Открытые кавычки">
            <a:extLst>
              <a:ext uri="{FF2B5EF4-FFF2-40B4-BE49-F238E27FC236}">
                <a16:creationId xmlns:a16="http://schemas.microsoft.com/office/drawing/2014/main" id="{B5EA02A8-3463-AFFF-86D5-89AFA46356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68284" y="4671149"/>
            <a:ext cx="540000" cy="540000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5695464-B843-F87A-0032-4A218C461634}"/>
              </a:ext>
            </a:extLst>
          </p:cNvPr>
          <p:cNvSpPr/>
          <p:nvPr/>
        </p:nvSpPr>
        <p:spPr>
          <a:xfrm>
            <a:off x="7955684" y="4472749"/>
            <a:ext cx="2217682" cy="987934"/>
          </a:xfrm>
          <a:prstGeom prst="rect">
            <a:avLst/>
          </a:prstGeom>
          <a:solidFill>
            <a:srgbClr val="FCF7F4"/>
          </a:solidFill>
          <a:ln>
            <a:solidFill>
              <a:srgbClr val="FCF7F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036D71F-6046-B662-4CEE-B4BC752DE74A}"/>
              </a:ext>
            </a:extLst>
          </p:cNvPr>
          <p:cNvSpPr txBox="1"/>
          <p:nvPr/>
        </p:nvSpPr>
        <p:spPr>
          <a:xfrm rot="16200000">
            <a:off x="2880413" y="3851727"/>
            <a:ext cx="2379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8A174"/>
                </a:solidFill>
                <a:latin typeface="Bahnschrift Light" panose="020B0502040204020203" pitchFamily="34" charset="0"/>
                <a:sym typeface="Alexandria SemiBold"/>
              </a:rPr>
              <a:t>Вопросы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DD21EA5-F72B-C238-E984-7737AF80B40C}"/>
              </a:ext>
            </a:extLst>
          </p:cNvPr>
          <p:cNvSpPr txBox="1"/>
          <p:nvPr/>
        </p:nvSpPr>
        <p:spPr>
          <a:xfrm rot="16200000">
            <a:off x="8398403" y="243303"/>
            <a:ext cx="1024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8A174"/>
                </a:solidFill>
                <a:latin typeface="Bahnschrift Light" panose="020B0502040204020203" pitchFamily="34" charset="0"/>
              </a:rPr>
              <a:t>Ответы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877;p39"/>
          <p:cNvSpPr txBox="1">
            <a:spLocks/>
          </p:cNvSpPr>
          <p:nvPr/>
        </p:nvSpPr>
        <p:spPr>
          <a:xfrm>
            <a:off x="148638" y="75466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xandria SemiBold"/>
              <a:buNone/>
              <a:defRPr sz="3000" b="0" i="0" u="none" strike="noStrike" cap="none">
                <a:solidFill>
                  <a:schemeClr val="dk1"/>
                </a:solidFill>
                <a:latin typeface="Alexandria SemiBold"/>
                <a:ea typeface="Alexandria SemiBold"/>
                <a:cs typeface="Alexandria SemiBold"/>
                <a:sym typeface="Alexandria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exandria"/>
              <a:buNone/>
              <a:defRPr sz="3500" b="1" i="0" u="none" strike="noStrike" cap="none">
                <a:solidFill>
                  <a:schemeClr val="dk1"/>
                </a:solidFill>
                <a:latin typeface="Alexandria"/>
                <a:ea typeface="Alexandria"/>
                <a:cs typeface="Alexandria"/>
                <a:sym typeface="Alexandr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exandria"/>
              <a:buNone/>
              <a:defRPr sz="3500" b="1" i="0" u="none" strike="noStrike" cap="none">
                <a:solidFill>
                  <a:schemeClr val="dk1"/>
                </a:solidFill>
                <a:latin typeface="Alexandria"/>
                <a:ea typeface="Alexandria"/>
                <a:cs typeface="Alexandria"/>
                <a:sym typeface="Alexandr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exandria"/>
              <a:buNone/>
              <a:defRPr sz="3500" b="1" i="0" u="none" strike="noStrike" cap="none">
                <a:solidFill>
                  <a:schemeClr val="dk1"/>
                </a:solidFill>
                <a:latin typeface="Alexandria"/>
                <a:ea typeface="Alexandria"/>
                <a:cs typeface="Alexandria"/>
                <a:sym typeface="Alexandr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exandria"/>
              <a:buNone/>
              <a:defRPr sz="3500" b="1" i="0" u="none" strike="noStrike" cap="none">
                <a:solidFill>
                  <a:schemeClr val="dk1"/>
                </a:solidFill>
                <a:latin typeface="Alexandria"/>
                <a:ea typeface="Alexandria"/>
                <a:cs typeface="Alexandria"/>
                <a:sym typeface="Alexandr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exandria"/>
              <a:buNone/>
              <a:defRPr sz="3500" b="1" i="0" u="none" strike="noStrike" cap="none">
                <a:solidFill>
                  <a:schemeClr val="dk1"/>
                </a:solidFill>
                <a:latin typeface="Alexandria"/>
                <a:ea typeface="Alexandria"/>
                <a:cs typeface="Alexandria"/>
                <a:sym typeface="Alexandr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exandria"/>
              <a:buNone/>
              <a:defRPr sz="3500" b="1" i="0" u="none" strike="noStrike" cap="none">
                <a:solidFill>
                  <a:schemeClr val="dk1"/>
                </a:solidFill>
                <a:latin typeface="Alexandria"/>
                <a:ea typeface="Alexandria"/>
                <a:cs typeface="Alexandria"/>
                <a:sym typeface="Alexandr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exandria"/>
              <a:buNone/>
              <a:defRPr sz="3500" b="1" i="0" u="none" strike="noStrike" cap="none">
                <a:solidFill>
                  <a:schemeClr val="dk1"/>
                </a:solidFill>
                <a:latin typeface="Alexandria"/>
                <a:ea typeface="Alexandria"/>
                <a:cs typeface="Alexandria"/>
                <a:sym typeface="Alexandr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exandria"/>
              <a:buNone/>
              <a:defRPr sz="3500" b="1" i="0" u="none" strike="noStrike" cap="none">
                <a:solidFill>
                  <a:schemeClr val="dk1"/>
                </a:solidFill>
                <a:latin typeface="Alexandria"/>
                <a:ea typeface="Alexandria"/>
                <a:cs typeface="Alexandria"/>
                <a:sym typeface="Alexandria"/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  <a:latin typeface="Cheque Black" panose="00000500000000000000" pitchFamily="50" charset="0"/>
              </a:rPr>
              <a:t>Инвестиционный запрос</a:t>
            </a:r>
            <a:endParaRPr lang="ru-RU" b="1" dirty="0">
              <a:solidFill>
                <a:schemeClr val="tx1"/>
              </a:solidFill>
              <a:latin typeface="Cheque Black" panose="00000500000000000000" pitchFamily="50" charset="0"/>
            </a:endParaRP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3A6CFDE1-881A-E4E0-F225-142710E164AE}"/>
              </a:ext>
            </a:extLst>
          </p:cNvPr>
          <p:cNvCxnSpPr>
            <a:cxnSpLocks/>
          </p:cNvCxnSpPr>
          <p:nvPr/>
        </p:nvCxnSpPr>
        <p:spPr>
          <a:xfrm>
            <a:off x="0" y="682888"/>
            <a:ext cx="3438525" cy="0"/>
          </a:xfrm>
          <a:prstGeom prst="line">
            <a:avLst/>
          </a:prstGeom>
          <a:ln w="15875" cmpd="sng">
            <a:solidFill>
              <a:srgbClr val="08A1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799008"/>
              </p:ext>
            </p:extLst>
          </p:nvPr>
        </p:nvGraphicFramePr>
        <p:xfrm>
          <a:off x="148638" y="1771093"/>
          <a:ext cx="3767001" cy="2862951"/>
        </p:xfrm>
        <a:graphic>
          <a:graphicData uri="http://schemas.openxmlformats.org/drawingml/2006/table">
            <a:tbl>
              <a:tblPr firstRow="1" bandRow="1">
                <a:tableStyleId>{BAA647DA-FE77-4D8B-A13F-7F643EDEB05B}</a:tableStyleId>
              </a:tblPr>
              <a:tblGrid>
                <a:gridCol w="1840248">
                  <a:extLst>
                    <a:ext uri="{9D8B030D-6E8A-4147-A177-3AD203B41FA5}">
                      <a16:colId xmlns:a16="http://schemas.microsoft.com/office/drawing/2014/main" val="2171296292"/>
                    </a:ext>
                  </a:extLst>
                </a:gridCol>
                <a:gridCol w="1926753">
                  <a:extLst>
                    <a:ext uri="{9D8B030D-6E8A-4147-A177-3AD203B41FA5}">
                      <a16:colId xmlns:a16="http://schemas.microsoft.com/office/drawing/2014/main" val="666782269"/>
                    </a:ext>
                  </a:extLst>
                </a:gridCol>
              </a:tblGrid>
              <a:tr h="44472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РАСХОДЫ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СЕНТЯБРЬ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2023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956523"/>
                  </a:ext>
                </a:extLst>
              </a:tr>
              <a:tr h="62571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Зарплата</a:t>
                      </a:r>
                      <a:r>
                        <a:rPr lang="ru-RU" baseline="0" dirty="0" smtClean="0"/>
                        <a:t> сотрудникам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600000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118895"/>
                  </a:ext>
                </a:extLst>
              </a:tr>
              <a:tr h="62571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Создание</a:t>
                      </a:r>
                      <a:r>
                        <a:rPr lang="ru-RU" baseline="0" dirty="0" smtClean="0"/>
                        <a:t> сайта, выгрузка курсов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300000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842678"/>
                  </a:ext>
                </a:extLst>
              </a:tr>
              <a:tr h="62571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Оплата</a:t>
                      </a:r>
                      <a:r>
                        <a:rPr lang="ru-RU" baseline="0" dirty="0" smtClean="0"/>
                        <a:t> домена, хостинга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655045"/>
                  </a:ext>
                </a:extLst>
              </a:tr>
              <a:tr h="54108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Реклама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320000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648254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3432CCCA-3EF1-F657-4295-A6C44F8FA86F}"/>
              </a:ext>
            </a:extLst>
          </p:cNvPr>
          <p:cNvSpPr txBox="1"/>
          <p:nvPr/>
        </p:nvSpPr>
        <p:spPr>
          <a:xfrm>
            <a:off x="3338574" y="759760"/>
            <a:ext cx="3238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/>
            <a:r>
              <a:rPr lang="ru-RU" sz="1800" b="1" u="sng" dirty="0" smtClean="0">
                <a:latin typeface="Bahnschrift Light" panose="020B0502040204020203" pitchFamily="34" charset="0"/>
              </a:rPr>
              <a:t>1240000</a:t>
            </a:r>
            <a:endParaRPr lang="ru-RU" sz="1800" b="1" u="sng" dirty="0">
              <a:latin typeface="Bahnschrift Light" panose="020B0502040204020203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432CCCA-3EF1-F657-4295-A6C44F8FA86F}"/>
              </a:ext>
            </a:extLst>
          </p:cNvPr>
          <p:cNvSpPr txBox="1"/>
          <p:nvPr/>
        </p:nvSpPr>
        <p:spPr>
          <a:xfrm>
            <a:off x="97162" y="759833"/>
            <a:ext cx="4694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ahnschrift Light" panose="020B0502040204020203" pitchFamily="34" charset="0"/>
              </a:rPr>
              <a:t>Для </a:t>
            </a:r>
            <a:r>
              <a:rPr lang="ru-RU" dirty="0">
                <a:latin typeface="Bahnschrift Light" panose="020B0502040204020203" pitchFamily="34" charset="0"/>
              </a:rPr>
              <a:t>запуска платформы понадобится</a:t>
            </a:r>
            <a:r>
              <a:rPr lang="ru-RU" sz="1800" b="1" dirty="0" smtClean="0">
                <a:latin typeface="Bahnschrift Light" panose="020B0502040204020203" pitchFamily="34" charset="0"/>
              </a:rPr>
              <a:t>:</a:t>
            </a:r>
            <a:endParaRPr lang="ru-RU" sz="1800" b="1" dirty="0">
              <a:latin typeface="Bahnschrift Light" panose="020B0502040204020203" pitchFamily="34" charset="0"/>
            </a:endParaRPr>
          </a:p>
          <a:p>
            <a:pPr marL="0" lvl="0" indent="0"/>
            <a:endParaRPr lang="ru-RU" b="1" dirty="0">
              <a:latin typeface="Bahnschrift Light" panose="020B0502040204020203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432CCCA-3EF1-F657-4295-A6C44F8FA86F}"/>
              </a:ext>
            </a:extLst>
          </p:cNvPr>
          <p:cNvSpPr txBox="1"/>
          <p:nvPr/>
        </p:nvSpPr>
        <p:spPr>
          <a:xfrm>
            <a:off x="99950" y="1193432"/>
            <a:ext cx="3238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/>
            <a:r>
              <a:rPr lang="ru-RU" sz="1800" dirty="0" smtClean="0">
                <a:latin typeface="Bahnschrift Light" panose="020B0502040204020203" pitchFamily="34" charset="0"/>
              </a:rPr>
              <a:t>В эту сумму входит:</a:t>
            </a:r>
            <a:endParaRPr lang="ru-RU" sz="1800" b="1" dirty="0">
              <a:latin typeface="Bahnschrift Light" panose="020B0502040204020203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432CCCA-3EF1-F657-4295-A6C44F8FA86F}"/>
              </a:ext>
            </a:extLst>
          </p:cNvPr>
          <p:cNvSpPr txBox="1"/>
          <p:nvPr/>
        </p:nvSpPr>
        <p:spPr>
          <a:xfrm>
            <a:off x="3438525" y="4752752"/>
            <a:ext cx="3238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/>
            <a:r>
              <a:rPr lang="ru-RU" b="1" dirty="0" smtClean="0">
                <a:solidFill>
                  <a:srgbClr val="FFC000"/>
                </a:solidFill>
                <a:latin typeface="Bahnschrift Light" panose="020B0502040204020203" pitchFamily="34" charset="0"/>
              </a:rPr>
              <a:t>Финансовая модель</a:t>
            </a:r>
            <a:endParaRPr lang="ru-RU" b="1" dirty="0">
              <a:solidFill>
                <a:srgbClr val="FFC000"/>
              </a:solidFill>
              <a:latin typeface="Bahnschrift Light" panose="020B0502040204020203" pitchFamily="34" charset="0"/>
            </a:endParaRPr>
          </a:p>
        </p:txBody>
      </p:sp>
      <p:graphicFrame>
        <p:nvGraphicFramePr>
          <p:cNvPr id="39" name="Таблица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201348"/>
              </p:ext>
            </p:extLst>
          </p:nvPr>
        </p:nvGraphicFramePr>
        <p:xfrm>
          <a:off x="148638" y="1778207"/>
          <a:ext cx="3767001" cy="2862951"/>
        </p:xfrm>
        <a:graphic>
          <a:graphicData uri="http://schemas.openxmlformats.org/drawingml/2006/table">
            <a:tbl>
              <a:tblPr firstRow="1" bandRow="1">
                <a:tableStyleId>{BAA647DA-FE77-4D8B-A13F-7F643EDEB05B}</a:tableStyleId>
              </a:tblPr>
              <a:tblGrid>
                <a:gridCol w="1840248">
                  <a:extLst>
                    <a:ext uri="{9D8B030D-6E8A-4147-A177-3AD203B41FA5}">
                      <a16:colId xmlns:a16="http://schemas.microsoft.com/office/drawing/2014/main" val="2171296292"/>
                    </a:ext>
                  </a:extLst>
                </a:gridCol>
                <a:gridCol w="1926753">
                  <a:extLst>
                    <a:ext uri="{9D8B030D-6E8A-4147-A177-3AD203B41FA5}">
                      <a16:colId xmlns:a16="http://schemas.microsoft.com/office/drawing/2014/main" val="666782269"/>
                    </a:ext>
                  </a:extLst>
                </a:gridCol>
              </a:tblGrid>
              <a:tr h="44472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РАСХОДЫ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СЕНТЯБРЬ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2024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956523"/>
                  </a:ext>
                </a:extLst>
              </a:tr>
              <a:tr h="62571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Зарплата</a:t>
                      </a:r>
                      <a:r>
                        <a:rPr lang="ru-RU" baseline="0" dirty="0" smtClean="0"/>
                        <a:t> сотрудникам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600000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118895"/>
                  </a:ext>
                </a:extLst>
              </a:tr>
              <a:tr h="62571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Создание</a:t>
                      </a:r>
                      <a:r>
                        <a:rPr lang="ru-RU" baseline="0" dirty="0" smtClean="0"/>
                        <a:t> сайта, выгрузка курсов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300000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842678"/>
                  </a:ext>
                </a:extLst>
              </a:tr>
              <a:tr h="62571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Оплата</a:t>
                      </a:r>
                      <a:r>
                        <a:rPr lang="ru-RU" baseline="0" dirty="0" smtClean="0"/>
                        <a:t> домена, хостинга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655045"/>
                  </a:ext>
                </a:extLst>
              </a:tr>
              <a:tr h="54108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Реклама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320000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648254"/>
                  </a:ext>
                </a:extLst>
              </a:tr>
            </a:tbl>
          </a:graphicData>
        </a:graphic>
      </p:graphicFrame>
      <p:graphicFrame>
        <p:nvGraphicFramePr>
          <p:cNvPr id="40" name="Таблица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408446"/>
              </p:ext>
            </p:extLst>
          </p:nvPr>
        </p:nvGraphicFramePr>
        <p:xfrm>
          <a:off x="4876422" y="1769165"/>
          <a:ext cx="4001782" cy="2881768"/>
        </p:xfrm>
        <a:graphic>
          <a:graphicData uri="http://schemas.openxmlformats.org/drawingml/2006/table">
            <a:tbl>
              <a:tblPr firstRow="1" bandRow="1">
                <a:tableStyleId>{BAA647DA-FE77-4D8B-A13F-7F643EDEB05B}</a:tableStyleId>
              </a:tblPr>
              <a:tblGrid>
                <a:gridCol w="1954943">
                  <a:extLst>
                    <a:ext uri="{9D8B030D-6E8A-4147-A177-3AD203B41FA5}">
                      <a16:colId xmlns:a16="http://schemas.microsoft.com/office/drawing/2014/main" val="2171296292"/>
                    </a:ext>
                  </a:extLst>
                </a:gridCol>
                <a:gridCol w="2046839">
                  <a:extLst>
                    <a:ext uri="{9D8B030D-6E8A-4147-A177-3AD203B41FA5}">
                      <a16:colId xmlns:a16="http://schemas.microsoft.com/office/drawing/2014/main" val="666782269"/>
                    </a:ext>
                  </a:extLst>
                </a:gridCol>
              </a:tblGrid>
              <a:tr h="50127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ДОХОДЫ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СЕНТЯБРЬ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-ИЮНЬ</a:t>
                      </a:r>
                    </a:p>
                    <a:p>
                      <a:pPr algn="ctr"/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956523"/>
                  </a:ext>
                </a:extLst>
              </a:tr>
              <a:tr h="61158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Продажа</a:t>
                      </a:r>
                      <a:r>
                        <a:rPr lang="ru-RU" baseline="0" dirty="0" smtClean="0"/>
                        <a:t> курсов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900000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118895"/>
                  </a:ext>
                </a:extLst>
              </a:tr>
              <a:tr h="61158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Продажа</a:t>
                      </a:r>
                      <a:r>
                        <a:rPr lang="ru-RU" baseline="0" dirty="0" smtClean="0"/>
                        <a:t> рекламы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200000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842678"/>
                  </a:ext>
                </a:extLst>
              </a:tr>
              <a:tr h="611582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Нативная</a:t>
                      </a:r>
                      <a:r>
                        <a:rPr lang="ru-RU" dirty="0" smtClean="0"/>
                        <a:t> реклама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80000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655045"/>
                  </a:ext>
                </a:extLst>
              </a:tr>
              <a:tr h="52886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Продажа</a:t>
                      </a:r>
                      <a:r>
                        <a:rPr lang="ru-RU" baseline="0" dirty="0" smtClean="0"/>
                        <a:t> косвенных услуг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280000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648254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3432CCCA-3EF1-F657-4295-A6C44F8FA86F}"/>
              </a:ext>
            </a:extLst>
          </p:cNvPr>
          <p:cNvSpPr txBox="1"/>
          <p:nvPr/>
        </p:nvSpPr>
        <p:spPr>
          <a:xfrm>
            <a:off x="4791414" y="703464"/>
            <a:ext cx="46942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ahnschrift Light" panose="020B0502040204020203" pitchFamily="34" charset="0"/>
              </a:rPr>
              <a:t>Для того чтобы окупиться понадобиться </a:t>
            </a:r>
            <a:r>
              <a:rPr lang="ru-RU" sz="1800" b="1" dirty="0" smtClean="0">
                <a:latin typeface="Bahnschrift Light" panose="020B0502040204020203" pitchFamily="34" charset="0"/>
              </a:rPr>
              <a:t>: </a:t>
            </a:r>
          </a:p>
          <a:p>
            <a:r>
              <a:rPr lang="ru-RU" sz="1800" b="1" dirty="0" smtClean="0">
                <a:latin typeface="Bahnschrift Light" panose="020B0502040204020203" pitchFamily="34" charset="0"/>
              </a:rPr>
              <a:t>8-10 месяцев </a:t>
            </a:r>
            <a:endParaRPr lang="ru-RU" sz="1800" b="1" dirty="0">
              <a:latin typeface="Bahnschrift Light" panose="020B0502040204020203" pitchFamily="34" charset="0"/>
            </a:endParaRPr>
          </a:p>
          <a:p>
            <a:pPr marL="0" lvl="0" indent="0"/>
            <a:endParaRPr lang="ru-RU" b="1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463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528395D4-1D58-2363-A773-33C4798ED5B8}"/>
              </a:ext>
            </a:extLst>
          </p:cNvPr>
          <p:cNvGrpSpPr/>
          <p:nvPr/>
        </p:nvGrpSpPr>
        <p:grpSpPr>
          <a:xfrm>
            <a:off x="245886" y="874801"/>
            <a:ext cx="574783" cy="574958"/>
            <a:chOff x="1249904" y="1499119"/>
            <a:chExt cx="457200" cy="457200"/>
          </a:xfrm>
        </p:grpSpPr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CBBEE9CF-CCAD-2BCC-5D8A-488D3897FAE6}"/>
                </a:ext>
              </a:extLst>
            </p:cNvPr>
            <p:cNvSpPr/>
            <p:nvPr/>
          </p:nvSpPr>
          <p:spPr>
            <a:xfrm>
              <a:off x="1249904" y="1499119"/>
              <a:ext cx="457200" cy="45720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FDAE933-BA71-716A-7A5F-0B88E064B3CA}"/>
                </a:ext>
              </a:extLst>
            </p:cNvPr>
            <p:cNvSpPr txBox="1"/>
            <p:nvPr/>
          </p:nvSpPr>
          <p:spPr>
            <a:xfrm>
              <a:off x="1299748" y="1558936"/>
              <a:ext cx="385496" cy="339087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solidFill>
                    <a:srgbClr val="FFC000"/>
                  </a:solidFill>
                  <a:latin typeface="Bahnschrift Light" panose="020B0502040204020203" pitchFamily="34" charset="0"/>
                </a:rPr>
                <a:t>01</a:t>
              </a:r>
            </a:p>
          </p:txBody>
        </p:sp>
      </p:grpSp>
      <p:sp>
        <p:nvSpPr>
          <p:cNvPr id="46" name="Прямоугольник 45"/>
          <p:cNvSpPr/>
          <p:nvPr/>
        </p:nvSpPr>
        <p:spPr>
          <a:xfrm>
            <a:off x="793187" y="723647"/>
            <a:ext cx="33764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/>
            <a:endParaRPr lang="ru-RU" b="1" dirty="0" smtClean="0">
              <a:solidFill>
                <a:schemeClr val="tx1"/>
              </a:solidFill>
              <a:latin typeface="Bahnschrift Light" panose="020B0502040204020203" pitchFamily="34" charset="0"/>
            </a:endParaRPr>
          </a:p>
          <a:p>
            <a:pPr marL="0" lvl="0" indent="0"/>
            <a:r>
              <a:rPr lang="ru-RU" b="1" dirty="0" smtClean="0">
                <a:latin typeface="Bahnschrift Light" panose="020B0502040204020203" pitchFamily="34" charset="0"/>
              </a:rPr>
              <a:t>Написание постов, доделать сайт, запуск рекламы 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862417" y="1145543"/>
            <a:ext cx="32324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/>
            <a:endParaRPr lang="ru-RU" b="1" dirty="0" smtClean="0">
              <a:solidFill>
                <a:schemeClr val="tx1"/>
              </a:solidFill>
              <a:latin typeface="Bahnschrift Light" panose="020B0502040204020203" pitchFamily="34" charset="0"/>
            </a:endParaRPr>
          </a:p>
          <a:p>
            <a:pPr marL="0" lvl="0" indent="0"/>
            <a:endParaRPr lang="ru-RU" b="1" dirty="0" smtClean="0">
              <a:latin typeface="Bahnschrift Light" panose="020B0502040204020203" pitchFamily="34" charset="0"/>
            </a:endParaRPr>
          </a:p>
          <a:p>
            <a:pPr marL="0" lvl="0" indent="0"/>
            <a:r>
              <a:rPr lang="ru-RU" b="1" dirty="0" smtClean="0">
                <a:latin typeface="Bahnschrift Light" panose="020B0502040204020203" pitchFamily="34" charset="0"/>
              </a:rPr>
              <a:t>Каналы взаимодействия: </a:t>
            </a:r>
            <a:r>
              <a:rPr lang="ru-RU" dirty="0" smtClean="0">
                <a:latin typeface="Bahnschrift Light" panose="020B0502040204020203" pitchFamily="34" charset="0"/>
              </a:rPr>
              <a:t>Сайт, Приложение, социальные сети </a:t>
            </a:r>
            <a:endParaRPr lang="ru-RU" dirty="0">
              <a:latin typeface="Bahnschrift Light" panose="020B0502040204020203" pitchFamily="34" charset="0"/>
            </a:endParaRPr>
          </a:p>
        </p:txBody>
      </p: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528395D4-1D58-2363-A773-33C4798ED5B8}"/>
              </a:ext>
            </a:extLst>
          </p:cNvPr>
          <p:cNvGrpSpPr/>
          <p:nvPr/>
        </p:nvGrpSpPr>
        <p:grpSpPr>
          <a:xfrm>
            <a:off x="232730" y="1598457"/>
            <a:ext cx="617331" cy="574958"/>
            <a:chOff x="1249904" y="1499119"/>
            <a:chExt cx="491044" cy="457200"/>
          </a:xfrm>
        </p:grpSpPr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CBBEE9CF-CCAD-2BCC-5D8A-488D3897FAE6}"/>
                </a:ext>
              </a:extLst>
            </p:cNvPr>
            <p:cNvSpPr/>
            <p:nvPr/>
          </p:nvSpPr>
          <p:spPr>
            <a:xfrm>
              <a:off x="1249904" y="1499119"/>
              <a:ext cx="457200" cy="45720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FDAE933-BA71-716A-7A5F-0B88E064B3CA}"/>
                </a:ext>
              </a:extLst>
            </p:cNvPr>
            <p:cNvSpPr txBox="1"/>
            <p:nvPr/>
          </p:nvSpPr>
          <p:spPr>
            <a:xfrm>
              <a:off x="1299747" y="1558936"/>
              <a:ext cx="441201" cy="367111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FFC000"/>
                  </a:solidFill>
                  <a:latin typeface="Bahnschrift Light" panose="020B0502040204020203" pitchFamily="34" charset="0"/>
                </a:rPr>
                <a:t>02</a:t>
              </a:r>
              <a:endParaRPr lang="ru-RU" sz="2400" b="1" dirty="0">
                <a:solidFill>
                  <a:srgbClr val="FFC000"/>
                </a:solidFill>
                <a:latin typeface="Bahnschrift Light" panose="020B0502040204020203" pitchFamily="34" charset="0"/>
              </a:endParaRP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528395D4-1D58-2363-A773-33C4798ED5B8}"/>
              </a:ext>
            </a:extLst>
          </p:cNvPr>
          <p:cNvGrpSpPr/>
          <p:nvPr/>
        </p:nvGrpSpPr>
        <p:grpSpPr>
          <a:xfrm>
            <a:off x="245886" y="2324569"/>
            <a:ext cx="603735" cy="574958"/>
            <a:chOff x="1249904" y="1499119"/>
            <a:chExt cx="480229" cy="457200"/>
          </a:xfrm>
        </p:grpSpPr>
        <p:sp>
          <p:nvSpPr>
            <p:cNvPr id="52" name="Овал 51">
              <a:extLst>
                <a:ext uri="{FF2B5EF4-FFF2-40B4-BE49-F238E27FC236}">
                  <a16:creationId xmlns:a16="http://schemas.microsoft.com/office/drawing/2014/main" id="{CBBEE9CF-CCAD-2BCC-5D8A-488D3897FAE6}"/>
                </a:ext>
              </a:extLst>
            </p:cNvPr>
            <p:cNvSpPr/>
            <p:nvPr/>
          </p:nvSpPr>
          <p:spPr>
            <a:xfrm>
              <a:off x="1249904" y="1499119"/>
              <a:ext cx="457200" cy="45720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FDAE933-BA71-716A-7A5F-0B88E064B3CA}"/>
                </a:ext>
              </a:extLst>
            </p:cNvPr>
            <p:cNvSpPr txBox="1"/>
            <p:nvPr/>
          </p:nvSpPr>
          <p:spPr>
            <a:xfrm>
              <a:off x="1288932" y="1538187"/>
              <a:ext cx="441201" cy="367111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FFC000"/>
                  </a:solidFill>
                  <a:latin typeface="Bahnschrift Light" panose="020B0502040204020203" pitchFamily="34" charset="0"/>
                </a:rPr>
                <a:t>03</a:t>
              </a:r>
              <a:endParaRPr lang="ru-RU" sz="2400" b="1" dirty="0">
                <a:solidFill>
                  <a:srgbClr val="FFC000"/>
                </a:solidFill>
                <a:latin typeface="Bahnschrift Light" panose="020B0502040204020203" pitchFamily="34" charset="0"/>
              </a:endParaRPr>
            </a:p>
          </p:txBody>
        </p:sp>
      </p:grpSp>
      <p:sp>
        <p:nvSpPr>
          <p:cNvPr id="54" name="Прямоугольник 53"/>
          <p:cNvSpPr/>
          <p:nvPr/>
        </p:nvSpPr>
        <p:spPr>
          <a:xfrm>
            <a:off x="855966" y="1835671"/>
            <a:ext cx="323240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/>
            <a:endParaRPr lang="ru-RU" b="1" dirty="0" smtClean="0">
              <a:solidFill>
                <a:schemeClr val="tx1"/>
              </a:solidFill>
              <a:latin typeface="Bahnschrift Light" panose="020B0502040204020203" pitchFamily="34" charset="0"/>
            </a:endParaRPr>
          </a:p>
          <a:p>
            <a:pPr marL="0" lvl="0" indent="0"/>
            <a:endParaRPr lang="ru-RU" b="1" dirty="0" smtClean="0">
              <a:latin typeface="Bahnschrift Light" panose="020B0502040204020203" pitchFamily="34" charset="0"/>
            </a:endParaRPr>
          </a:p>
          <a:p>
            <a:pPr marL="0" lvl="0" indent="0"/>
            <a:r>
              <a:rPr lang="ru-RU" b="1" dirty="0" smtClean="0">
                <a:latin typeface="Bahnschrift Light" panose="020B0502040204020203" pitchFamily="34" charset="0"/>
              </a:rPr>
              <a:t>Ключевые виды деятельности: </a:t>
            </a:r>
            <a:r>
              <a:rPr lang="ru-RU" dirty="0" smtClean="0">
                <a:latin typeface="Bahnschrift Light" panose="020B0502040204020203" pitchFamily="34" charset="0"/>
              </a:rPr>
              <a:t>Разработка сервисов для подготовки к экзаменам, </a:t>
            </a:r>
            <a:endParaRPr lang="ru-RU" dirty="0">
              <a:latin typeface="Bahnschrift Light" panose="020B0502040204020203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841012" y="2536666"/>
            <a:ext cx="32324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/>
            <a:endParaRPr lang="ru-RU" b="1" dirty="0" smtClean="0">
              <a:solidFill>
                <a:schemeClr val="tx1"/>
              </a:solidFill>
              <a:latin typeface="Bahnschrift Light" panose="020B0502040204020203" pitchFamily="34" charset="0"/>
            </a:endParaRPr>
          </a:p>
          <a:p>
            <a:pPr marL="0" lvl="0" indent="0"/>
            <a:endParaRPr lang="ru-RU" b="1" dirty="0" smtClean="0">
              <a:latin typeface="Bahnschrift Light" panose="020B0502040204020203" pitchFamily="34" charset="0"/>
            </a:endParaRPr>
          </a:p>
          <a:p>
            <a:pPr marL="0" lvl="0" indent="0"/>
            <a:r>
              <a:rPr lang="ru-RU" b="1" dirty="0" smtClean="0">
                <a:latin typeface="Bahnschrift Light" panose="020B0502040204020203" pitchFamily="34" charset="0"/>
              </a:rPr>
              <a:t>Предоставляемая ценность: </a:t>
            </a:r>
            <a:r>
              <a:rPr lang="ru-RU" dirty="0" smtClean="0">
                <a:latin typeface="Bahnschrift Light" panose="020B0502040204020203" pitchFamily="34" charset="0"/>
              </a:rPr>
              <a:t>доступность, много бесплатного контента, структурированность, удобство, социальные сети </a:t>
            </a:r>
            <a:endParaRPr lang="ru-RU" dirty="0">
              <a:latin typeface="Bahnschrift Light" panose="020B0502040204020203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849515" y="3517141"/>
            <a:ext cx="32324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/>
            <a:endParaRPr lang="ru-RU" b="1" dirty="0" smtClean="0">
              <a:solidFill>
                <a:schemeClr val="tx1"/>
              </a:solidFill>
              <a:latin typeface="Bahnschrift Light" panose="020B0502040204020203" pitchFamily="34" charset="0"/>
            </a:endParaRPr>
          </a:p>
          <a:p>
            <a:pPr marL="0" lvl="0" indent="0"/>
            <a:endParaRPr lang="ru-RU" b="1" dirty="0" smtClean="0">
              <a:latin typeface="Bahnschrift Light" panose="020B0502040204020203" pitchFamily="34" charset="0"/>
            </a:endParaRPr>
          </a:p>
          <a:p>
            <a:pPr marL="0" lvl="0" indent="0"/>
            <a:r>
              <a:rPr lang="ru-RU" b="1" dirty="0" smtClean="0">
                <a:latin typeface="Bahnschrift Light" panose="020B0502040204020203" pitchFamily="34" charset="0"/>
              </a:rPr>
              <a:t>Доходы: </a:t>
            </a:r>
            <a:r>
              <a:rPr lang="ru-RU" dirty="0" smtClean="0">
                <a:latin typeface="Bahnschrift Light" panose="020B0502040204020203" pitchFamily="34" charset="0"/>
              </a:rPr>
              <a:t>Продажа курсов, реклама, </a:t>
            </a:r>
            <a:r>
              <a:rPr lang="ru-RU" dirty="0" err="1" smtClean="0">
                <a:latin typeface="Bahnschrift Light" panose="020B0502040204020203" pitchFamily="34" charset="0"/>
              </a:rPr>
              <a:t>нативная</a:t>
            </a:r>
            <a:r>
              <a:rPr lang="ru-RU" dirty="0" smtClean="0">
                <a:latin typeface="Bahnschrift Light" panose="020B0502040204020203" pitchFamily="34" charset="0"/>
              </a:rPr>
              <a:t> реклама на платформах</a:t>
            </a:r>
            <a:endParaRPr lang="ru-RU" dirty="0">
              <a:latin typeface="Bahnschrift Light" panose="020B0502040204020203" pitchFamily="34" charset="0"/>
            </a:endParaRPr>
          </a:p>
        </p:txBody>
      </p:sp>
      <p:sp>
        <p:nvSpPr>
          <p:cNvPr id="57" name="Google Shape;2745;p38"/>
          <p:cNvSpPr txBox="1">
            <a:spLocks/>
          </p:cNvSpPr>
          <p:nvPr/>
        </p:nvSpPr>
        <p:spPr>
          <a:xfrm>
            <a:off x="155676" y="123901"/>
            <a:ext cx="898832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>
                <a:solidFill>
                  <a:schemeClr val="tx1"/>
                </a:solidFill>
                <a:latin typeface="Cheque Black" panose="00000500000000000000" pitchFamily="50" charset="0"/>
              </a:rPr>
              <a:t>ПЛАНЫ РАЗВИТИЯ ПРОДУКТА</a:t>
            </a:r>
            <a:endParaRPr lang="ru-RU" sz="3000" b="1" dirty="0">
              <a:solidFill>
                <a:schemeClr val="tx1"/>
              </a:solidFill>
              <a:latin typeface="Cheque Black" panose="00000500000000000000" pitchFamily="50" charset="0"/>
            </a:endParaRPr>
          </a:p>
        </p:txBody>
      </p: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528395D4-1D58-2363-A773-33C4798ED5B8}"/>
              </a:ext>
            </a:extLst>
          </p:cNvPr>
          <p:cNvGrpSpPr/>
          <p:nvPr/>
        </p:nvGrpSpPr>
        <p:grpSpPr>
          <a:xfrm>
            <a:off x="249000" y="3088750"/>
            <a:ext cx="603735" cy="574958"/>
            <a:chOff x="1249904" y="1499119"/>
            <a:chExt cx="480229" cy="457200"/>
          </a:xfrm>
        </p:grpSpPr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id="{CBBEE9CF-CCAD-2BCC-5D8A-488D3897FAE6}"/>
                </a:ext>
              </a:extLst>
            </p:cNvPr>
            <p:cNvSpPr/>
            <p:nvPr/>
          </p:nvSpPr>
          <p:spPr>
            <a:xfrm>
              <a:off x="1249904" y="1499119"/>
              <a:ext cx="457200" cy="45720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FDAE933-BA71-716A-7A5F-0B88E064B3CA}"/>
                </a:ext>
              </a:extLst>
            </p:cNvPr>
            <p:cNvSpPr txBox="1"/>
            <p:nvPr/>
          </p:nvSpPr>
          <p:spPr>
            <a:xfrm>
              <a:off x="1288932" y="1538187"/>
              <a:ext cx="441201" cy="367111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FFC000"/>
                  </a:solidFill>
                  <a:latin typeface="Bahnschrift Light" panose="020B0502040204020203" pitchFamily="34" charset="0"/>
                </a:rPr>
                <a:t>04</a:t>
              </a:r>
              <a:endParaRPr lang="ru-RU" sz="2400" b="1" dirty="0">
                <a:solidFill>
                  <a:srgbClr val="FFC000"/>
                </a:solidFill>
                <a:latin typeface="Bahnschrift Light" panose="020B0502040204020203" pitchFamily="34" charset="0"/>
              </a:endParaRP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28395D4-1D58-2363-A773-33C4798ED5B8}"/>
              </a:ext>
            </a:extLst>
          </p:cNvPr>
          <p:cNvGrpSpPr/>
          <p:nvPr/>
        </p:nvGrpSpPr>
        <p:grpSpPr>
          <a:xfrm>
            <a:off x="249000" y="3951206"/>
            <a:ext cx="603735" cy="574958"/>
            <a:chOff x="1249904" y="1499119"/>
            <a:chExt cx="480229" cy="457200"/>
          </a:xfrm>
        </p:grpSpPr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CBBEE9CF-CCAD-2BCC-5D8A-488D3897FAE6}"/>
                </a:ext>
              </a:extLst>
            </p:cNvPr>
            <p:cNvSpPr/>
            <p:nvPr/>
          </p:nvSpPr>
          <p:spPr>
            <a:xfrm>
              <a:off x="1249904" y="1499119"/>
              <a:ext cx="457200" cy="45720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FDAE933-BA71-716A-7A5F-0B88E064B3CA}"/>
                </a:ext>
              </a:extLst>
            </p:cNvPr>
            <p:cNvSpPr txBox="1"/>
            <p:nvPr/>
          </p:nvSpPr>
          <p:spPr>
            <a:xfrm>
              <a:off x="1288932" y="1538187"/>
              <a:ext cx="441201" cy="367111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FFC000"/>
                  </a:solidFill>
                  <a:latin typeface="Bahnschrift Light" panose="020B0502040204020203" pitchFamily="34" charset="0"/>
                </a:rPr>
                <a:t>05</a:t>
              </a:r>
              <a:endParaRPr lang="ru-RU" sz="2400" b="1" dirty="0">
                <a:solidFill>
                  <a:srgbClr val="FFC000"/>
                </a:solidFill>
                <a:latin typeface="Bahnschrift Light" panose="020B0502040204020203" pitchFamily="34" charset="0"/>
              </a:endParaRPr>
            </a:p>
          </p:txBody>
        </p:sp>
      </p:grp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43D7B576-CEA7-07C1-2447-83DF1488C615}"/>
              </a:ext>
            </a:extLst>
          </p:cNvPr>
          <p:cNvCxnSpPr>
            <a:cxnSpLocks/>
          </p:cNvCxnSpPr>
          <p:nvPr/>
        </p:nvCxnSpPr>
        <p:spPr>
          <a:xfrm>
            <a:off x="0" y="682888"/>
            <a:ext cx="3965107" cy="0"/>
          </a:xfrm>
          <a:prstGeom prst="line">
            <a:avLst/>
          </a:prstGeom>
          <a:ln w="15875" cmpd="sng">
            <a:solidFill>
              <a:srgbClr val="08A1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oogle Shape;4202;p43"/>
          <p:cNvGrpSpPr/>
          <p:nvPr/>
        </p:nvGrpSpPr>
        <p:grpSpPr>
          <a:xfrm>
            <a:off x="6553384" y="3026133"/>
            <a:ext cx="2279794" cy="1674977"/>
            <a:chOff x="1053845" y="3367218"/>
            <a:chExt cx="2439326" cy="1792378"/>
          </a:xfrm>
        </p:grpSpPr>
        <p:grpSp>
          <p:nvGrpSpPr>
            <p:cNvPr id="75" name="Google Shape;4203;p43"/>
            <p:cNvGrpSpPr/>
            <p:nvPr/>
          </p:nvGrpSpPr>
          <p:grpSpPr>
            <a:xfrm>
              <a:off x="2807355" y="3396414"/>
              <a:ext cx="261995" cy="429111"/>
              <a:chOff x="2807355" y="3396414"/>
              <a:chExt cx="261995" cy="429111"/>
            </a:xfrm>
          </p:grpSpPr>
          <p:sp>
            <p:nvSpPr>
              <p:cNvPr id="99" name="Google Shape;4204;p43"/>
              <p:cNvSpPr/>
              <p:nvPr/>
            </p:nvSpPr>
            <p:spPr>
              <a:xfrm>
                <a:off x="2916554" y="3549526"/>
                <a:ext cx="152796" cy="275999"/>
              </a:xfrm>
              <a:custGeom>
                <a:avLst/>
                <a:gdLst/>
                <a:ahLst/>
                <a:cxnLst/>
                <a:rect l="l" t="t" r="r" b="b"/>
                <a:pathLst>
                  <a:path w="152796" h="275999" extrusionOk="0">
                    <a:moveTo>
                      <a:pt x="83439" y="275904"/>
                    </a:moveTo>
                    <a:cubicBezTo>
                      <a:pt x="87058" y="276094"/>
                      <a:pt x="90869" y="275904"/>
                      <a:pt x="94583" y="275332"/>
                    </a:cubicBezTo>
                    <a:cubicBezTo>
                      <a:pt x="127730" y="270570"/>
                      <a:pt x="156972" y="236661"/>
                      <a:pt x="152305" y="203514"/>
                    </a:cubicBezTo>
                    <a:lnTo>
                      <a:pt x="124301" y="23777"/>
                    </a:lnTo>
                    <a:cubicBezTo>
                      <a:pt x="119539" y="-9370"/>
                      <a:pt x="89059" y="346"/>
                      <a:pt x="56007" y="5013"/>
                    </a:cubicBezTo>
                    <a:cubicBezTo>
                      <a:pt x="22860" y="9775"/>
                      <a:pt x="-286" y="40541"/>
                      <a:pt x="4477" y="73688"/>
                    </a:cubicBezTo>
                    <a:lnTo>
                      <a:pt x="0" y="229136"/>
                    </a:lnTo>
                    <a:cubicBezTo>
                      <a:pt x="4191" y="258568"/>
                      <a:pt x="54864" y="274856"/>
                      <a:pt x="83439" y="275999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4205;p43"/>
              <p:cNvSpPr/>
              <p:nvPr/>
            </p:nvSpPr>
            <p:spPr>
              <a:xfrm>
                <a:off x="2918459" y="3553146"/>
                <a:ext cx="121158" cy="155031"/>
              </a:xfrm>
              <a:custGeom>
                <a:avLst/>
                <a:gdLst/>
                <a:ahLst/>
                <a:cxnLst/>
                <a:rect l="l" t="t" r="r" b="b"/>
                <a:pathLst>
                  <a:path w="121158" h="155031" extrusionOk="0">
                    <a:moveTo>
                      <a:pt x="121158" y="36826"/>
                    </a:moveTo>
                    <a:cubicBezTo>
                      <a:pt x="116396" y="3679"/>
                      <a:pt x="87249" y="-3370"/>
                      <a:pt x="54007" y="1298"/>
                    </a:cubicBezTo>
                    <a:cubicBezTo>
                      <a:pt x="20860" y="6060"/>
                      <a:pt x="-2191" y="36826"/>
                      <a:pt x="2477" y="69973"/>
                    </a:cubicBezTo>
                    <a:lnTo>
                      <a:pt x="0" y="155031"/>
                    </a:lnTo>
                    <a:cubicBezTo>
                      <a:pt x="0" y="155031"/>
                      <a:pt x="106871" y="125694"/>
                      <a:pt x="121063" y="36826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4206;p43"/>
              <p:cNvSpPr/>
              <p:nvPr/>
            </p:nvSpPr>
            <p:spPr>
              <a:xfrm>
                <a:off x="2834296" y="3410845"/>
                <a:ext cx="207473" cy="274482"/>
              </a:xfrm>
              <a:custGeom>
                <a:avLst/>
                <a:gdLst/>
                <a:ahLst/>
                <a:cxnLst/>
                <a:rect l="l" t="t" r="r" b="b"/>
                <a:pathLst>
                  <a:path w="207473" h="274482" extrusionOk="0">
                    <a:moveTo>
                      <a:pt x="105213" y="274377"/>
                    </a:moveTo>
                    <a:cubicBezTo>
                      <a:pt x="111119" y="274663"/>
                      <a:pt x="117120" y="274377"/>
                      <a:pt x="123216" y="273425"/>
                    </a:cubicBezTo>
                    <a:cubicBezTo>
                      <a:pt x="176841" y="265710"/>
                      <a:pt x="214179" y="215989"/>
                      <a:pt x="206464" y="162363"/>
                    </a:cubicBezTo>
                    <a:lnTo>
                      <a:pt x="195320" y="84258"/>
                    </a:lnTo>
                    <a:cubicBezTo>
                      <a:pt x="187700" y="30633"/>
                      <a:pt x="137884" y="-6705"/>
                      <a:pt x="84258" y="1010"/>
                    </a:cubicBezTo>
                    <a:cubicBezTo>
                      <a:pt x="30633" y="8725"/>
                      <a:pt x="-6705" y="58445"/>
                      <a:pt x="1010" y="112071"/>
                    </a:cubicBezTo>
                    <a:lnTo>
                      <a:pt x="12154" y="190176"/>
                    </a:lnTo>
                    <a:cubicBezTo>
                      <a:pt x="18917" y="237801"/>
                      <a:pt x="58827" y="272472"/>
                      <a:pt x="105213" y="27437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2" name="Google Shape;4207;p43"/>
              <p:cNvGrpSpPr/>
              <p:nvPr/>
            </p:nvGrpSpPr>
            <p:grpSpPr>
              <a:xfrm>
                <a:off x="2849366" y="3532518"/>
                <a:ext cx="55404" cy="90622"/>
                <a:chOff x="2849366" y="3532518"/>
                <a:chExt cx="55404" cy="90622"/>
              </a:xfrm>
            </p:grpSpPr>
            <p:sp>
              <p:nvSpPr>
                <p:cNvPr id="109" name="Google Shape;4208;p43"/>
                <p:cNvSpPr/>
                <p:nvPr/>
              </p:nvSpPr>
              <p:spPr>
                <a:xfrm>
                  <a:off x="2856832" y="3603112"/>
                  <a:ext cx="21435" cy="20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35" h="20028" extrusionOk="0">
                      <a:moveTo>
                        <a:pt x="2667" y="20007"/>
                      </a:moveTo>
                      <a:cubicBezTo>
                        <a:pt x="2667" y="20007"/>
                        <a:pt x="3048" y="20007"/>
                        <a:pt x="3334" y="20007"/>
                      </a:cubicBezTo>
                      <a:cubicBezTo>
                        <a:pt x="12859" y="20483"/>
                        <a:pt x="20955" y="13149"/>
                        <a:pt x="21431" y="3719"/>
                      </a:cubicBezTo>
                      <a:cubicBezTo>
                        <a:pt x="21527" y="1719"/>
                        <a:pt x="20003" y="99"/>
                        <a:pt x="18098" y="4"/>
                      </a:cubicBezTo>
                      <a:cubicBezTo>
                        <a:pt x="16097" y="-91"/>
                        <a:pt x="14478" y="1433"/>
                        <a:pt x="14383" y="3338"/>
                      </a:cubicBezTo>
                      <a:cubicBezTo>
                        <a:pt x="14097" y="8958"/>
                        <a:pt x="9335" y="13244"/>
                        <a:pt x="3715" y="12958"/>
                      </a:cubicBezTo>
                      <a:cubicBezTo>
                        <a:pt x="1715" y="12863"/>
                        <a:pt x="95" y="14387"/>
                        <a:pt x="0" y="16292"/>
                      </a:cubicBezTo>
                      <a:cubicBezTo>
                        <a:pt x="0" y="18006"/>
                        <a:pt x="1048" y="19531"/>
                        <a:pt x="2762" y="199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" name="Google Shape;4209;p43"/>
                <p:cNvSpPr/>
                <p:nvPr/>
              </p:nvSpPr>
              <p:spPr>
                <a:xfrm>
                  <a:off x="2849366" y="3532518"/>
                  <a:ext cx="43507" cy="12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07" h="12305" extrusionOk="0">
                      <a:moveTo>
                        <a:pt x="3370" y="12305"/>
                      </a:moveTo>
                      <a:cubicBezTo>
                        <a:pt x="3370" y="12305"/>
                        <a:pt x="3847" y="12305"/>
                        <a:pt x="4037" y="12305"/>
                      </a:cubicBezTo>
                      <a:lnTo>
                        <a:pt x="40423" y="7067"/>
                      </a:lnTo>
                      <a:cubicBezTo>
                        <a:pt x="42327" y="6781"/>
                        <a:pt x="43756" y="4971"/>
                        <a:pt x="43471" y="3066"/>
                      </a:cubicBezTo>
                      <a:cubicBezTo>
                        <a:pt x="43185" y="1161"/>
                        <a:pt x="41375" y="-172"/>
                        <a:pt x="39470" y="18"/>
                      </a:cubicBezTo>
                      <a:lnTo>
                        <a:pt x="3085" y="5257"/>
                      </a:lnTo>
                      <a:cubicBezTo>
                        <a:pt x="1180" y="5543"/>
                        <a:pt x="-249" y="7352"/>
                        <a:pt x="36" y="9257"/>
                      </a:cubicBezTo>
                      <a:cubicBezTo>
                        <a:pt x="322" y="10972"/>
                        <a:pt x="1751" y="12210"/>
                        <a:pt x="3370" y="1230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11" name="Google Shape;4210;p43"/>
                <p:cNvGrpSpPr/>
                <p:nvPr/>
              </p:nvGrpSpPr>
              <p:grpSpPr>
                <a:xfrm>
                  <a:off x="2850007" y="3554920"/>
                  <a:ext cx="54763" cy="35780"/>
                  <a:chOff x="2850007" y="3554920"/>
                  <a:chExt cx="54763" cy="35780"/>
                </a:xfrm>
              </p:grpSpPr>
              <p:sp>
                <p:nvSpPr>
                  <p:cNvPr id="112" name="Google Shape;4211;p43"/>
                  <p:cNvSpPr/>
                  <p:nvPr/>
                </p:nvSpPr>
                <p:spPr>
                  <a:xfrm>
                    <a:off x="2852207" y="3554920"/>
                    <a:ext cx="52563" cy="28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563" h="28517" extrusionOk="0">
                        <a:moveTo>
                          <a:pt x="52441" y="10573"/>
                        </a:moveTo>
                        <a:lnTo>
                          <a:pt x="52441" y="10573"/>
                        </a:lnTo>
                        <a:cubicBezTo>
                          <a:pt x="53393" y="17335"/>
                          <a:pt x="48726" y="23622"/>
                          <a:pt x="41868" y="24670"/>
                        </a:cubicBezTo>
                        <a:lnTo>
                          <a:pt x="15865" y="28384"/>
                        </a:lnTo>
                        <a:cubicBezTo>
                          <a:pt x="8245" y="29432"/>
                          <a:pt x="1291" y="24193"/>
                          <a:pt x="148" y="16669"/>
                        </a:cubicBezTo>
                        <a:lnTo>
                          <a:pt x="148" y="16669"/>
                        </a:lnTo>
                        <a:cubicBezTo>
                          <a:pt x="-1090" y="8192"/>
                          <a:pt x="5578" y="667"/>
                          <a:pt x="14150" y="857"/>
                        </a:cubicBezTo>
                        <a:lnTo>
                          <a:pt x="40344" y="0"/>
                        </a:lnTo>
                        <a:cubicBezTo>
                          <a:pt x="46440" y="95"/>
                          <a:pt x="51583" y="4667"/>
                          <a:pt x="52441" y="1066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" name="Google Shape;4212;p43"/>
                  <p:cNvSpPr/>
                  <p:nvPr/>
                </p:nvSpPr>
                <p:spPr>
                  <a:xfrm>
                    <a:off x="2850007" y="3558191"/>
                    <a:ext cx="32509" cy="325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509" h="32509" extrusionOk="0">
                        <a:moveTo>
                          <a:pt x="158" y="18541"/>
                        </a:moveTo>
                        <a:cubicBezTo>
                          <a:pt x="1396" y="27399"/>
                          <a:pt x="9683" y="33590"/>
                          <a:pt x="18541" y="32352"/>
                        </a:cubicBezTo>
                        <a:cubicBezTo>
                          <a:pt x="27399" y="31114"/>
                          <a:pt x="33590" y="22827"/>
                          <a:pt x="32352" y="13969"/>
                        </a:cubicBezTo>
                        <a:cubicBezTo>
                          <a:pt x="31114" y="5111"/>
                          <a:pt x="22827" y="-1081"/>
                          <a:pt x="13969" y="158"/>
                        </a:cubicBezTo>
                        <a:cubicBezTo>
                          <a:pt x="5111" y="1396"/>
                          <a:pt x="-1081" y="9683"/>
                          <a:pt x="158" y="1854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03" name="Google Shape;4213;p43"/>
              <p:cNvSpPr/>
              <p:nvPr/>
            </p:nvSpPr>
            <p:spPr>
              <a:xfrm>
                <a:off x="2807355" y="3396414"/>
                <a:ext cx="222356" cy="125645"/>
              </a:xfrm>
              <a:custGeom>
                <a:avLst/>
                <a:gdLst/>
                <a:ahLst/>
                <a:cxnLst/>
                <a:rect l="l" t="t" r="r" b="b"/>
                <a:pathLst>
                  <a:path w="222356" h="125645" extrusionOk="0">
                    <a:moveTo>
                      <a:pt x="99579" y="2772"/>
                    </a:moveTo>
                    <a:cubicBezTo>
                      <a:pt x="179684" y="-12753"/>
                      <a:pt x="213784" y="39349"/>
                      <a:pt x="222356" y="98689"/>
                    </a:cubicBezTo>
                    <a:lnTo>
                      <a:pt x="54526" y="119454"/>
                    </a:lnTo>
                    <a:lnTo>
                      <a:pt x="44048" y="91641"/>
                    </a:lnTo>
                    <a:lnTo>
                      <a:pt x="40619" y="121454"/>
                    </a:lnTo>
                    <a:lnTo>
                      <a:pt x="27380" y="122787"/>
                    </a:lnTo>
                    <a:lnTo>
                      <a:pt x="22141" y="109738"/>
                    </a:lnTo>
                    <a:lnTo>
                      <a:pt x="19950" y="124407"/>
                    </a:lnTo>
                    <a:lnTo>
                      <a:pt x="995" y="125645"/>
                    </a:lnTo>
                    <a:cubicBezTo>
                      <a:pt x="-7482" y="66304"/>
                      <a:pt x="39286" y="14393"/>
                      <a:pt x="99579" y="27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4214;p43"/>
              <p:cNvSpPr/>
              <p:nvPr/>
            </p:nvSpPr>
            <p:spPr>
              <a:xfrm>
                <a:off x="2820469" y="3519201"/>
                <a:ext cx="28742" cy="74785"/>
              </a:xfrm>
              <a:custGeom>
                <a:avLst/>
                <a:gdLst/>
                <a:ahLst/>
                <a:cxnLst/>
                <a:rect l="l" t="t" r="r" b="b"/>
                <a:pathLst>
                  <a:path w="28742" h="74785" extrusionOk="0">
                    <a:moveTo>
                      <a:pt x="14360" y="0"/>
                    </a:moveTo>
                    <a:lnTo>
                      <a:pt x="263" y="61913"/>
                    </a:lnTo>
                    <a:cubicBezTo>
                      <a:pt x="-1356" y="69056"/>
                      <a:pt x="4740" y="75724"/>
                      <a:pt x="11979" y="74676"/>
                    </a:cubicBezTo>
                    <a:lnTo>
                      <a:pt x="28743" y="72295"/>
                    </a:lnTo>
                    <a:lnTo>
                      <a:pt x="14360" y="95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4215;p43"/>
              <p:cNvSpPr/>
              <p:nvPr/>
            </p:nvSpPr>
            <p:spPr>
              <a:xfrm>
                <a:off x="2918554" y="3458432"/>
                <a:ext cx="132587" cy="183369"/>
              </a:xfrm>
              <a:custGeom>
                <a:avLst/>
                <a:gdLst/>
                <a:ahLst/>
                <a:cxnLst/>
                <a:rect l="l" t="t" r="r" b="b"/>
                <a:pathLst>
                  <a:path w="132587" h="183369" extrusionOk="0">
                    <a:moveTo>
                      <a:pt x="19526" y="76676"/>
                    </a:moveTo>
                    <a:cubicBezTo>
                      <a:pt x="24765" y="91821"/>
                      <a:pt x="59531" y="96679"/>
                      <a:pt x="62484" y="112395"/>
                    </a:cubicBezTo>
                    <a:cubicBezTo>
                      <a:pt x="65437" y="128111"/>
                      <a:pt x="66961" y="143256"/>
                      <a:pt x="78010" y="154877"/>
                    </a:cubicBezTo>
                    <a:cubicBezTo>
                      <a:pt x="95440" y="173165"/>
                      <a:pt x="118872" y="188976"/>
                      <a:pt x="132588" y="181451"/>
                    </a:cubicBezTo>
                    <a:lnTo>
                      <a:pt x="122206" y="114871"/>
                    </a:lnTo>
                    <a:lnTo>
                      <a:pt x="111062" y="36767"/>
                    </a:lnTo>
                    <a:cubicBezTo>
                      <a:pt x="109156" y="23336"/>
                      <a:pt x="104584" y="10858"/>
                      <a:pt x="98012" y="0"/>
                    </a:cubicBezTo>
                    <a:lnTo>
                      <a:pt x="0" y="50483"/>
                    </a:lnTo>
                    <a:cubicBezTo>
                      <a:pt x="23146" y="46958"/>
                      <a:pt x="14288" y="61627"/>
                      <a:pt x="19526" y="766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6" name="Google Shape;4216;p43"/>
              <p:cNvGrpSpPr/>
              <p:nvPr/>
            </p:nvGrpSpPr>
            <p:grpSpPr>
              <a:xfrm>
                <a:off x="2927984" y="3543643"/>
                <a:ext cx="67474" cy="67379"/>
                <a:chOff x="2927984" y="3543643"/>
                <a:chExt cx="67474" cy="67379"/>
              </a:xfrm>
            </p:grpSpPr>
            <p:sp>
              <p:nvSpPr>
                <p:cNvPr id="107" name="Google Shape;4217;p43"/>
                <p:cNvSpPr/>
                <p:nvPr/>
              </p:nvSpPr>
              <p:spPr>
                <a:xfrm>
                  <a:off x="2927984" y="3543643"/>
                  <a:ext cx="67474" cy="67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74" h="67379" extrusionOk="0">
                      <a:moveTo>
                        <a:pt x="40291" y="62903"/>
                      </a:moveTo>
                      <a:lnTo>
                        <a:pt x="8954" y="67380"/>
                      </a:lnTo>
                      <a:lnTo>
                        <a:pt x="0" y="4800"/>
                      </a:lnTo>
                      <a:lnTo>
                        <a:pt x="31337" y="324"/>
                      </a:lnTo>
                      <a:cubicBezTo>
                        <a:pt x="48578" y="-2153"/>
                        <a:pt x="64675" y="9849"/>
                        <a:pt x="67151" y="27184"/>
                      </a:cubicBezTo>
                      <a:lnTo>
                        <a:pt x="67151" y="27184"/>
                      </a:lnTo>
                      <a:cubicBezTo>
                        <a:pt x="69628" y="44520"/>
                        <a:pt x="57626" y="60522"/>
                        <a:pt x="40291" y="62998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" name="Google Shape;4218;p43"/>
                <p:cNvSpPr/>
                <p:nvPr/>
              </p:nvSpPr>
              <p:spPr>
                <a:xfrm>
                  <a:off x="2958274" y="3561649"/>
                  <a:ext cx="22481" cy="21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81" h="21028" extrusionOk="0">
                      <a:moveTo>
                        <a:pt x="18479" y="8130"/>
                      </a:moveTo>
                      <a:cubicBezTo>
                        <a:pt x="12383" y="7464"/>
                        <a:pt x="8096" y="11083"/>
                        <a:pt x="8096" y="17274"/>
                      </a:cubicBezTo>
                      <a:cubicBezTo>
                        <a:pt x="8096" y="22513"/>
                        <a:pt x="0" y="22132"/>
                        <a:pt x="0" y="16989"/>
                      </a:cubicBezTo>
                      <a:cubicBezTo>
                        <a:pt x="0" y="6702"/>
                        <a:pt x="8477" y="-1109"/>
                        <a:pt x="18764" y="129"/>
                      </a:cubicBezTo>
                      <a:cubicBezTo>
                        <a:pt x="23908" y="701"/>
                        <a:pt x="23622" y="8797"/>
                        <a:pt x="18479" y="8225"/>
                      </a:cubicBezTo>
                      <a:lnTo>
                        <a:pt x="18479" y="822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76" name="Google Shape;4219;p43"/>
            <p:cNvSpPr/>
            <p:nvPr/>
          </p:nvSpPr>
          <p:spPr>
            <a:xfrm>
              <a:off x="1200340" y="4240081"/>
              <a:ext cx="2274462" cy="919515"/>
            </a:xfrm>
            <a:custGeom>
              <a:avLst/>
              <a:gdLst/>
              <a:ahLst/>
              <a:cxnLst/>
              <a:rect l="l" t="t" r="r" b="b"/>
              <a:pathLst>
                <a:path w="2274462" h="919515" extrusionOk="0">
                  <a:moveTo>
                    <a:pt x="1969294" y="919421"/>
                  </a:moveTo>
                  <a:cubicBezTo>
                    <a:pt x="1770983" y="915420"/>
                    <a:pt x="1571530" y="806073"/>
                    <a:pt x="1405795" y="717872"/>
                  </a:cubicBezTo>
                  <a:cubicBezTo>
                    <a:pt x="1332548" y="678819"/>
                    <a:pt x="1169861" y="604143"/>
                    <a:pt x="1065276" y="544802"/>
                  </a:cubicBezTo>
                  <a:lnTo>
                    <a:pt x="641699" y="882369"/>
                  </a:lnTo>
                  <a:lnTo>
                    <a:pt x="0" y="623288"/>
                  </a:lnTo>
                  <a:lnTo>
                    <a:pt x="970217" y="23213"/>
                  </a:lnTo>
                  <a:cubicBezTo>
                    <a:pt x="1025747" y="-5076"/>
                    <a:pt x="1090898" y="-7648"/>
                    <a:pt x="1148525" y="16260"/>
                  </a:cubicBezTo>
                  <a:lnTo>
                    <a:pt x="1600390" y="263434"/>
                  </a:lnTo>
                  <a:lnTo>
                    <a:pt x="1600390" y="219524"/>
                  </a:lnTo>
                  <a:lnTo>
                    <a:pt x="2207895" y="223619"/>
                  </a:lnTo>
                  <a:cubicBezTo>
                    <a:pt x="2216182" y="281722"/>
                    <a:pt x="2224850" y="307249"/>
                    <a:pt x="2233136" y="365352"/>
                  </a:cubicBezTo>
                  <a:lnTo>
                    <a:pt x="2268474" y="535754"/>
                  </a:lnTo>
                  <a:cubicBezTo>
                    <a:pt x="2304860" y="711299"/>
                    <a:pt x="2170843" y="919516"/>
                    <a:pt x="1991487" y="919516"/>
                  </a:cubicBezTo>
                  <a:lnTo>
                    <a:pt x="1969294" y="91951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4220;p43"/>
            <p:cNvSpPr/>
            <p:nvPr/>
          </p:nvSpPr>
          <p:spPr>
            <a:xfrm>
              <a:off x="2800825" y="3707606"/>
              <a:ext cx="607504" cy="756094"/>
            </a:xfrm>
            <a:custGeom>
              <a:avLst/>
              <a:gdLst/>
              <a:ahLst/>
              <a:cxnLst/>
              <a:rect l="l" t="t" r="r" b="b"/>
              <a:pathLst>
                <a:path w="607504" h="756094" extrusionOk="0">
                  <a:moveTo>
                    <a:pt x="0" y="751904"/>
                  </a:moveTo>
                  <a:lnTo>
                    <a:pt x="2762" y="219837"/>
                  </a:lnTo>
                  <a:cubicBezTo>
                    <a:pt x="7620" y="95821"/>
                    <a:pt x="117729" y="667"/>
                    <a:pt x="208217" y="0"/>
                  </a:cubicBezTo>
                  <a:lnTo>
                    <a:pt x="208217" y="0"/>
                  </a:lnTo>
                  <a:cubicBezTo>
                    <a:pt x="314516" y="1429"/>
                    <a:pt x="432149" y="75819"/>
                    <a:pt x="455009" y="179642"/>
                  </a:cubicBezTo>
                  <a:lnTo>
                    <a:pt x="607504" y="756095"/>
                  </a:lnTo>
                  <a:lnTo>
                    <a:pt x="0" y="7519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4221;p43"/>
            <p:cNvSpPr/>
            <p:nvPr/>
          </p:nvSpPr>
          <p:spPr>
            <a:xfrm>
              <a:off x="1200037" y="4858802"/>
              <a:ext cx="642094" cy="265887"/>
            </a:xfrm>
            <a:custGeom>
              <a:avLst/>
              <a:gdLst/>
              <a:ahLst/>
              <a:cxnLst/>
              <a:rect l="l" t="t" r="r" b="b"/>
              <a:pathLst>
                <a:path w="642094" h="265887" extrusionOk="0">
                  <a:moveTo>
                    <a:pt x="642002" y="263552"/>
                  </a:moveTo>
                  <a:cubicBezTo>
                    <a:pt x="634287" y="279840"/>
                    <a:pt x="401972" y="207260"/>
                    <a:pt x="299388" y="158968"/>
                  </a:cubicBezTo>
                  <a:cubicBezTo>
                    <a:pt x="196803" y="110581"/>
                    <a:pt x="-7413" y="20760"/>
                    <a:pt x="207" y="4472"/>
                  </a:cubicBezTo>
                  <a:cubicBezTo>
                    <a:pt x="7827" y="-11815"/>
                    <a:pt x="211853" y="18093"/>
                    <a:pt x="314437" y="66480"/>
                  </a:cubicBezTo>
                  <a:cubicBezTo>
                    <a:pt x="417021" y="114867"/>
                    <a:pt x="649622" y="247265"/>
                    <a:pt x="641907" y="2635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9" name="Google Shape;4222;p43"/>
            <p:cNvGrpSpPr/>
            <p:nvPr/>
          </p:nvGrpSpPr>
          <p:grpSpPr>
            <a:xfrm>
              <a:off x="1053845" y="4879562"/>
              <a:ext cx="624649" cy="279938"/>
              <a:chOff x="1053845" y="4879562"/>
              <a:chExt cx="624649" cy="279938"/>
            </a:xfrm>
          </p:grpSpPr>
          <p:sp>
            <p:nvSpPr>
              <p:cNvPr id="90" name="Google Shape;4223;p43"/>
              <p:cNvSpPr/>
              <p:nvPr/>
            </p:nvSpPr>
            <p:spPr>
              <a:xfrm>
                <a:off x="1058798" y="4879562"/>
                <a:ext cx="619696" cy="250984"/>
              </a:xfrm>
              <a:custGeom>
                <a:avLst/>
                <a:gdLst/>
                <a:ahLst/>
                <a:cxnLst/>
                <a:rect l="l" t="t" r="r" b="b"/>
                <a:pathLst>
                  <a:path w="619696" h="250983" extrusionOk="0">
                    <a:moveTo>
                      <a:pt x="335566" y="0"/>
                    </a:moveTo>
                    <a:cubicBezTo>
                      <a:pt x="316992" y="60484"/>
                      <a:pt x="241554" y="94488"/>
                      <a:pt x="196691" y="114109"/>
                    </a:cubicBezTo>
                    <a:cubicBezTo>
                      <a:pt x="119634" y="147828"/>
                      <a:pt x="40386" y="171069"/>
                      <a:pt x="0" y="250984"/>
                    </a:cubicBezTo>
                    <a:lnTo>
                      <a:pt x="582930" y="248888"/>
                    </a:lnTo>
                    <a:lnTo>
                      <a:pt x="619697" y="28194"/>
                    </a:lnTo>
                    <a:lnTo>
                      <a:pt x="33556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4224;p43"/>
              <p:cNvSpPr/>
              <p:nvPr/>
            </p:nvSpPr>
            <p:spPr>
              <a:xfrm>
                <a:off x="1053845" y="5128259"/>
                <a:ext cx="587978" cy="31241"/>
              </a:xfrm>
              <a:custGeom>
                <a:avLst/>
                <a:gdLst/>
                <a:ahLst/>
                <a:cxnLst/>
                <a:rect l="l" t="t" r="r" b="b"/>
                <a:pathLst>
                  <a:path w="587978" h="31241" extrusionOk="0">
                    <a:moveTo>
                      <a:pt x="582930" y="29051"/>
                    </a:moveTo>
                    <a:lnTo>
                      <a:pt x="0" y="31242"/>
                    </a:lnTo>
                    <a:lnTo>
                      <a:pt x="5048" y="2191"/>
                    </a:lnTo>
                    <a:lnTo>
                      <a:pt x="587978" y="0"/>
                    </a:lnTo>
                    <a:lnTo>
                      <a:pt x="582930" y="2905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4225;p43"/>
              <p:cNvSpPr/>
              <p:nvPr/>
            </p:nvSpPr>
            <p:spPr>
              <a:xfrm>
                <a:off x="1216842" y="5001050"/>
                <a:ext cx="16524" cy="35959"/>
              </a:xfrm>
              <a:custGeom>
                <a:avLst/>
                <a:gdLst/>
                <a:ahLst/>
                <a:cxnLst/>
                <a:rect l="l" t="t" r="r" b="b"/>
                <a:pathLst>
                  <a:path w="16524" h="35959" extrusionOk="0">
                    <a:moveTo>
                      <a:pt x="12739" y="35960"/>
                    </a:moveTo>
                    <a:cubicBezTo>
                      <a:pt x="11596" y="35960"/>
                      <a:pt x="10548" y="35388"/>
                      <a:pt x="10263" y="34245"/>
                    </a:cubicBezTo>
                    <a:lnTo>
                      <a:pt x="166" y="4622"/>
                    </a:lnTo>
                    <a:cubicBezTo>
                      <a:pt x="-405" y="3098"/>
                      <a:pt x="547" y="1193"/>
                      <a:pt x="2262" y="336"/>
                    </a:cubicBezTo>
                    <a:cubicBezTo>
                      <a:pt x="3976" y="-426"/>
                      <a:pt x="5786" y="146"/>
                      <a:pt x="6262" y="1670"/>
                    </a:cubicBezTo>
                    <a:lnTo>
                      <a:pt x="16359" y="31292"/>
                    </a:lnTo>
                    <a:cubicBezTo>
                      <a:pt x="16930" y="32816"/>
                      <a:pt x="15978" y="34721"/>
                      <a:pt x="14263" y="35579"/>
                    </a:cubicBezTo>
                    <a:cubicBezTo>
                      <a:pt x="13787" y="35864"/>
                      <a:pt x="13215" y="35960"/>
                      <a:pt x="12739" y="359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4226;p43"/>
              <p:cNvSpPr/>
              <p:nvPr/>
            </p:nvSpPr>
            <p:spPr>
              <a:xfrm>
                <a:off x="1248023" y="4988227"/>
                <a:ext cx="20362" cy="38496"/>
              </a:xfrm>
              <a:custGeom>
                <a:avLst/>
                <a:gdLst/>
                <a:ahLst/>
                <a:cxnLst/>
                <a:rect l="l" t="t" r="r" b="b"/>
                <a:pathLst>
                  <a:path w="20362" h="38496" extrusionOk="0">
                    <a:moveTo>
                      <a:pt x="16611" y="38496"/>
                    </a:moveTo>
                    <a:cubicBezTo>
                      <a:pt x="15563" y="38496"/>
                      <a:pt x="14610" y="37925"/>
                      <a:pt x="14134" y="36972"/>
                    </a:cubicBezTo>
                    <a:lnTo>
                      <a:pt x="227" y="4873"/>
                    </a:lnTo>
                    <a:cubicBezTo>
                      <a:pt x="-439" y="3349"/>
                      <a:pt x="418" y="1444"/>
                      <a:pt x="2037" y="491"/>
                    </a:cubicBezTo>
                    <a:cubicBezTo>
                      <a:pt x="3656" y="-461"/>
                      <a:pt x="5562" y="15"/>
                      <a:pt x="6228" y="1539"/>
                    </a:cubicBezTo>
                    <a:lnTo>
                      <a:pt x="20135" y="33639"/>
                    </a:lnTo>
                    <a:cubicBezTo>
                      <a:pt x="20801" y="35163"/>
                      <a:pt x="19944" y="37067"/>
                      <a:pt x="18325" y="38020"/>
                    </a:cubicBezTo>
                    <a:cubicBezTo>
                      <a:pt x="17753" y="38306"/>
                      <a:pt x="17182" y="38496"/>
                      <a:pt x="16611" y="384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4227;p43"/>
              <p:cNvSpPr/>
              <p:nvPr/>
            </p:nvSpPr>
            <p:spPr>
              <a:xfrm>
                <a:off x="1280148" y="4974643"/>
                <a:ext cx="21644" cy="35982"/>
              </a:xfrm>
              <a:custGeom>
                <a:avLst/>
                <a:gdLst/>
                <a:ahLst/>
                <a:cxnLst/>
                <a:rect l="l" t="t" r="r" b="b"/>
                <a:pathLst>
                  <a:path w="21644" h="35982" extrusionOk="0">
                    <a:moveTo>
                      <a:pt x="17823" y="35887"/>
                    </a:moveTo>
                    <a:cubicBezTo>
                      <a:pt x="16775" y="35887"/>
                      <a:pt x="15918" y="35411"/>
                      <a:pt x="15442" y="34554"/>
                    </a:cubicBezTo>
                    <a:lnTo>
                      <a:pt x="297" y="4931"/>
                    </a:lnTo>
                    <a:cubicBezTo>
                      <a:pt x="-465" y="3502"/>
                      <a:pt x="297" y="1502"/>
                      <a:pt x="1916" y="549"/>
                    </a:cubicBezTo>
                    <a:cubicBezTo>
                      <a:pt x="3536" y="-403"/>
                      <a:pt x="5441" y="-117"/>
                      <a:pt x="6203" y="1407"/>
                    </a:cubicBezTo>
                    <a:lnTo>
                      <a:pt x="21347" y="31029"/>
                    </a:lnTo>
                    <a:cubicBezTo>
                      <a:pt x="22109" y="32458"/>
                      <a:pt x="21347" y="34459"/>
                      <a:pt x="19728" y="35411"/>
                    </a:cubicBezTo>
                    <a:cubicBezTo>
                      <a:pt x="19157" y="35792"/>
                      <a:pt x="18490" y="35982"/>
                      <a:pt x="17823" y="359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4228;p43"/>
              <p:cNvSpPr/>
              <p:nvPr/>
            </p:nvSpPr>
            <p:spPr>
              <a:xfrm>
                <a:off x="1315103" y="4957927"/>
                <a:ext cx="21743" cy="34886"/>
              </a:xfrm>
              <a:custGeom>
                <a:avLst/>
                <a:gdLst/>
                <a:ahLst/>
                <a:cxnLst/>
                <a:rect l="l" t="t" r="r" b="b"/>
                <a:pathLst>
                  <a:path w="21743" h="34886" extrusionOk="0">
                    <a:moveTo>
                      <a:pt x="18015" y="34887"/>
                    </a:moveTo>
                    <a:cubicBezTo>
                      <a:pt x="17063" y="34887"/>
                      <a:pt x="16110" y="34410"/>
                      <a:pt x="15634" y="33553"/>
                    </a:cubicBezTo>
                    <a:lnTo>
                      <a:pt x="299" y="4978"/>
                    </a:lnTo>
                    <a:cubicBezTo>
                      <a:pt x="-463" y="3549"/>
                      <a:pt x="299" y="1549"/>
                      <a:pt x="1823" y="596"/>
                    </a:cubicBezTo>
                    <a:cubicBezTo>
                      <a:pt x="3442" y="-451"/>
                      <a:pt x="5347" y="-70"/>
                      <a:pt x="6109" y="1359"/>
                    </a:cubicBezTo>
                    <a:lnTo>
                      <a:pt x="21444" y="29934"/>
                    </a:lnTo>
                    <a:cubicBezTo>
                      <a:pt x="22206" y="31362"/>
                      <a:pt x="21444" y="33362"/>
                      <a:pt x="19920" y="34315"/>
                    </a:cubicBezTo>
                    <a:cubicBezTo>
                      <a:pt x="19254" y="34696"/>
                      <a:pt x="18587" y="34887"/>
                      <a:pt x="18015" y="348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4229;p43"/>
              <p:cNvSpPr/>
              <p:nvPr/>
            </p:nvSpPr>
            <p:spPr>
              <a:xfrm>
                <a:off x="1499133" y="5011134"/>
                <a:ext cx="165528" cy="123982"/>
              </a:xfrm>
              <a:custGeom>
                <a:avLst/>
                <a:gdLst/>
                <a:ahLst/>
                <a:cxnLst/>
                <a:rect l="l" t="t" r="r" b="b"/>
                <a:pathLst>
                  <a:path w="165528" h="123982" extrusionOk="0">
                    <a:moveTo>
                      <a:pt x="2673" y="123983"/>
                    </a:moveTo>
                    <a:cubicBezTo>
                      <a:pt x="1053" y="123983"/>
                      <a:pt x="-90" y="122745"/>
                      <a:pt x="6" y="121126"/>
                    </a:cubicBezTo>
                    <a:cubicBezTo>
                      <a:pt x="2482" y="87693"/>
                      <a:pt x="15341" y="60356"/>
                      <a:pt x="38106" y="39972"/>
                    </a:cubicBezTo>
                    <a:cubicBezTo>
                      <a:pt x="85826" y="-2699"/>
                      <a:pt x="159835" y="-32"/>
                      <a:pt x="162978" y="63"/>
                    </a:cubicBezTo>
                    <a:cubicBezTo>
                      <a:pt x="164693" y="63"/>
                      <a:pt x="165836" y="1587"/>
                      <a:pt x="165455" y="3396"/>
                    </a:cubicBezTo>
                    <a:cubicBezTo>
                      <a:pt x="165074" y="5111"/>
                      <a:pt x="163645" y="6445"/>
                      <a:pt x="161645" y="6445"/>
                    </a:cubicBezTo>
                    <a:cubicBezTo>
                      <a:pt x="160883" y="6445"/>
                      <a:pt x="87350" y="3778"/>
                      <a:pt x="41916" y="44354"/>
                    </a:cubicBezTo>
                    <a:cubicBezTo>
                      <a:pt x="20675" y="63309"/>
                      <a:pt x="8769" y="88931"/>
                      <a:pt x="6387" y="120459"/>
                    </a:cubicBezTo>
                    <a:cubicBezTo>
                      <a:pt x="6292" y="122173"/>
                      <a:pt x="4673" y="123697"/>
                      <a:pt x="2958" y="123888"/>
                    </a:cubicBezTo>
                    <a:cubicBezTo>
                      <a:pt x="2863" y="123888"/>
                      <a:pt x="2768" y="123888"/>
                      <a:pt x="2673" y="1238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4230;p43"/>
              <p:cNvSpPr/>
              <p:nvPr/>
            </p:nvSpPr>
            <p:spPr>
              <a:xfrm>
                <a:off x="1527426" y="4933378"/>
                <a:ext cx="75727" cy="74580"/>
              </a:xfrm>
              <a:custGeom>
                <a:avLst/>
                <a:gdLst/>
                <a:ahLst/>
                <a:cxnLst/>
                <a:rect l="l" t="t" r="r" b="b"/>
                <a:pathLst>
                  <a:path w="75727" h="74580" extrusionOk="0">
                    <a:moveTo>
                      <a:pt x="31434" y="74581"/>
                    </a:moveTo>
                    <a:cubicBezTo>
                      <a:pt x="10860" y="74581"/>
                      <a:pt x="-3046" y="58007"/>
                      <a:pt x="573" y="37433"/>
                    </a:cubicBezTo>
                    <a:cubicBezTo>
                      <a:pt x="4097" y="16859"/>
                      <a:pt x="23719" y="95"/>
                      <a:pt x="44293" y="0"/>
                    </a:cubicBezTo>
                    <a:cubicBezTo>
                      <a:pt x="64867" y="0"/>
                      <a:pt x="78773" y="16573"/>
                      <a:pt x="75154" y="37147"/>
                    </a:cubicBezTo>
                    <a:cubicBezTo>
                      <a:pt x="71630" y="57721"/>
                      <a:pt x="52008" y="74486"/>
                      <a:pt x="31434" y="74581"/>
                    </a:cubicBezTo>
                    <a:close/>
                    <a:moveTo>
                      <a:pt x="43150" y="6668"/>
                    </a:moveTo>
                    <a:cubicBezTo>
                      <a:pt x="26291" y="6668"/>
                      <a:pt x="10098" y="20479"/>
                      <a:pt x="7241" y="37433"/>
                    </a:cubicBezTo>
                    <a:cubicBezTo>
                      <a:pt x="4288" y="54293"/>
                      <a:pt x="15718" y="68008"/>
                      <a:pt x="32577" y="67913"/>
                    </a:cubicBezTo>
                    <a:cubicBezTo>
                      <a:pt x="49436" y="67913"/>
                      <a:pt x="65629" y="54102"/>
                      <a:pt x="68486" y="37147"/>
                    </a:cubicBezTo>
                    <a:cubicBezTo>
                      <a:pt x="71439" y="20288"/>
                      <a:pt x="60009" y="6572"/>
                      <a:pt x="43150" y="666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4231;p43"/>
              <p:cNvSpPr/>
              <p:nvPr/>
            </p:nvSpPr>
            <p:spPr>
              <a:xfrm>
                <a:off x="1153626" y="5025199"/>
                <a:ext cx="24275" cy="108299"/>
              </a:xfrm>
              <a:custGeom>
                <a:avLst/>
                <a:gdLst/>
                <a:ahLst/>
                <a:cxnLst/>
                <a:rect l="l" t="t" r="r" b="b"/>
                <a:pathLst>
                  <a:path w="24275" h="108299" extrusionOk="0">
                    <a:moveTo>
                      <a:pt x="2803" y="108299"/>
                    </a:moveTo>
                    <a:cubicBezTo>
                      <a:pt x="994" y="108299"/>
                      <a:pt x="-245" y="106775"/>
                      <a:pt x="41" y="104966"/>
                    </a:cubicBezTo>
                    <a:lnTo>
                      <a:pt x="17567" y="3334"/>
                    </a:lnTo>
                    <a:cubicBezTo>
                      <a:pt x="17853" y="1524"/>
                      <a:pt x="19663" y="0"/>
                      <a:pt x="21472" y="0"/>
                    </a:cubicBezTo>
                    <a:cubicBezTo>
                      <a:pt x="23282" y="0"/>
                      <a:pt x="24520" y="1524"/>
                      <a:pt x="24235" y="3334"/>
                    </a:cubicBezTo>
                    <a:lnTo>
                      <a:pt x="6709" y="104966"/>
                    </a:lnTo>
                    <a:cubicBezTo>
                      <a:pt x="6423" y="106775"/>
                      <a:pt x="4613" y="108299"/>
                      <a:pt x="2803" y="1082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0" name="Google Shape;4232;p43"/>
            <p:cNvSpPr/>
            <p:nvPr/>
          </p:nvSpPr>
          <p:spPr>
            <a:xfrm>
              <a:off x="1378552" y="4853368"/>
              <a:ext cx="335660" cy="162210"/>
            </a:xfrm>
            <a:custGeom>
              <a:avLst/>
              <a:gdLst/>
              <a:ahLst/>
              <a:cxnLst/>
              <a:rect l="l" t="t" r="r" b="b"/>
              <a:pathLst>
                <a:path w="335660" h="162210" extrusionOk="0">
                  <a:moveTo>
                    <a:pt x="306134" y="162211"/>
                  </a:moveTo>
                  <a:cubicBezTo>
                    <a:pt x="306134" y="162211"/>
                    <a:pt x="223742" y="100679"/>
                    <a:pt x="0" y="26194"/>
                  </a:cubicBezTo>
                  <a:lnTo>
                    <a:pt x="113919" y="0"/>
                  </a:lnTo>
                  <a:lnTo>
                    <a:pt x="307276" y="33528"/>
                  </a:lnTo>
                  <a:lnTo>
                    <a:pt x="335661" y="104489"/>
                  </a:lnTo>
                  <a:lnTo>
                    <a:pt x="306038" y="16221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4233;p43"/>
            <p:cNvSpPr/>
            <p:nvPr/>
          </p:nvSpPr>
          <p:spPr>
            <a:xfrm>
              <a:off x="1599865" y="4458856"/>
              <a:ext cx="1595619" cy="495994"/>
            </a:xfrm>
            <a:custGeom>
              <a:avLst/>
              <a:gdLst/>
              <a:ahLst/>
              <a:cxnLst/>
              <a:rect l="l" t="t" r="r" b="b"/>
              <a:pathLst>
                <a:path w="1595619" h="495994" extrusionOk="0">
                  <a:moveTo>
                    <a:pt x="8145" y="494810"/>
                  </a:moveTo>
                  <a:cubicBezTo>
                    <a:pt x="117492" y="401084"/>
                    <a:pt x="229696" y="310597"/>
                    <a:pt x="344663" y="223824"/>
                  </a:cubicBezTo>
                  <a:cubicBezTo>
                    <a:pt x="399908" y="182104"/>
                    <a:pt x="455820" y="141242"/>
                    <a:pt x="512208" y="101237"/>
                  </a:cubicBezTo>
                  <a:cubicBezTo>
                    <a:pt x="570501" y="59899"/>
                    <a:pt x="626317" y="13512"/>
                    <a:pt x="702898" y="27990"/>
                  </a:cubicBezTo>
                  <a:cubicBezTo>
                    <a:pt x="735664" y="34181"/>
                    <a:pt x="766430" y="52278"/>
                    <a:pt x="796243" y="66757"/>
                  </a:cubicBezTo>
                  <a:cubicBezTo>
                    <a:pt x="847011" y="91426"/>
                    <a:pt x="897875" y="116096"/>
                    <a:pt x="948643" y="140766"/>
                  </a:cubicBezTo>
                  <a:cubicBezTo>
                    <a:pt x="1073611" y="201440"/>
                    <a:pt x="1198674" y="262210"/>
                    <a:pt x="1323642" y="322884"/>
                  </a:cubicBezTo>
                  <a:cubicBezTo>
                    <a:pt x="1360981" y="340982"/>
                    <a:pt x="1398223" y="359079"/>
                    <a:pt x="1435561" y="377272"/>
                  </a:cubicBezTo>
                  <a:cubicBezTo>
                    <a:pt x="1482234" y="399941"/>
                    <a:pt x="1535383" y="399655"/>
                    <a:pt x="1571769" y="357269"/>
                  </a:cubicBezTo>
                  <a:cubicBezTo>
                    <a:pt x="1613298" y="308977"/>
                    <a:pt x="1589771" y="238397"/>
                    <a:pt x="1581199" y="182200"/>
                  </a:cubicBezTo>
                  <a:cubicBezTo>
                    <a:pt x="1572055" y="122573"/>
                    <a:pt x="1563006" y="63042"/>
                    <a:pt x="1553862" y="3415"/>
                  </a:cubicBezTo>
                  <a:cubicBezTo>
                    <a:pt x="1552909" y="-2585"/>
                    <a:pt x="1543765" y="-14"/>
                    <a:pt x="1544718" y="5987"/>
                  </a:cubicBezTo>
                  <a:cubicBezTo>
                    <a:pt x="1552242" y="54946"/>
                    <a:pt x="1559672" y="103904"/>
                    <a:pt x="1567197" y="152767"/>
                  </a:cubicBezTo>
                  <a:cubicBezTo>
                    <a:pt x="1571959" y="184009"/>
                    <a:pt x="1576722" y="215156"/>
                    <a:pt x="1581484" y="246398"/>
                  </a:cubicBezTo>
                  <a:cubicBezTo>
                    <a:pt x="1585104" y="270020"/>
                    <a:pt x="1590342" y="293261"/>
                    <a:pt x="1583294" y="316978"/>
                  </a:cubicBezTo>
                  <a:cubicBezTo>
                    <a:pt x="1566625" y="372700"/>
                    <a:pt x="1503951" y="397941"/>
                    <a:pt x="1452230" y="374700"/>
                  </a:cubicBezTo>
                  <a:cubicBezTo>
                    <a:pt x="1445944" y="371842"/>
                    <a:pt x="1439848" y="368699"/>
                    <a:pt x="1433656" y="365651"/>
                  </a:cubicBezTo>
                  <a:cubicBezTo>
                    <a:pt x="1394128" y="346411"/>
                    <a:pt x="1354504" y="327170"/>
                    <a:pt x="1314975" y="308025"/>
                  </a:cubicBezTo>
                  <a:cubicBezTo>
                    <a:pt x="1191912" y="248208"/>
                    <a:pt x="1068849" y="188486"/>
                    <a:pt x="945786" y="128669"/>
                  </a:cubicBezTo>
                  <a:cubicBezTo>
                    <a:pt x="896827" y="104857"/>
                    <a:pt x="847869" y="81044"/>
                    <a:pt x="798815" y="57327"/>
                  </a:cubicBezTo>
                  <a:cubicBezTo>
                    <a:pt x="771288" y="43992"/>
                    <a:pt x="742808" y="27323"/>
                    <a:pt x="712899" y="20275"/>
                  </a:cubicBezTo>
                  <a:cubicBezTo>
                    <a:pt x="650035" y="5606"/>
                    <a:pt x="598790" y="29133"/>
                    <a:pt x="548212" y="64375"/>
                  </a:cubicBezTo>
                  <a:cubicBezTo>
                    <a:pt x="485252" y="108286"/>
                    <a:pt x="423054" y="153244"/>
                    <a:pt x="361617" y="199249"/>
                  </a:cubicBezTo>
                  <a:cubicBezTo>
                    <a:pt x="238459" y="291451"/>
                    <a:pt x="118349" y="387844"/>
                    <a:pt x="1572" y="488047"/>
                  </a:cubicBezTo>
                  <a:cubicBezTo>
                    <a:pt x="-3095" y="492048"/>
                    <a:pt x="3668" y="498716"/>
                    <a:pt x="8335" y="494810"/>
                  </a:cubicBezTo>
                  <a:lnTo>
                    <a:pt x="8335" y="49481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4234;p43"/>
            <p:cNvSpPr/>
            <p:nvPr/>
          </p:nvSpPr>
          <p:spPr>
            <a:xfrm>
              <a:off x="1968912" y="3717086"/>
              <a:ext cx="593455" cy="567353"/>
            </a:xfrm>
            <a:custGeom>
              <a:avLst/>
              <a:gdLst/>
              <a:ahLst/>
              <a:cxnLst/>
              <a:rect l="l" t="t" r="r" b="b"/>
              <a:pathLst>
                <a:path w="593455" h="567353" extrusionOk="0">
                  <a:moveTo>
                    <a:pt x="563785" y="533635"/>
                  </a:moveTo>
                  <a:lnTo>
                    <a:pt x="173545" y="503631"/>
                  </a:lnTo>
                  <a:cubicBezTo>
                    <a:pt x="164116" y="502870"/>
                    <a:pt x="156305" y="496012"/>
                    <a:pt x="154400" y="486772"/>
                  </a:cubicBezTo>
                  <a:lnTo>
                    <a:pt x="60769" y="31858"/>
                  </a:lnTo>
                  <a:cubicBezTo>
                    <a:pt x="56293" y="10332"/>
                    <a:pt x="35242" y="-3575"/>
                    <a:pt x="13716" y="807"/>
                  </a:cubicBezTo>
                  <a:lnTo>
                    <a:pt x="0" y="3664"/>
                  </a:lnTo>
                  <a:lnTo>
                    <a:pt x="108966" y="533159"/>
                  </a:lnTo>
                  <a:lnTo>
                    <a:pt x="108966" y="533826"/>
                  </a:lnTo>
                  <a:cubicBezTo>
                    <a:pt x="111538" y="545732"/>
                    <a:pt x="121825" y="554304"/>
                    <a:pt x="133921" y="554686"/>
                  </a:cubicBezTo>
                  <a:lnTo>
                    <a:pt x="133921" y="554686"/>
                  </a:lnTo>
                  <a:lnTo>
                    <a:pt x="593407" y="567354"/>
                  </a:lnTo>
                  <a:cubicBezTo>
                    <a:pt x="594360" y="549923"/>
                    <a:pt x="581120" y="534969"/>
                    <a:pt x="563785" y="5336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4235;p43"/>
            <p:cNvSpPr/>
            <p:nvPr/>
          </p:nvSpPr>
          <p:spPr>
            <a:xfrm>
              <a:off x="2267140" y="3729510"/>
              <a:ext cx="985355" cy="967838"/>
            </a:xfrm>
            <a:custGeom>
              <a:avLst/>
              <a:gdLst/>
              <a:ahLst/>
              <a:cxnLst/>
              <a:rect l="l" t="t" r="r" b="b"/>
              <a:pathLst>
                <a:path w="985355" h="967838" extrusionOk="0">
                  <a:moveTo>
                    <a:pt x="152209" y="565122"/>
                  </a:moveTo>
                  <a:lnTo>
                    <a:pt x="795338" y="955361"/>
                  </a:lnTo>
                  <a:cubicBezTo>
                    <a:pt x="813340" y="963743"/>
                    <a:pt x="832580" y="967839"/>
                    <a:pt x="851726" y="967839"/>
                  </a:cubicBezTo>
                  <a:cubicBezTo>
                    <a:pt x="888492" y="967839"/>
                    <a:pt x="924973" y="952694"/>
                    <a:pt x="951357" y="923547"/>
                  </a:cubicBezTo>
                  <a:cubicBezTo>
                    <a:pt x="979742" y="892210"/>
                    <a:pt x="990505" y="848586"/>
                    <a:pt x="983075" y="806961"/>
                  </a:cubicBezTo>
                  <a:lnTo>
                    <a:pt x="889349" y="141545"/>
                  </a:lnTo>
                  <a:cubicBezTo>
                    <a:pt x="875919" y="66583"/>
                    <a:pt x="798100" y="-14761"/>
                    <a:pt x="722947" y="2289"/>
                  </a:cubicBezTo>
                  <a:cubicBezTo>
                    <a:pt x="652558" y="18291"/>
                    <a:pt x="612934" y="123161"/>
                    <a:pt x="625602" y="194218"/>
                  </a:cubicBezTo>
                  <a:lnTo>
                    <a:pt x="674465" y="603888"/>
                  </a:lnTo>
                  <a:lnTo>
                    <a:pt x="290131" y="425485"/>
                  </a:lnTo>
                  <a:cubicBezTo>
                    <a:pt x="254508" y="408912"/>
                    <a:pt x="213455" y="408626"/>
                    <a:pt x="177546" y="424723"/>
                  </a:cubicBezTo>
                  <a:lnTo>
                    <a:pt x="38862" y="486826"/>
                  </a:lnTo>
                  <a:cubicBezTo>
                    <a:pt x="15240" y="497399"/>
                    <a:pt x="0" y="520925"/>
                    <a:pt x="0" y="546929"/>
                  </a:cubicBezTo>
                  <a:lnTo>
                    <a:pt x="0" y="546929"/>
                  </a:lnTo>
                  <a:lnTo>
                    <a:pt x="125349" y="556549"/>
                  </a:lnTo>
                  <a:cubicBezTo>
                    <a:pt x="134874" y="557311"/>
                    <a:pt x="144018" y="560264"/>
                    <a:pt x="152209" y="56521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4236;p43"/>
            <p:cNvSpPr/>
            <p:nvPr/>
          </p:nvSpPr>
          <p:spPr>
            <a:xfrm>
              <a:off x="2878283" y="3707430"/>
              <a:ext cx="367074" cy="548053"/>
            </a:xfrm>
            <a:custGeom>
              <a:avLst/>
              <a:gdLst/>
              <a:ahLst/>
              <a:cxnLst/>
              <a:rect l="l" t="t" r="r" b="b"/>
              <a:pathLst>
                <a:path w="367074" h="548053" extrusionOk="0">
                  <a:moveTo>
                    <a:pt x="7315" y="548053"/>
                  </a:moveTo>
                  <a:cubicBezTo>
                    <a:pt x="6172" y="436801"/>
                    <a:pt x="2743" y="362221"/>
                    <a:pt x="1314" y="250969"/>
                  </a:cubicBezTo>
                  <a:cubicBezTo>
                    <a:pt x="743" y="204392"/>
                    <a:pt x="-5639" y="116857"/>
                    <a:pt x="15983" y="73804"/>
                  </a:cubicBezTo>
                  <a:cubicBezTo>
                    <a:pt x="33604" y="38656"/>
                    <a:pt x="66084" y="12177"/>
                    <a:pt x="104660" y="3414"/>
                  </a:cubicBezTo>
                  <a:cubicBezTo>
                    <a:pt x="179813" y="-13731"/>
                    <a:pt x="253155" y="35513"/>
                    <a:pt x="266490" y="110475"/>
                  </a:cubicBezTo>
                  <a:lnTo>
                    <a:pt x="367074" y="511668"/>
                  </a:lnTo>
                  <a:lnTo>
                    <a:pt x="7410" y="54795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4237;p43"/>
            <p:cNvSpPr/>
            <p:nvPr/>
          </p:nvSpPr>
          <p:spPr>
            <a:xfrm>
              <a:off x="2834353" y="3381201"/>
              <a:ext cx="241461" cy="234012"/>
            </a:xfrm>
            <a:custGeom>
              <a:avLst/>
              <a:gdLst/>
              <a:ahLst/>
              <a:cxnLst/>
              <a:rect l="l" t="t" r="r" b="b"/>
              <a:pathLst>
                <a:path w="241461" h="234012" extrusionOk="0">
                  <a:moveTo>
                    <a:pt x="212979" y="233917"/>
                  </a:moveTo>
                  <a:cubicBezTo>
                    <a:pt x="236220" y="186673"/>
                    <a:pt x="252508" y="120855"/>
                    <a:pt x="232315" y="70182"/>
                  </a:cubicBezTo>
                  <a:cubicBezTo>
                    <a:pt x="220599" y="40750"/>
                    <a:pt x="195834" y="16747"/>
                    <a:pt x="166021" y="6079"/>
                  </a:cubicBezTo>
                  <a:cubicBezTo>
                    <a:pt x="135064" y="-5065"/>
                    <a:pt x="101155" y="364"/>
                    <a:pt x="71342" y="12270"/>
                  </a:cubicBezTo>
                  <a:cubicBezTo>
                    <a:pt x="56483" y="18176"/>
                    <a:pt x="42291" y="25796"/>
                    <a:pt x="28861" y="34463"/>
                  </a:cubicBezTo>
                  <a:cubicBezTo>
                    <a:pt x="24384" y="37321"/>
                    <a:pt x="3715" y="58943"/>
                    <a:pt x="0" y="58847"/>
                  </a:cubicBezTo>
                  <a:cubicBezTo>
                    <a:pt x="0" y="58847"/>
                    <a:pt x="121063" y="61895"/>
                    <a:pt x="158591" y="110282"/>
                  </a:cubicBezTo>
                  <a:cubicBezTo>
                    <a:pt x="196120" y="158669"/>
                    <a:pt x="213074" y="234012"/>
                    <a:pt x="213074" y="2340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4238;p43"/>
            <p:cNvSpPr/>
            <p:nvPr/>
          </p:nvSpPr>
          <p:spPr>
            <a:xfrm>
              <a:off x="2996374" y="3367218"/>
              <a:ext cx="496797" cy="385176"/>
            </a:xfrm>
            <a:custGeom>
              <a:avLst/>
              <a:gdLst/>
              <a:ahLst/>
              <a:cxnLst/>
              <a:rect l="l" t="t" r="r" b="b"/>
              <a:pathLst>
                <a:path w="496797" h="385176" extrusionOk="0">
                  <a:moveTo>
                    <a:pt x="191" y="30254"/>
                  </a:moveTo>
                  <a:cubicBezTo>
                    <a:pt x="25241" y="18728"/>
                    <a:pt x="50578" y="7108"/>
                    <a:pt x="77629" y="2250"/>
                  </a:cubicBezTo>
                  <a:cubicBezTo>
                    <a:pt x="104680" y="-2607"/>
                    <a:pt x="134207" y="-131"/>
                    <a:pt x="157258" y="14919"/>
                  </a:cubicBezTo>
                  <a:cubicBezTo>
                    <a:pt x="185452" y="33397"/>
                    <a:pt x="199453" y="67211"/>
                    <a:pt x="207550" y="99882"/>
                  </a:cubicBezTo>
                  <a:cubicBezTo>
                    <a:pt x="215646" y="132648"/>
                    <a:pt x="219837" y="166937"/>
                    <a:pt x="235267" y="196846"/>
                  </a:cubicBezTo>
                  <a:cubicBezTo>
                    <a:pt x="250793" y="226755"/>
                    <a:pt x="281845" y="252186"/>
                    <a:pt x="315277" y="247995"/>
                  </a:cubicBezTo>
                  <a:cubicBezTo>
                    <a:pt x="339281" y="245043"/>
                    <a:pt x="358902" y="227993"/>
                    <a:pt x="381476" y="219135"/>
                  </a:cubicBezTo>
                  <a:cubicBezTo>
                    <a:pt x="404622" y="210086"/>
                    <a:pt x="431578" y="210372"/>
                    <a:pt x="453866" y="221325"/>
                  </a:cubicBezTo>
                  <a:cubicBezTo>
                    <a:pt x="476155" y="232279"/>
                    <a:pt x="493109" y="254282"/>
                    <a:pt x="496252" y="278952"/>
                  </a:cubicBezTo>
                  <a:cubicBezTo>
                    <a:pt x="501015" y="316004"/>
                    <a:pt x="473964" y="352294"/>
                    <a:pt x="439293" y="366391"/>
                  </a:cubicBezTo>
                  <a:cubicBezTo>
                    <a:pt x="410051" y="378297"/>
                    <a:pt x="371380" y="388584"/>
                    <a:pt x="339852" y="384108"/>
                  </a:cubicBezTo>
                  <a:cubicBezTo>
                    <a:pt x="305848" y="379345"/>
                    <a:pt x="269176" y="359247"/>
                    <a:pt x="242507" y="338387"/>
                  </a:cubicBezTo>
                  <a:cubicBezTo>
                    <a:pt x="211455" y="314099"/>
                    <a:pt x="186976" y="280857"/>
                    <a:pt x="175736" y="243137"/>
                  </a:cubicBezTo>
                  <a:cubicBezTo>
                    <a:pt x="161353" y="194655"/>
                    <a:pt x="163640" y="146935"/>
                    <a:pt x="135636" y="102739"/>
                  </a:cubicBezTo>
                  <a:cubicBezTo>
                    <a:pt x="111347" y="64353"/>
                    <a:pt x="71152" y="30920"/>
                    <a:pt x="22860" y="40636"/>
                  </a:cubicBezTo>
                  <a:lnTo>
                    <a:pt x="0" y="3015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4239;p43"/>
            <p:cNvSpPr/>
            <p:nvPr/>
          </p:nvSpPr>
          <p:spPr>
            <a:xfrm>
              <a:off x="3293839" y="4456761"/>
              <a:ext cx="171680" cy="278945"/>
            </a:xfrm>
            <a:custGeom>
              <a:avLst/>
              <a:gdLst/>
              <a:ahLst/>
              <a:cxnLst/>
              <a:rect l="l" t="t" r="r" b="b"/>
              <a:pathLst>
                <a:path w="171680" h="278945" extrusionOk="0">
                  <a:moveTo>
                    <a:pt x="0" y="5892"/>
                  </a:moveTo>
                  <a:cubicBezTo>
                    <a:pt x="7048" y="50374"/>
                    <a:pt x="14478" y="94760"/>
                    <a:pt x="21812" y="139147"/>
                  </a:cubicBezTo>
                  <a:cubicBezTo>
                    <a:pt x="27813" y="175056"/>
                    <a:pt x="30385" y="210965"/>
                    <a:pt x="59531" y="236397"/>
                  </a:cubicBezTo>
                  <a:cubicBezTo>
                    <a:pt x="87249" y="260590"/>
                    <a:pt x="131731" y="267639"/>
                    <a:pt x="165830" y="278688"/>
                  </a:cubicBezTo>
                  <a:cubicBezTo>
                    <a:pt x="171640" y="280593"/>
                    <a:pt x="174212" y="271354"/>
                    <a:pt x="168402" y="269544"/>
                  </a:cubicBezTo>
                  <a:cubicBezTo>
                    <a:pt x="136588" y="259352"/>
                    <a:pt x="94774" y="252590"/>
                    <a:pt x="68389" y="231253"/>
                  </a:cubicBezTo>
                  <a:cubicBezTo>
                    <a:pt x="35719" y="204869"/>
                    <a:pt x="35243" y="161911"/>
                    <a:pt x="28861" y="123716"/>
                  </a:cubicBezTo>
                  <a:cubicBezTo>
                    <a:pt x="22193" y="83616"/>
                    <a:pt x="15526" y="43516"/>
                    <a:pt x="9239" y="3415"/>
                  </a:cubicBezTo>
                  <a:cubicBezTo>
                    <a:pt x="8287" y="-2585"/>
                    <a:pt x="-857" y="-14"/>
                    <a:pt x="95" y="5987"/>
                  </a:cubicBezTo>
                  <a:lnTo>
                    <a:pt x="95" y="598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4240;p43"/>
            <p:cNvSpPr/>
            <p:nvPr/>
          </p:nvSpPr>
          <p:spPr>
            <a:xfrm>
              <a:off x="2885421" y="4140175"/>
              <a:ext cx="336395" cy="54405"/>
            </a:xfrm>
            <a:custGeom>
              <a:avLst/>
              <a:gdLst/>
              <a:ahLst/>
              <a:cxnLst/>
              <a:rect l="l" t="t" r="r" b="b"/>
              <a:pathLst>
                <a:path w="336395" h="54405" extrusionOk="0">
                  <a:moveTo>
                    <a:pt x="5987" y="54349"/>
                  </a:moveTo>
                  <a:cubicBezTo>
                    <a:pt x="114953" y="39300"/>
                    <a:pt x="223919" y="24250"/>
                    <a:pt x="332981" y="9201"/>
                  </a:cubicBezTo>
                  <a:cubicBezTo>
                    <a:pt x="338981" y="8343"/>
                    <a:pt x="336409" y="-801"/>
                    <a:pt x="330409" y="57"/>
                  </a:cubicBezTo>
                  <a:cubicBezTo>
                    <a:pt x="221443" y="15106"/>
                    <a:pt x="112477" y="30155"/>
                    <a:pt x="3415" y="45205"/>
                  </a:cubicBezTo>
                  <a:cubicBezTo>
                    <a:pt x="-2585" y="46062"/>
                    <a:pt x="-14" y="55206"/>
                    <a:pt x="5987" y="54349"/>
                  </a:cubicBezTo>
                  <a:lnTo>
                    <a:pt x="5987" y="543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4241;p43"/>
            <p:cNvSpPr/>
            <p:nvPr/>
          </p:nvSpPr>
          <p:spPr>
            <a:xfrm>
              <a:off x="2931794" y="4250816"/>
              <a:ext cx="92011" cy="134492"/>
            </a:xfrm>
            <a:custGeom>
              <a:avLst/>
              <a:gdLst/>
              <a:ahLst/>
              <a:cxnLst/>
              <a:rect l="l" t="t" r="r" b="b"/>
              <a:pathLst>
                <a:path w="92011" h="134492" extrusionOk="0">
                  <a:moveTo>
                    <a:pt x="9906" y="82391"/>
                  </a:moveTo>
                  <a:lnTo>
                    <a:pt x="92012" y="134493"/>
                  </a:lnTo>
                  <a:lnTo>
                    <a:pt x="0" y="0"/>
                  </a:lnTo>
                  <a:lnTo>
                    <a:pt x="9906" y="8239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14" name="Прямая соединительная линия 113">
            <a:extLst>
              <a:ext uri="{FF2B5EF4-FFF2-40B4-BE49-F238E27FC236}">
                <a16:creationId xmlns:a16="http://schemas.microsoft.com/office/drawing/2014/main" id="{2F429623-5E60-A280-C0F0-CD3E35275636}"/>
              </a:ext>
            </a:extLst>
          </p:cNvPr>
          <p:cNvCxnSpPr>
            <a:cxnSpLocks/>
          </p:cNvCxnSpPr>
          <p:nvPr/>
        </p:nvCxnSpPr>
        <p:spPr>
          <a:xfrm>
            <a:off x="0" y="682888"/>
            <a:ext cx="3324621" cy="0"/>
          </a:xfrm>
          <a:prstGeom prst="line">
            <a:avLst/>
          </a:prstGeom>
          <a:ln w="15875" cmpd="sng">
            <a:solidFill>
              <a:srgbClr val="08A1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:a16="http://schemas.microsoft.com/office/drawing/2014/main" id="{2F429623-5E60-A280-C0F0-CD3E35275636}"/>
              </a:ext>
            </a:extLst>
          </p:cNvPr>
          <p:cNvCxnSpPr>
            <a:cxnSpLocks/>
          </p:cNvCxnSpPr>
          <p:nvPr/>
        </p:nvCxnSpPr>
        <p:spPr>
          <a:xfrm>
            <a:off x="4757530" y="4704522"/>
            <a:ext cx="4401361" cy="7027"/>
          </a:xfrm>
          <a:prstGeom prst="line">
            <a:avLst/>
          </a:prstGeom>
          <a:ln w="158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08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09855"/>
            <a:ext cx="999806" cy="7044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960" name="Google Shape;3960;p42"/>
          <p:cNvGrpSpPr/>
          <p:nvPr/>
        </p:nvGrpSpPr>
        <p:grpSpPr>
          <a:xfrm>
            <a:off x="8010060" y="125549"/>
            <a:ext cx="1370475" cy="407796"/>
            <a:chOff x="5581650" y="1319212"/>
            <a:chExt cx="1665826" cy="495680"/>
          </a:xfrm>
        </p:grpSpPr>
        <p:sp>
          <p:nvSpPr>
            <p:cNvPr id="3961" name="Google Shape;3961;p42"/>
            <p:cNvSpPr/>
            <p:nvPr/>
          </p:nvSpPr>
          <p:spPr>
            <a:xfrm>
              <a:off x="7157751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2" name="Google Shape;3962;p42"/>
            <p:cNvSpPr/>
            <p:nvPr/>
          </p:nvSpPr>
          <p:spPr>
            <a:xfrm>
              <a:off x="7191375" y="1655158"/>
              <a:ext cx="25241" cy="25336"/>
            </a:xfrm>
            <a:custGeom>
              <a:avLst/>
              <a:gdLst/>
              <a:ahLst/>
              <a:cxnLst/>
              <a:rect l="l" t="t" r="r" b="b"/>
              <a:pathLst>
                <a:path w="25241" h="25336" extrusionOk="0">
                  <a:moveTo>
                    <a:pt x="12668" y="25336"/>
                  </a:moveTo>
                  <a:cubicBezTo>
                    <a:pt x="19526" y="25336"/>
                    <a:pt x="24955" y="19907"/>
                    <a:pt x="25241" y="13145"/>
                  </a:cubicBezTo>
                  <a:cubicBezTo>
                    <a:pt x="22193" y="8763"/>
                    <a:pt x="19050" y="4572"/>
                    <a:pt x="15621" y="572"/>
                  </a:cubicBezTo>
                  <a:cubicBezTo>
                    <a:pt x="14669" y="286"/>
                    <a:pt x="13716" y="0"/>
                    <a:pt x="12668" y="0"/>
                  </a:cubicBez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3" name="Google Shape;3963;p42"/>
            <p:cNvSpPr/>
            <p:nvPr/>
          </p:nvSpPr>
          <p:spPr>
            <a:xfrm>
              <a:off x="7191375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4" name="Google Shape;3964;p42"/>
            <p:cNvSpPr/>
            <p:nvPr/>
          </p:nvSpPr>
          <p:spPr>
            <a:xfrm>
              <a:off x="7224902" y="1722309"/>
              <a:ext cx="22574" cy="25336"/>
            </a:xfrm>
            <a:custGeom>
              <a:avLst/>
              <a:gdLst/>
              <a:ahLst/>
              <a:cxnLst/>
              <a:rect l="l" t="t" r="r" b="b"/>
              <a:pathLst>
                <a:path w="22574" h="25336" extrusionOk="0">
                  <a:moveTo>
                    <a:pt x="12668" y="25336"/>
                  </a:moveTo>
                  <a:cubicBezTo>
                    <a:pt x="16764" y="25336"/>
                    <a:pt x="20193" y="23241"/>
                    <a:pt x="22574" y="20288"/>
                  </a:cubicBezTo>
                  <a:cubicBezTo>
                    <a:pt x="21146" y="13716"/>
                    <a:pt x="19431" y="7334"/>
                    <a:pt x="17526" y="952"/>
                  </a:cubicBezTo>
                  <a:cubicBezTo>
                    <a:pt x="16002" y="381"/>
                    <a:pt x="14383" y="0"/>
                    <a:pt x="12668" y="0"/>
                  </a:cubicBez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5" name="Google Shape;3965;p42"/>
            <p:cNvSpPr/>
            <p:nvPr/>
          </p:nvSpPr>
          <p:spPr>
            <a:xfrm>
              <a:off x="7023353" y="1594293"/>
              <a:ext cx="25336" cy="19050"/>
            </a:xfrm>
            <a:custGeom>
              <a:avLst/>
              <a:gdLst/>
              <a:ahLst/>
              <a:cxnLst/>
              <a:rect l="l" t="t" r="r" b="b"/>
              <a:pathLst>
                <a:path w="25336" h="19050" extrusionOk="0">
                  <a:moveTo>
                    <a:pt x="667" y="3048"/>
                  </a:moveTo>
                  <a:cubicBezTo>
                    <a:pt x="381" y="4096"/>
                    <a:pt x="0" y="5239"/>
                    <a:pt x="0" y="6382"/>
                  </a:cubicBezTo>
                  <a:cubicBezTo>
                    <a:pt x="0" y="13430"/>
                    <a:pt x="5715" y="19050"/>
                    <a:pt x="12668" y="19050"/>
                  </a:cubicBezTo>
                  <a:cubicBezTo>
                    <a:pt x="19622" y="19050"/>
                    <a:pt x="25337" y="13335"/>
                    <a:pt x="25337" y="6382"/>
                  </a:cubicBezTo>
                  <a:cubicBezTo>
                    <a:pt x="25337" y="4001"/>
                    <a:pt x="24479" y="1905"/>
                    <a:pt x="23336" y="0"/>
                  </a:cubicBezTo>
                  <a:cubicBezTo>
                    <a:pt x="15621" y="476"/>
                    <a:pt x="8096" y="1619"/>
                    <a:pt x="667" y="30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6" name="Google Shape;3966;p42"/>
            <p:cNvSpPr/>
            <p:nvPr/>
          </p:nvSpPr>
          <p:spPr>
            <a:xfrm>
              <a:off x="7090600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7" name="Google Shape;3967;p42"/>
            <p:cNvSpPr/>
            <p:nvPr/>
          </p:nvSpPr>
          <p:spPr>
            <a:xfrm>
              <a:off x="7023354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8" name="Google Shape;3968;p42"/>
            <p:cNvSpPr/>
            <p:nvPr/>
          </p:nvSpPr>
          <p:spPr>
            <a:xfrm>
              <a:off x="7124128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9" name="Google Shape;3969;p42"/>
            <p:cNvSpPr/>
            <p:nvPr/>
          </p:nvSpPr>
          <p:spPr>
            <a:xfrm>
              <a:off x="7056977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6" y="19622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0" name="Google Shape;3970;p42"/>
            <p:cNvSpPr/>
            <p:nvPr/>
          </p:nvSpPr>
          <p:spPr>
            <a:xfrm>
              <a:off x="7090505" y="1596580"/>
              <a:ext cx="25145" cy="16763"/>
            </a:xfrm>
            <a:custGeom>
              <a:avLst/>
              <a:gdLst/>
              <a:ahLst/>
              <a:cxnLst/>
              <a:rect l="l" t="t" r="r" b="b"/>
              <a:pathLst>
                <a:path w="25145" h="16763" extrusionOk="0">
                  <a:moveTo>
                    <a:pt x="12763" y="16764"/>
                  </a:moveTo>
                  <a:cubicBezTo>
                    <a:pt x="19240" y="16764"/>
                    <a:pt x="24479" y="11811"/>
                    <a:pt x="25146" y="5429"/>
                  </a:cubicBezTo>
                  <a:cubicBezTo>
                    <a:pt x="17145" y="3238"/>
                    <a:pt x="9049" y="1333"/>
                    <a:pt x="857" y="0"/>
                  </a:cubicBezTo>
                  <a:cubicBezTo>
                    <a:pt x="381" y="1333"/>
                    <a:pt x="0" y="2667"/>
                    <a:pt x="0" y="4096"/>
                  </a:cubicBezTo>
                  <a:cubicBezTo>
                    <a:pt x="0" y="11144"/>
                    <a:pt x="5715" y="16764"/>
                    <a:pt x="12668" y="16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1" name="Google Shape;3971;p42"/>
            <p:cNvSpPr/>
            <p:nvPr/>
          </p:nvSpPr>
          <p:spPr>
            <a:xfrm>
              <a:off x="7124128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2" name="Google Shape;3972;p42"/>
            <p:cNvSpPr/>
            <p:nvPr/>
          </p:nvSpPr>
          <p:spPr>
            <a:xfrm>
              <a:off x="7056977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3" name="Google Shape;3973;p42"/>
            <p:cNvSpPr/>
            <p:nvPr/>
          </p:nvSpPr>
          <p:spPr>
            <a:xfrm>
              <a:off x="6956202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4" name="Google Shape;3974;p42"/>
            <p:cNvSpPr/>
            <p:nvPr/>
          </p:nvSpPr>
          <p:spPr>
            <a:xfrm>
              <a:off x="6889051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5" name="Google Shape;3975;p42"/>
            <p:cNvSpPr/>
            <p:nvPr/>
          </p:nvSpPr>
          <p:spPr>
            <a:xfrm>
              <a:off x="6989825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6" name="Google Shape;3976;p42"/>
            <p:cNvSpPr/>
            <p:nvPr/>
          </p:nvSpPr>
          <p:spPr>
            <a:xfrm>
              <a:off x="6922484" y="1655158"/>
              <a:ext cx="25431" cy="25336"/>
            </a:xfrm>
            <a:custGeom>
              <a:avLst/>
              <a:gdLst/>
              <a:ahLst/>
              <a:cxnLst/>
              <a:rect l="l" t="t" r="r" b="b"/>
              <a:pathLst>
                <a:path w="25431" h="25336" extrusionOk="0">
                  <a:moveTo>
                    <a:pt x="12763" y="25336"/>
                  </a:moveTo>
                  <a:cubicBezTo>
                    <a:pt x="19812" y="25336"/>
                    <a:pt x="25432" y="19622"/>
                    <a:pt x="25432" y="12668"/>
                  </a:cubicBezTo>
                  <a:cubicBezTo>
                    <a:pt x="25432" y="5715"/>
                    <a:pt x="19717" y="0"/>
                    <a:pt x="12763" y="0"/>
                  </a:cubicBezTo>
                  <a:cubicBezTo>
                    <a:pt x="11621" y="0"/>
                    <a:pt x="10573" y="381"/>
                    <a:pt x="9525" y="667"/>
                  </a:cubicBezTo>
                  <a:cubicBezTo>
                    <a:pt x="6668" y="3715"/>
                    <a:pt x="3715" y="6668"/>
                    <a:pt x="667" y="9525"/>
                  </a:cubicBezTo>
                  <a:cubicBezTo>
                    <a:pt x="381" y="10573"/>
                    <a:pt x="0" y="11621"/>
                    <a:pt x="0" y="12668"/>
                  </a:cubicBezTo>
                  <a:cubicBezTo>
                    <a:pt x="0" y="19717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7" name="Google Shape;3977;p42"/>
            <p:cNvSpPr/>
            <p:nvPr/>
          </p:nvSpPr>
          <p:spPr>
            <a:xfrm>
              <a:off x="6989825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8" name="Google Shape;3978;p42"/>
            <p:cNvSpPr/>
            <p:nvPr/>
          </p:nvSpPr>
          <p:spPr>
            <a:xfrm>
              <a:off x="6922579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9" name="Google Shape;3979;p42"/>
            <p:cNvSpPr/>
            <p:nvPr/>
          </p:nvSpPr>
          <p:spPr>
            <a:xfrm rot="-552203">
              <a:off x="6821841" y="1722397"/>
              <a:ext cx="25346" cy="2534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0" name="Google Shape;3980;p42"/>
            <p:cNvSpPr/>
            <p:nvPr/>
          </p:nvSpPr>
          <p:spPr>
            <a:xfrm>
              <a:off x="6754653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1" name="Google Shape;3981;p42"/>
            <p:cNvSpPr/>
            <p:nvPr/>
          </p:nvSpPr>
          <p:spPr>
            <a:xfrm>
              <a:off x="6788276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5430" y="572"/>
                  </a:moveTo>
                  <a:cubicBezTo>
                    <a:pt x="14478" y="381"/>
                    <a:pt x="13621" y="0"/>
                    <a:pt x="12668" y="0"/>
                  </a:cubicBez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12287"/>
                    <a:pt x="25146" y="11906"/>
                    <a:pt x="25146" y="11525"/>
                  </a:cubicBezTo>
                  <a:cubicBezTo>
                    <a:pt x="21717" y="8096"/>
                    <a:pt x="18479" y="4381"/>
                    <a:pt x="15430" y="5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2" name="Google Shape;3982;p42"/>
            <p:cNvSpPr/>
            <p:nvPr/>
          </p:nvSpPr>
          <p:spPr>
            <a:xfrm>
              <a:off x="6754653" y="1587912"/>
              <a:ext cx="24765" cy="25431"/>
            </a:xfrm>
            <a:custGeom>
              <a:avLst/>
              <a:gdLst/>
              <a:ahLst/>
              <a:cxnLst/>
              <a:rect l="l" t="t" r="r" b="b"/>
              <a:pathLst>
                <a:path w="24765" h="25431" extrusionOk="0">
                  <a:moveTo>
                    <a:pt x="12668" y="25432"/>
                  </a:moveTo>
                  <a:cubicBezTo>
                    <a:pt x="18669" y="25432"/>
                    <a:pt x="23431" y="21146"/>
                    <a:pt x="24765" y="15526"/>
                  </a:cubicBezTo>
                  <a:cubicBezTo>
                    <a:pt x="23717" y="11716"/>
                    <a:pt x="22765" y="7906"/>
                    <a:pt x="21908" y="4191"/>
                  </a:cubicBezTo>
                  <a:cubicBezTo>
                    <a:pt x="19621" y="1619"/>
                    <a:pt x="16288" y="0"/>
                    <a:pt x="12668" y="0"/>
                  </a:cubicBez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3" name="Google Shape;3983;p42"/>
            <p:cNvSpPr/>
            <p:nvPr/>
          </p:nvSpPr>
          <p:spPr>
            <a:xfrm>
              <a:off x="6855428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4" name="Google Shape;3984;p42"/>
            <p:cNvSpPr/>
            <p:nvPr/>
          </p:nvSpPr>
          <p:spPr>
            <a:xfrm>
              <a:off x="6788181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5" name="Google Shape;3985;p42"/>
            <p:cNvSpPr/>
            <p:nvPr/>
          </p:nvSpPr>
          <p:spPr>
            <a:xfrm>
              <a:off x="6687502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6" name="Google Shape;3986;p42"/>
            <p:cNvSpPr/>
            <p:nvPr/>
          </p:nvSpPr>
          <p:spPr>
            <a:xfrm>
              <a:off x="6620256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7" name="Google Shape;3987;p42"/>
            <p:cNvSpPr/>
            <p:nvPr/>
          </p:nvSpPr>
          <p:spPr>
            <a:xfrm>
              <a:off x="6653879" y="138636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5620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8" name="Google Shape;3988;p42"/>
            <p:cNvSpPr/>
            <p:nvPr/>
          </p:nvSpPr>
          <p:spPr>
            <a:xfrm>
              <a:off x="6687502" y="1588007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6"/>
                    <a:pt x="12668" y="25336"/>
                  </a:cubicBezTo>
                  <a:cubicBezTo>
                    <a:pt x="5672" y="25336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9" name="Google Shape;3989;p42"/>
            <p:cNvSpPr/>
            <p:nvPr/>
          </p:nvSpPr>
          <p:spPr>
            <a:xfrm>
              <a:off x="6620256" y="158791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0" name="Google Shape;3990;p42"/>
            <p:cNvSpPr/>
            <p:nvPr/>
          </p:nvSpPr>
          <p:spPr>
            <a:xfrm>
              <a:off x="6721030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1" name="Google Shape;3991;p42"/>
            <p:cNvSpPr/>
            <p:nvPr/>
          </p:nvSpPr>
          <p:spPr>
            <a:xfrm>
              <a:off x="6653879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2" name="Google Shape;3992;p42"/>
            <p:cNvSpPr/>
            <p:nvPr/>
          </p:nvSpPr>
          <p:spPr>
            <a:xfrm>
              <a:off x="6687502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3" name="Google Shape;3993;p42"/>
            <p:cNvSpPr/>
            <p:nvPr/>
          </p:nvSpPr>
          <p:spPr>
            <a:xfrm>
              <a:off x="6620256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4" name="Google Shape;3994;p42"/>
            <p:cNvSpPr/>
            <p:nvPr/>
          </p:nvSpPr>
          <p:spPr>
            <a:xfrm>
              <a:off x="6721030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5" name="Google Shape;3995;p42"/>
            <p:cNvSpPr/>
            <p:nvPr/>
          </p:nvSpPr>
          <p:spPr>
            <a:xfrm>
              <a:off x="6653879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6" name="Google Shape;3996;p42"/>
            <p:cNvSpPr/>
            <p:nvPr/>
          </p:nvSpPr>
          <p:spPr>
            <a:xfrm>
              <a:off x="6721030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7" name="Google Shape;3997;p42"/>
            <p:cNvSpPr/>
            <p:nvPr/>
          </p:nvSpPr>
          <p:spPr>
            <a:xfrm>
              <a:off x="6653879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8" name="Google Shape;3998;p42"/>
            <p:cNvSpPr/>
            <p:nvPr/>
          </p:nvSpPr>
          <p:spPr>
            <a:xfrm>
              <a:off x="6553104" y="1321688"/>
              <a:ext cx="25336" cy="22860"/>
            </a:xfrm>
            <a:custGeom>
              <a:avLst/>
              <a:gdLst/>
              <a:ahLst/>
              <a:cxnLst/>
              <a:rect l="l" t="t" r="r" b="b"/>
              <a:pathLst>
                <a:path w="25336" h="22860" extrusionOk="0">
                  <a:moveTo>
                    <a:pt x="0" y="10192"/>
                  </a:moveTo>
                  <a:cubicBezTo>
                    <a:pt x="0" y="17240"/>
                    <a:pt x="5715" y="22860"/>
                    <a:pt x="12668" y="22860"/>
                  </a:cubicBezTo>
                  <a:cubicBezTo>
                    <a:pt x="19621" y="22860"/>
                    <a:pt x="25337" y="17145"/>
                    <a:pt x="25337" y="10192"/>
                  </a:cubicBezTo>
                  <a:cubicBezTo>
                    <a:pt x="25337" y="8477"/>
                    <a:pt x="24955" y="6953"/>
                    <a:pt x="24384" y="5429"/>
                  </a:cubicBezTo>
                  <a:cubicBezTo>
                    <a:pt x="18098" y="3429"/>
                    <a:pt x="11811" y="1619"/>
                    <a:pt x="5429" y="0"/>
                  </a:cubicBezTo>
                  <a:cubicBezTo>
                    <a:pt x="2191" y="2286"/>
                    <a:pt x="0" y="5906"/>
                    <a:pt x="0" y="100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9" name="Google Shape;3999;p42"/>
            <p:cNvSpPr/>
            <p:nvPr/>
          </p:nvSpPr>
          <p:spPr>
            <a:xfrm>
              <a:off x="6485858" y="131921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0" name="Google Shape;4000;p42"/>
            <p:cNvSpPr/>
            <p:nvPr/>
          </p:nvSpPr>
          <p:spPr>
            <a:xfrm>
              <a:off x="6553104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1" name="Google Shape;4001;p42"/>
            <p:cNvSpPr/>
            <p:nvPr/>
          </p:nvSpPr>
          <p:spPr>
            <a:xfrm>
              <a:off x="6485858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2" name="Google Shape;4002;p42"/>
            <p:cNvSpPr/>
            <p:nvPr/>
          </p:nvSpPr>
          <p:spPr>
            <a:xfrm>
              <a:off x="6586727" y="13864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7"/>
                  </a:moveTo>
                  <a:cubicBezTo>
                    <a:pt x="19717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3" name="Google Shape;4003;p42"/>
            <p:cNvSpPr/>
            <p:nvPr/>
          </p:nvSpPr>
          <p:spPr>
            <a:xfrm>
              <a:off x="6519481" y="138636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4" name="Google Shape;4004;p42"/>
            <p:cNvSpPr/>
            <p:nvPr/>
          </p:nvSpPr>
          <p:spPr>
            <a:xfrm>
              <a:off x="6553104" y="1588007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6"/>
                    <a:pt x="12668" y="25336"/>
                  </a:cubicBezTo>
                  <a:cubicBezTo>
                    <a:pt x="5672" y="25336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5" name="Google Shape;4005;p42"/>
            <p:cNvSpPr/>
            <p:nvPr/>
          </p:nvSpPr>
          <p:spPr>
            <a:xfrm>
              <a:off x="6485858" y="158791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6" name="Google Shape;4006;p42"/>
            <p:cNvSpPr/>
            <p:nvPr/>
          </p:nvSpPr>
          <p:spPr>
            <a:xfrm>
              <a:off x="6586632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7" name="Google Shape;4007;p42"/>
            <p:cNvSpPr/>
            <p:nvPr/>
          </p:nvSpPr>
          <p:spPr>
            <a:xfrm>
              <a:off x="6519481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8" name="Google Shape;4008;p42"/>
            <p:cNvSpPr/>
            <p:nvPr/>
          </p:nvSpPr>
          <p:spPr>
            <a:xfrm>
              <a:off x="6553104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9" name="Google Shape;4009;p42"/>
            <p:cNvSpPr/>
            <p:nvPr/>
          </p:nvSpPr>
          <p:spPr>
            <a:xfrm>
              <a:off x="6485858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0" name="Google Shape;4010;p42"/>
            <p:cNvSpPr/>
            <p:nvPr/>
          </p:nvSpPr>
          <p:spPr>
            <a:xfrm>
              <a:off x="6586727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1" name="Google Shape;4011;p42"/>
            <p:cNvSpPr/>
            <p:nvPr/>
          </p:nvSpPr>
          <p:spPr>
            <a:xfrm>
              <a:off x="6519481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2" name="Google Shape;4012;p42"/>
            <p:cNvSpPr/>
            <p:nvPr/>
          </p:nvSpPr>
          <p:spPr>
            <a:xfrm>
              <a:off x="6586727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3" name="Google Shape;4013;p42"/>
            <p:cNvSpPr/>
            <p:nvPr/>
          </p:nvSpPr>
          <p:spPr>
            <a:xfrm>
              <a:off x="6519481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4" name="Google Shape;4014;p42"/>
            <p:cNvSpPr/>
            <p:nvPr/>
          </p:nvSpPr>
          <p:spPr>
            <a:xfrm>
              <a:off x="6418707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5" name="Google Shape;4015;p42"/>
            <p:cNvSpPr/>
            <p:nvPr/>
          </p:nvSpPr>
          <p:spPr>
            <a:xfrm>
              <a:off x="6351555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2" y="25337"/>
                    <a:pt x="25337" y="19622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6" name="Google Shape;4016;p42"/>
            <p:cNvSpPr/>
            <p:nvPr/>
          </p:nvSpPr>
          <p:spPr>
            <a:xfrm>
              <a:off x="6452330" y="13864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7"/>
                  </a:moveTo>
                  <a:cubicBezTo>
                    <a:pt x="19717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7" name="Google Shape;4017;p42"/>
            <p:cNvSpPr/>
            <p:nvPr/>
          </p:nvSpPr>
          <p:spPr>
            <a:xfrm>
              <a:off x="6385083" y="138636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8" name="Google Shape;4018;p42"/>
            <p:cNvSpPr/>
            <p:nvPr/>
          </p:nvSpPr>
          <p:spPr>
            <a:xfrm>
              <a:off x="6317932" y="138636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5620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9" name="Google Shape;4019;p42"/>
            <p:cNvSpPr/>
            <p:nvPr/>
          </p:nvSpPr>
          <p:spPr>
            <a:xfrm>
              <a:off x="6418707" y="1320354"/>
              <a:ext cx="25336" cy="24193"/>
            </a:xfrm>
            <a:custGeom>
              <a:avLst/>
              <a:gdLst/>
              <a:ahLst/>
              <a:cxnLst/>
              <a:rect l="l" t="t" r="r" b="b"/>
              <a:pathLst>
                <a:path w="25336" h="24193" extrusionOk="0">
                  <a:moveTo>
                    <a:pt x="0" y="11525"/>
                  </a:moveTo>
                  <a:cubicBezTo>
                    <a:pt x="0" y="18574"/>
                    <a:pt x="5715" y="24194"/>
                    <a:pt x="12668" y="24194"/>
                  </a:cubicBezTo>
                  <a:cubicBezTo>
                    <a:pt x="19621" y="24194"/>
                    <a:pt x="25337" y="18479"/>
                    <a:pt x="25337" y="11525"/>
                  </a:cubicBezTo>
                  <a:cubicBezTo>
                    <a:pt x="25337" y="6382"/>
                    <a:pt x="22193" y="1905"/>
                    <a:pt x="17812" y="0"/>
                  </a:cubicBezTo>
                  <a:cubicBezTo>
                    <a:pt x="12954" y="1048"/>
                    <a:pt x="8001" y="2096"/>
                    <a:pt x="3143" y="3429"/>
                  </a:cubicBezTo>
                  <a:cubicBezTo>
                    <a:pt x="1238" y="5620"/>
                    <a:pt x="0" y="8382"/>
                    <a:pt x="0" y="115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0" name="Google Shape;4020;p42"/>
            <p:cNvSpPr/>
            <p:nvPr/>
          </p:nvSpPr>
          <p:spPr>
            <a:xfrm>
              <a:off x="6418707" y="1588007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6"/>
                    <a:pt x="12668" y="25336"/>
                  </a:cubicBezTo>
                  <a:cubicBezTo>
                    <a:pt x="5672" y="25336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1" name="Google Shape;4021;p42"/>
            <p:cNvSpPr/>
            <p:nvPr/>
          </p:nvSpPr>
          <p:spPr>
            <a:xfrm>
              <a:off x="6351555" y="158791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2" y="25337"/>
                    <a:pt x="25337" y="19622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2" name="Google Shape;4022;p42"/>
            <p:cNvSpPr/>
            <p:nvPr/>
          </p:nvSpPr>
          <p:spPr>
            <a:xfrm>
              <a:off x="6452330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3" name="Google Shape;4023;p42"/>
            <p:cNvSpPr/>
            <p:nvPr/>
          </p:nvSpPr>
          <p:spPr>
            <a:xfrm>
              <a:off x="6385083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4" name="Google Shape;4024;p42"/>
            <p:cNvSpPr/>
            <p:nvPr/>
          </p:nvSpPr>
          <p:spPr>
            <a:xfrm>
              <a:off x="6418707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5" name="Google Shape;4025;p42"/>
            <p:cNvSpPr/>
            <p:nvPr/>
          </p:nvSpPr>
          <p:spPr>
            <a:xfrm>
              <a:off x="6351555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2" y="25336"/>
                    <a:pt x="25337" y="19622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6" name="Google Shape;4026;p42"/>
            <p:cNvSpPr/>
            <p:nvPr/>
          </p:nvSpPr>
          <p:spPr>
            <a:xfrm>
              <a:off x="6452330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7" name="Google Shape;4027;p42"/>
            <p:cNvSpPr/>
            <p:nvPr/>
          </p:nvSpPr>
          <p:spPr>
            <a:xfrm>
              <a:off x="6385083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8" name="Google Shape;4028;p42"/>
            <p:cNvSpPr/>
            <p:nvPr/>
          </p:nvSpPr>
          <p:spPr>
            <a:xfrm>
              <a:off x="6452330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9" name="Google Shape;4029;p42"/>
            <p:cNvSpPr/>
            <p:nvPr/>
          </p:nvSpPr>
          <p:spPr>
            <a:xfrm>
              <a:off x="6385083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0" name="Google Shape;4030;p42"/>
            <p:cNvSpPr/>
            <p:nvPr/>
          </p:nvSpPr>
          <p:spPr>
            <a:xfrm>
              <a:off x="6284309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1" name="Google Shape;4031;p42"/>
            <p:cNvSpPr/>
            <p:nvPr/>
          </p:nvSpPr>
          <p:spPr>
            <a:xfrm>
              <a:off x="6284309" y="158791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2" name="Google Shape;4032;p42"/>
            <p:cNvSpPr/>
            <p:nvPr/>
          </p:nvSpPr>
          <p:spPr>
            <a:xfrm>
              <a:off x="6217158" y="1588007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6"/>
                    <a:pt x="12668" y="25336"/>
                  </a:cubicBezTo>
                  <a:cubicBezTo>
                    <a:pt x="5672" y="25336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3" name="Google Shape;4033;p42"/>
            <p:cNvSpPr/>
            <p:nvPr/>
          </p:nvSpPr>
          <p:spPr>
            <a:xfrm>
              <a:off x="6317932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4" name="Google Shape;4034;p42"/>
            <p:cNvSpPr/>
            <p:nvPr/>
          </p:nvSpPr>
          <p:spPr>
            <a:xfrm>
              <a:off x="6250781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5" name="Google Shape;4035;p42"/>
            <p:cNvSpPr/>
            <p:nvPr/>
          </p:nvSpPr>
          <p:spPr>
            <a:xfrm>
              <a:off x="6220682" y="1454847"/>
              <a:ext cx="21812" cy="24098"/>
            </a:xfrm>
            <a:custGeom>
              <a:avLst/>
              <a:gdLst/>
              <a:ahLst/>
              <a:cxnLst/>
              <a:rect l="l" t="t" r="r" b="b"/>
              <a:pathLst>
                <a:path w="21812" h="24098" extrusionOk="0">
                  <a:moveTo>
                    <a:pt x="0" y="20098"/>
                  </a:moveTo>
                  <a:cubicBezTo>
                    <a:pt x="2286" y="22574"/>
                    <a:pt x="5525" y="24098"/>
                    <a:pt x="9144" y="24098"/>
                  </a:cubicBezTo>
                  <a:cubicBezTo>
                    <a:pt x="16193" y="24098"/>
                    <a:pt x="21812" y="18383"/>
                    <a:pt x="21812" y="11430"/>
                  </a:cubicBezTo>
                  <a:cubicBezTo>
                    <a:pt x="21812" y="6382"/>
                    <a:pt x="18764" y="2096"/>
                    <a:pt x="14478" y="0"/>
                  </a:cubicBezTo>
                  <a:cubicBezTo>
                    <a:pt x="9430" y="6572"/>
                    <a:pt x="4572" y="13240"/>
                    <a:pt x="0" y="200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6" name="Google Shape;4036;p42"/>
            <p:cNvSpPr/>
            <p:nvPr/>
          </p:nvSpPr>
          <p:spPr>
            <a:xfrm>
              <a:off x="6284309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7" name="Google Shape;4037;p42"/>
            <p:cNvSpPr/>
            <p:nvPr/>
          </p:nvSpPr>
          <p:spPr>
            <a:xfrm>
              <a:off x="6217158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8" name="Google Shape;4038;p42"/>
            <p:cNvSpPr/>
            <p:nvPr/>
          </p:nvSpPr>
          <p:spPr>
            <a:xfrm>
              <a:off x="6317932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9" name="Google Shape;4039;p42"/>
            <p:cNvSpPr/>
            <p:nvPr/>
          </p:nvSpPr>
          <p:spPr>
            <a:xfrm>
              <a:off x="6250781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0" name="Google Shape;4040;p42"/>
            <p:cNvSpPr/>
            <p:nvPr/>
          </p:nvSpPr>
          <p:spPr>
            <a:xfrm>
              <a:off x="6317932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1" name="Google Shape;4041;p42"/>
            <p:cNvSpPr/>
            <p:nvPr/>
          </p:nvSpPr>
          <p:spPr>
            <a:xfrm>
              <a:off x="6250781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2" name="Google Shape;4042;p42"/>
            <p:cNvSpPr/>
            <p:nvPr/>
          </p:nvSpPr>
          <p:spPr>
            <a:xfrm>
              <a:off x="6150101" y="1587912"/>
              <a:ext cx="25146" cy="25431"/>
            </a:xfrm>
            <a:custGeom>
              <a:avLst/>
              <a:gdLst/>
              <a:ahLst/>
              <a:cxnLst/>
              <a:rect l="l" t="t" r="r" b="b"/>
              <a:pathLst>
                <a:path w="25146" h="25431" extrusionOk="0">
                  <a:moveTo>
                    <a:pt x="12573" y="0"/>
                  </a:moveTo>
                  <a:cubicBezTo>
                    <a:pt x="11049" y="0"/>
                    <a:pt x="9716" y="381"/>
                    <a:pt x="8287" y="857"/>
                  </a:cubicBezTo>
                  <a:cubicBezTo>
                    <a:pt x="5620" y="5239"/>
                    <a:pt x="2858" y="9430"/>
                    <a:pt x="0" y="13621"/>
                  </a:cubicBezTo>
                  <a:cubicBezTo>
                    <a:pt x="476" y="20193"/>
                    <a:pt x="5810" y="25432"/>
                    <a:pt x="12478" y="25432"/>
                  </a:cubicBezTo>
                  <a:cubicBezTo>
                    <a:pt x="19145" y="25432"/>
                    <a:pt x="25146" y="19717"/>
                    <a:pt x="25146" y="12764"/>
                  </a:cubicBezTo>
                  <a:cubicBezTo>
                    <a:pt x="25146" y="5810"/>
                    <a:pt x="19431" y="95"/>
                    <a:pt x="12478" y="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3" name="Google Shape;4043;p42"/>
            <p:cNvSpPr/>
            <p:nvPr/>
          </p:nvSpPr>
          <p:spPr>
            <a:xfrm>
              <a:off x="6184963" y="1520760"/>
              <a:ext cx="23907" cy="25336"/>
            </a:xfrm>
            <a:custGeom>
              <a:avLst/>
              <a:gdLst/>
              <a:ahLst/>
              <a:cxnLst/>
              <a:rect l="l" t="t" r="r" b="b"/>
              <a:pathLst>
                <a:path w="23907" h="25336" extrusionOk="0">
                  <a:moveTo>
                    <a:pt x="11239" y="25336"/>
                  </a:moveTo>
                  <a:cubicBezTo>
                    <a:pt x="18288" y="25336"/>
                    <a:pt x="23908" y="19621"/>
                    <a:pt x="23908" y="12668"/>
                  </a:cubicBezTo>
                  <a:cubicBezTo>
                    <a:pt x="23908" y="5715"/>
                    <a:pt x="18193" y="0"/>
                    <a:pt x="11239" y="0"/>
                  </a:cubicBezTo>
                  <a:cubicBezTo>
                    <a:pt x="10382" y="0"/>
                    <a:pt x="9620" y="286"/>
                    <a:pt x="8763" y="476"/>
                  </a:cubicBezTo>
                  <a:cubicBezTo>
                    <a:pt x="5810" y="6382"/>
                    <a:pt x="2953" y="12287"/>
                    <a:pt x="0" y="18288"/>
                  </a:cubicBezTo>
                  <a:cubicBezTo>
                    <a:pt x="2096" y="22479"/>
                    <a:pt x="6287" y="25336"/>
                    <a:pt x="11239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4" name="Google Shape;4044;p42"/>
            <p:cNvSpPr/>
            <p:nvPr/>
          </p:nvSpPr>
          <p:spPr>
            <a:xfrm>
              <a:off x="6150006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5" name="Google Shape;4045;p42"/>
            <p:cNvSpPr/>
            <p:nvPr/>
          </p:nvSpPr>
          <p:spPr>
            <a:xfrm>
              <a:off x="6082760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6" name="Google Shape;4046;p42"/>
            <p:cNvSpPr/>
            <p:nvPr/>
          </p:nvSpPr>
          <p:spPr>
            <a:xfrm>
              <a:off x="6183534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7" name="Google Shape;4047;p42"/>
            <p:cNvSpPr/>
            <p:nvPr/>
          </p:nvSpPr>
          <p:spPr>
            <a:xfrm>
              <a:off x="6116383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6" y="19622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8" name="Google Shape;4048;p42"/>
            <p:cNvSpPr/>
            <p:nvPr/>
          </p:nvSpPr>
          <p:spPr>
            <a:xfrm>
              <a:off x="6049136" y="1657254"/>
              <a:ext cx="25336" cy="23145"/>
            </a:xfrm>
            <a:custGeom>
              <a:avLst/>
              <a:gdLst/>
              <a:ahLst/>
              <a:cxnLst/>
              <a:rect l="l" t="t" r="r" b="b"/>
              <a:pathLst>
                <a:path w="25336" h="23145" extrusionOk="0">
                  <a:moveTo>
                    <a:pt x="5334" y="476"/>
                  </a:moveTo>
                  <a:cubicBezTo>
                    <a:pt x="2191" y="2762"/>
                    <a:pt x="0" y="6286"/>
                    <a:pt x="0" y="10477"/>
                  </a:cubicBezTo>
                  <a:cubicBezTo>
                    <a:pt x="0" y="17526"/>
                    <a:pt x="5715" y="23146"/>
                    <a:pt x="12668" y="23146"/>
                  </a:cubicBezTo>
                  <a:cubicBezTo>
                    <a:pt x="19622" y="23146"/>
                    <a:pt x="25337" y="17431"/>
                    <a:pt x="25337" y="10477"/>
                  </a:cubicBezTo>
                  <a:cubicBezTo>
                    <a:pt x="25337" y="6001"/>
                    <a:pt x="22860" y="2286"/>
                    <a:pt x="19431" y="0"/>
                  </a:cubicBezTo>
                  <a:cubicBezTo>
                    <a:pt x="17336" y="190"/>
                    <a:pt x="15335" y="571"/>
                    <a:pt x="13240" y="571"/>
                  </a:cubicBezTo>
                  <a:cubicBezTo>
                    <a:pt x="10573" y="571"/>
                    <a:pt x="7906" y="571"/>
                    <a:pt x="5334" y="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9" name="Google Shape;4049;p42"/>
            <p:cNvSpPr/>
            <p:nvPr/>
          </p:nvSpPr>
          <p:spPr>
            <a:xfrm>
              <a:off x="6183534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0" name="Google Shape;4050;p42"/>
            <p:cNvSpPr/>
            <p:nvPr/>
          </p:nvSpPr>
          <p:spPr>
            <a:xfrm>
              <a:off x="6116383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1" name="Google Shape;4051;p42"/>
            <p:cNvSpPr/>
            <p:nvPr/>
          </p:nvSpPr>
          <p:spPr>
            <a:xfrm>
              <a:off x="6015609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2" name="Google Shape;4052;p42"/>
            <p:cNvSpPr/>
            <p:nvPr/>
          </p:nvSpPr>
          <p:spPr>
            <a:xfrm>
              <a:off x="5948457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9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9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3" name="Google Shape;4053;p42"/>
            <p:cNvSpPr/>
            <p:nvPr/>
          </p:nvSpPr>
          <p:spPr>
            <a:xfrm>
              <a:off x="5981985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4" name="Google Shape;4054;p42"/>
            <p:cNvSpPr/>
            <p:nvPr/>
          </p:nvSpPr>
          <p:spPr>
            <a:xfrm>
              <a:off x="6049232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5" name="Google Shape;4055;p42"/>
            <p:cNvSpPr/>
            <p:nvPr/>
          </p:nvSpPr>
          <p:spPr>
            <a:xfrm>
              <a:off x="5981985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6" name="Google Shape;4056;p42"/>
            <p:cNvSpPr/>
            <p:nvPr/>
          </p:nvSpPr>
          <p:spPr>
            <a:xfrm>
              <a:off x="5881211" y="1589341"/>
              <a:ext cx="25336" cy="23907"/>
            </a:xfrm>
            <a:custGeom>
              <a:avLst/>
              <a:gdLst/>
              <a:ahLst/>
              <a:cxnLst/>
              <a:rect l="l" t="t" r="r" b="b"/>
              <a:pathLst>
                <a:path w="25336" h="23907" extrusionOk="0">
                  <a:moveTo>
                    <a:pt x="7144" y="0"/>
                  </a:moveTo>
                  <a:cubicBezTo>
                    <a:pt x="2953" y="2095"/>
                    <a:pt x="0" y="6286"/>
                    <a:pt x="0" y="11240"/>
                  </a:cubicBezTo>
                  <a:cubicBezTo>
                    <a:pt x="0" y="18288"/>
                    <a:pt x="5715" y="23908"/>
                    <a:pt x="12668" y="23908"/>
                  </a:cubicBezTo>
                  <a:cubicBezTo>
                    <a:pt x="19621" y="23908"/>
                    <a:pt x="25336" y="18193"/>
                    <a:pt x="25336" y="11240"/>
                  </a:cubicBezTo>
                  <a:cubicBezTo>
                    <a:pt x="25336" y="8382"/>
                    <a:pt x="24193" y="5810"/>
                    <a:pt x="22574" y="3715"/>
                  </a:cubicBezTo>
                  <a:cubicBezTo>
                    <a:pt x="17431" y="2286"/>
                    <a:pt x="12287" y="1048"/>
                    <a:pt x="7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7" name="Google Shape;4057;p42"/>
            <p:cNvSpPr/>
            <p:nvPr/>
          </p:nvSpPr>
          <p:spPr>
            <a:xfrm>
              <a:off x="5814060" y="1588007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6"/>
                    <a:pt x="12668" y="25336"/>
                  </a:cubicBezTo>
                  <a:cubicBezTo>
                    <a:pt x="5672" y="25336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8" name="Google Shape;4058;p42"/>
            <p:cNvSpPr/>
            <p:nvPr/>
          </p:nvSpPr>
          <p:spPr>
            <a:xfrm>
              <a:off x="5881211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6" y="19622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9" name="Google Shape;4059;p42"/>
            <p:cNvSpPr/>
            <p:nvPr/>
          </p:nvSpPr>
          <p:spPr>
            <a:xfrm>
              <a:off x="5814060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0" name="Google Shape;4060;p42"/>
            <p:cNvSpPr/>
            <p:nvPr/>
          </p:nvSpPr>
          <p:spPr>
            <a:xfrm>
              <a:off x="5914834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1" name="Google Shape;4061;p42"/>
            <p:cNvSpPr/>
            <p:nvPr/>
          </p:nvSpPr>
          <p:spPr>
            <a:xfrm>
              <a:off x="5847588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6" y="19622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2" name="Google Shape;4062;p42"/>
            <p:cNvSpPr/>
            <p:nvPr/>
          </p:nvSpPr>
          <p:spPr>
            <a:xfrm>
              <a:off x="5914834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3" name="Google Shape;4063;p42"/>
            <p:cNvSpPr/>
            <p:nvPr/>
          </p:nvSpPr>
          <p:spPr>
            <a:xfrm>
              <a:off x="5847588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4" name="Google Shape;4064;p42"/>
            <p:cNvSpPr/>
            <p:nvPr/>
          </p:nvSpPr>
          <p:spPr>
            <a:xfrm>
              <a:off x="5746813" y="1592579"/>
              <a:ext cx="25336" cy="20764"/>
            </a:xfrm>
            <a:custGeom>
              <a:avLst/>
              <a:gdLst/>
              <a:ahLst/>
              <a:cxnLst/>
              <a:rect l="l" t="t" r="r" b="b"/>
              <a:pathLst>
                <a:path w="25336" h="20764" extrusionOk="0">
                  <a:moveTo>
                    <a:pt x="286" y="6858"/>
                  </a:moveTo>
                  <a:cubicBezTo>
                    <a:pt x="286" y="6858"/>
                    <a:pt x="0" y="7620"/>
                    <a:pt x="0" y="8096"/>
                  </a:cubicBezTo>
                  <a:cubicBezTo>
                    <a:pt x="0" y="15145"/>
                    <a:pt x="5715" y="20764"/>
                    <a:pt x="12668" y="20764"/>
                  </a:cubicBezTo>
                  <a:cubicBezTo>
                    <a:pt x="19621" y="20764"/>
                    <a:pt x="25337" y="15049"/>
                    <a:pt x="25337" y="8096"/>
                  </a:cubicBezTo>
                  <a:cubicBezTo>
                    <a:pt x="25337" y="4953"/>
                    <a:pt x="24098" y="2286"/>
                    <a:pt x="22288" y="0"/>
                  </a:cubicBezTo>
                  <a:cubicBezTo>
                    <a:pt x="14859" y="1905"/>
                    <a:pt x="7525" y="4191"/>
                    <a:pt x="286" y="67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5" name="Google Shape;4065;p42"/>
            <p:cNvSpPr/>
            <p:nvPr/>
          </p:nvSpPr>
          <p:spPr>
            <a:xfrm>
              <a:off x="5746908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6" name="Google Shape;4066;p42"/>
            <p:cNvSpPr/>
            <p:nvPr/>
          </p:nvSpPr>
          <p:spPr>
            <a:xfrm>
              <a:off x="5679662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7" name="Google Shape;4067;p42"/>
            <p:cNvSpPr/>
            <p:nvPr/>
          </p:nvSpPr>
          <p:spPr>
            <a:xfrm>
              <a:off x="5780436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8" name="Google Shape;4068;p42"/>
            <p:cNvSpPr/>
            <p:nvPr/>
          </p:nvSpPr>
          <p:spPr>
            <a:xfrm>
              <a:off x="5713285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9" name="Google Shape;4069;p42"/>
            <p:cNvSpPr/>
            <p:nvPr/>
          </p:nvSpPr>
          <p:spPr>
            <a:xfrm>
              <a:off x="5780436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0" name="Google Shape;4070;p42"/>
            <p:cNvSpPr/>
            <p:nvPr/>
          </p:nvSpPr>
          <p:spPr>
            <a:xfrm>
              <a:off x="5713285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1" name="Google Shape;4071;p42"/>
            <p:cNvSpPr/>
            <p:nvPr/>
          </p:nvSpPr>
          <p:spPr>
            <a:xfrm>
              <a:off x="5612510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2" name="Google Shape;4072;p42"/>
            <p:cNvSpPr/>
            <p:nvPr/>
          </p:nvSpPr>
          <p:spPr>
            <a:xfrm>
              <a:off x="5646134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12002" y="0"/>
                    <a:pt x="11525" y="286"/>
                    <a:pt x="10859" y="381"/>
                  </a:cubicBezTo>
                  <a:cubicBezTo>
                    <a:pt x="7239" y="3905"/>
                    <a:pt x="3715" y="7525"/>
                    <a:pt x="286" y="11144"/>
                  </a:cubicBezTo>
                  <a:cubicBezTo>
                    <a:pt x="286" y="11716"/>
                    <a:pt x="0" y="12097"/>
                    <a:pt x="0" y="12668"/>
                  </a:cubicBezTo>
                  <a:cubicBezTo>
                    <a:pt x="0" y="19717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3" name="Google Shape;4073;p42"/>
            <p:cNvSpPr/>
            <p:nvPr/>
          </p:nvSpPr>
          <p:spPr>
            <a:xfrm>
              <a:off x="5646134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4" name="Google Shape;4074;p42"/>
            <p:cNvSpPr/>
            <p:nvPr/>
          </p:nvSpPr>
          <p:spPr>
            <a:xfrm>
              <a:off x="5581650" y="1789556"/>
              <a:ext cx="22574" cy="25336"/>
            </a:xfrm>
            <a:custGeom>
              <a:avLst/>
              <a:gdLst/>
              <a:ahLst/>
              <a:cxnLst/>
              <a:rect l="l" t="t" r="r" b="b"/>
              <a:pathLst>
                <a:path w="22574" h="25336" extrusionOk="0">
                  <a:moveTo>
                    <a:pt x="9906" y="25336"/>
                  </a:moveTo>
                  <a:cubicBezTo>
                    <a:pt x="16954" y="25336"/>
                    <a:pt x="22574" y="19621"/>
                    <a:pt x="22574" y="12668"/>
                  </a:cubicBezTo>
                  <a:cubicBezTo>
                    <a:pt x="22574" y="5715"/>
                    <a:pt x="16859" y="0"/>
                    <a:pt x="9906" y="0"/>
                  </a:cubicBezTo>
                  <a:cubicBezTo>
                    <a:pt x="6953" y="0"/>
                    <a:pt x="4381" y="1143"/>
                    <a:pt x="2191" y="2857"/>
                  </a:cubicBezTo>
                  <a:cubicBezTo>
                    <a:pt x="1238" y="8572"/>
                    <a:pt x="476" y="14383"/>
                    <a:pt x="0" y="20288"/>
                  </a:cubicBezTo>
                  <a:cubicBezTo>
                    <a:pt x="2286" y="23336"/>
                    <a:pt x="5810" y="25336"/>
                    <a:pt x="9906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75" name="Google Shape;4075;p42"/>
          <p:cNvGrpSpPr/>
          <p:nvPr/>
        </p:nvGrpSpPr>
        <p:grpSpPr>
          <a:xfrm>
            <a:off x="8288482" y="1847255"/>
            <a:ext cx="761132" cy="2721847"/>
            <a:chOff x="8217970" y="2309989"/>
            <a:chExt cx="761132" cy="2721847"/>
          </a:xfrm>
        </p:grpSpPr>
        <p:grpSp>
          <p:nvGrpSpPr>
            <p:cNvPr id="4076" name="Google Shape;4076;p42"/>
            <p:cNvGrpSpPr/>
            <p:nvPr/>
          </p:nvGrpSpPr>
          <p:grpSpPr>
            <a:xfrm>
              <a:off x="8274842" y="2309989"/>
              <a:ext cx="704260" cy="1926353"/>
              <a:chOff x="8205727" y="1911138"/>
              <a:chExt cx="850145" cy="2325110"/>
            </a:xfrm>
          </p:grpSpPr>
          <p:sp>
            <p:nvSpPr>
              <p:cNvPr id="4077" name="Google Shape;4077;p42"/>
              <p:cNvSpPr/>
              <p:nvPr/>
            </p:nvSpPr>
            <p:spPr>
              <a:xfrm>
                <a:off x="8247954" y="1911138"/>
                <a:ext cx="382781" cy="2325110"/>
              </a:xfrm>
              <a:custGeom>
                <a:avLst/>
                <a:gdLst/>
                <a:ahLst/>
                <a:cxnLst/>
                <a:rect l="l" t="t" r="r" b="b"/>
                <a:pathLst>
                  <a:path w="498738" h="3029459" extrusionOk="0">
                    <a:moveTo>
                      <a:pt x="7776" y="3029282"/>
                    </a:moveTo>
                    <a:cubicBezTo>
                      <a:pt x="-18642" y="2231584"/>
                      <a:pt x="16938" y="1402486"/>
                      <a:pt x="197327" y="617063"/>
                    </a:cubicBezTo>
                    <a:cubicBezTo>
                      <a:pt x="232907" y="461935"/>
                      <a:pt x="268576" y="306807"/>
                      <a:pt x="304155" y="151768"/>
                    </a:cubicBezTo>
                    <a:cubicBezTo>
                      <a:pt x="315185" y="103736"/>
                      <a:pt x="360372" y="-42586"/>
                      <a:pt x="418900" y="12029"/>
                    </a:cubicBezTo>
                    <a:cubicBezTo>
                      <a:pt x="433132" y="25282"/>
                      <a:pt x="436601" y="49921"/>
                      <a:pt x="439092" y="72426"/>
                    </a:cubicBezTo>
                    <a:cubicBezTo>
                      <a:pt x="481521" y="455086"/>
                      <a:pt x="505626" y="845930"/>
                      <a:pt x="496998" y="1236951"/>
                    </a:cubicBezTo>
                    <a:cubicBezTo>
                      <a:pt x="492728" y="1430327"/>
                      <a:pt x="480542" y="1624148"/>
                      <a:pt x="458750" y="1817346"/>
                    </a:cubicBezTo>
                    <a:cubicBezTo>
                      <a:pt x="436601" y="2013835"/>
                      <a:pt x="392571" y="2203832"/>
                      <a:pt x="362773" y="2398453"/>
                    </a:cubicBezTo>
                    <a:cubicBezTo>
                      <a:pt x="315185" y="2614244"/>
                      <a:pt x="284320" y="2813847"/>
                      <a:pt x="213249" y="3021277"/>
                    </a:cubicBezTo>
                    <a:lnTo>
                      <a:pt x="7687" y="302946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8" name="Google Shape;4078;p42"/>
              <p:cNvSpPr/>
              <p:nvPr/>
            </p:nvSpPr>
            <p:spPr>
              <a:xfrm>
                <a:off x="8408137" y="1919140"/>
                <a:ext cx="147152" cy="1813259"/>
              </a:xfrm>
              <a:custGeom>
                <a:avLst/>
                <a:gdLst/>
                <a:ahLst/>
                <a:cxnLst/>
                <a:rect l="l" t="t" r="r" b="b"/>
                <a:pathLst>
                  <a:path w="191729" h="2362552" extrusionOk="0">
                    <a:moveTo>
                      <a:pt x="182742" y="4270"/>
                    </a:moveTo>
                    <a:cubicBezTo>
                      <a:pt x="166198" y="618110"/>
                      <a:pt x="125726" y="1231238"/>
                      <a:pt x="60793" y="1841876"/>
                    </a:cubicBezTo>
                    <a:cubicBezTo>
                      <a:pt x="42469" y="2014260"/>
                      <a:pt x="22100" y="2186377"/>
                      <a:pt x="41" y="2358316"/>
                    </a:cubicBezTo>
                    <a:cubicBezTo>
                      <a:pt x="-671" y="2364009"/>
                      <a:pt x="8224" y="2363920"/>
                      <a:pt x="8935" y="2358316"/>
                    </a:cubicBezTo>
                    <a:cubicBezTo>
                      <a:pt x="87300" y="1749279"/>
                      <a:pt x="142003" y="1137218"/>
                      <a:pt x="172068" y="523912"/>
                    </a:cubicBezTo>
                    <a:cubicBezTo>
                      <a:pt x="180519" y="350817"/>
                      <a:pt x="187012" y="177543"/>
                      <a:pt x="191726" y="4270"/>
                    </a:cubicBezTo>
                    <a:cubicBezTo>
                      <a:pt x="191904" y="-1423"/>
                      <a:pt x="183009" y="-1423"/>
                      <a:pt x="182831" y="4270"/>
                    </a:cubicBezTo>
                    <a:lnTo>
                      <a:pt x="182831" y="427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9" name="Google Shape;4079;p42"/>
              <p:cNvSpPr/>
              <p:nvPr/>
            </p:nvSpPr>
            <p:spPr>
              <a:xfrm>
                <a:off x="8205727" y="2834321"/>
                <a:ext cx="850145" cy="1401555"/>
              </a:xfrm>
              <a:custGeom>
                <a:avLst/>
                <a:gdLst/>
                <a:ahLst/>
                <a:cxnLst/>
                <a:rect l="l" t="t" r="r" b="b"/>
                <a:pathLst>
                  <a:path w="1107681" h="1826130" extrusionOk="0">
                    <a:moveTo>
                      <a:pt x="62809" y="1826130"/>
                    </a:moveTo>
                    <a:cubicBezTo>
                      <a:pt x="-6839" y="1517387"/>
                      <a:pt x="-18313" y="1172174"/>
                      <a:pt x="27140" y="857827"/>
                    </a:cubicBezTo>
                    <a:cubicBezTo>
                      <a:pt x="54892" y="665785"/>
                      <a:pt x="105682" y="474099"/>
                      <a:pt x="204505" y="314168"/>
                    </a:cubicBezTo>
                    <a:cubicBezTo>
                      <a:pt x="303417" y="154237"/>
                      <a:pt x="455432" y="28729"/>
                      <a:pt x="627638" y="4001"/>
                    </a:cubicBezTo>
                    <a:cubicBezTo>
                      <a:pt x="799755" y="-20727"/>
                      <a:pt x="988239" y="70358"/>
                      <a:pt x="1066692" y="243898"/>
                    </a:cubicBezTo>
                    <a:cubicBezTo>
                      <a:pt x="1151194" y="430781"/>
                      <a:pt x="1095245" y="663917"/>
                      <a:pt x="987972" y="835590"/>
                    </a:cubicBezTo>
                    <a:cubicBezTo>
                      <a:pt x="880699" y="1007173"/>
                      <a:pt x="729040" y="1136328"/>
                      <a:pt x="597128" y="1284784"/>
                    </a:cubicBezTo>
                    <a:cubicBezTo>
                      <a:pt x="465216" y="1433241"/>
                      <a:pt x="347180" y="1616832"/>
                      <a:pt x="338196" y="1826130"/>
                    </a:cubicBezTo>
                    <a:lnTo>
                      <a:pt x="62809" y="182613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0" name="Google Shape;4080;p42"/>
              <p:cNvSpPr/>
              <p:nvPr/>
            </p:nvSpPr>
            <p:spPr>
              <a:xfrm>
                <a:off x="8442683" y="3105850"/>
                <a:ext cx="369712" cy="1129956"/>
              </a:xfrm>
              <a:custGeom>
                <a:avLst/>
                <a:gdLst/>
                <a:ahLst/>
                <a:cxnLst/>
                <a:rect l="l" t="t" r="r" b="b"/>
                <a:pathLst>
                  <a:path w="481710" h="1472255" extrusionOk="0">
                    <a:moveTo>
                      <a:pt x="94158" y="1234138"/>
                    </a:moveTo>
                    <a:cubicBezTo>
                      <a:pt x="114171" y="1313926"/>
                      <a:pt x="62936" y="1392112"/>
                      <a:pt x="32070" y="1472256"/>
                    </a:cubicBezTo>
                    <a:lnTo>
                      <a:pt x="439459" y="1472256"/>
                    </a:lnTo>
                    <a:cubicBezTo>
                      <a:pt x="437591" y="1459447"/>
                      <a:pt x="435100" y="1446905"/>
                      <a:pt x="431898" y="1434630"/>
                    </a:cubicBezTo>
                    <a:cubicBezTo>
                      <a:pt x="416243" y="1374501"/>
                      <a:pt x="386356" y="1321576"/>
                      <a:pt x="378173" y="1258421"/>
                    </a:cubicBezTo>
                    <a:cubicBezTo>
                      <a:pt x="365631" y="1161289"/>
                      <a:pt x="406103" y="1063978"/>
                      <a:pt x="439726" y="972449"/>
                    </a:cubicBezTo>
                    <a:cubicBezTo>
                      <a:pt x="473349" y="880920"/>
                      <a:pt x="500834" y="770712"/>
                      <a:pt x="464543" y="686032"/>
                    </a:cubicBezTo>
                    <a:cubicBezTo>
                      <a:pt x="443373" y="636665"/>
                      <a:pt x="402901" y="604021"/>
                      <a:pt x="387957" y="550473"/>
                    </a:cubicBezTo>
                    <a:cubicBezTo>
                      <a:pt x="359938" y="449960"/>
                      <a:pt x="433322" y="344733"/>
                      <a:pt x="448443" y="236571"/>
                    </a:cubicBezTo>
                    <a:cubicBezTo>
                      <a:pt x="467211" y="102702"/>
                      <a:pt x="368655" y="-11598"/>
                      <a:pt x="265919" y="943"/>
                    </a:cubicBezTo>
                    <a:cubicBezTo>
                      <a:pt x="288867" y="69612"/>
                      <a:pt x="250797" y="150112"/>
                      <a:pt x="210770" y="208640"/>
                    </a:cubicBezTo>
                    <a:cubicBezTo>
                      <a:pt x="170743" y="267169"/>
                      <a:pt x="123511" y="330857"/>
                      <a:pt x="124667" y="407264"/>
                    </a:cubicBezTo>
                    <a:cubicBezTo>
                      <a:pt x="126179" y="501106"/>
                      <a:pt x="201875" y="567551"/>
                      <a:pt x="200541" y="661571"/>
                    </a:cubicBezTo>
                    <a:cubicBezTo>
                      <a:pt x="199296" y="744738"/>
                      <a:pt x="140055" y="806914"/>
                      <a:pt x="89354" y="860373"/>
                    </a:cubicBezTo>
                    <a:cubicBezTo>
                      <a:pt x="38653" y="913831"/>
                      <a:pt x="-14272" y="992819"/>
                      <a:pt x="3518" y="1071361"/>
                    </a:cubicBezTo>
                    <a:cubicBezTo>
                      <a:pt x="18461" y="1137184"/>
                      <a:pt x="77791" y="1169116"/>
                      <a:pt x="94158" y="123422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1" name="Google Shape;4081;p42"/>
              <p:cNvSpPr/>
              <p:nvPr/>
            </p:nvSpPr>
            <p:spPr>
              <a:xfrm>
                <a:off x="8405926" y="2882095"/>
                <a:ext cx="494518" cy="1310963"/>
              </a:xfrm>
              <a:custGeom>
                <a:avLst/>
                <a:gdLst/>
                <a:ahLst/>
                <a:cxnLst/>
                <a:rect l="l" t="t" r="r" b="b"/>
                <a:pathLst>
                  <a:path w="644323" h="1708095" extrusionOk="0">
                    <a:moveTo>
                      <a:pt x="638732" y="0"/>
                    </a:moveTo>
                    <a:cubicBezTo>
                      <a:pt x="326964" y="53459"/>
                      <a:pt x="214354" y="400006"/>
                      <a:pt x="139370" y="663207"/>
                    </a:cubicBezTo>
                    <a:cubicBezTo>
                      <a:pt x="43037" y="1001304"/>
                      <a:pt x="-3127" y="1352387"/>
                      <a:pt x="164" y="1703826"/>
                    </a:cubicBezTo>
                    <a:cubicBezTo>
                      <a:pt x="164" y="1709519"/>
                      <a:pt x="9148" y="1709519"/>
                      <a:pt x="9059" y="1703826"/>
                    </a:cubicBezTo>
                    <a:cubicBezTo>
                      <a:pt x="5857" y="1369999"/>
                      <a:pt x="47485" y="1036616"/>
                      <a:pt x="134478" y="714264"/>
                    </a:cubicBezTo>
                    <a:cubicBezTo>
                      <a:pt x="208039" y="441723"/>
                      <a:pt x="315846" y="64399"/>
                      <a:pt x="641134" y="8628"/>
                    </a:cubicBezTo>
                    <a:cubicBezTo>
                      <a:pt x="646737" y="7650"/>
                      <a:pt x="644336" y="-889"/>
                      <a:pt x="638732" y="89"/>
                    </a:cubicBezTo>
                    <a:lnTo>
                      <a:pt x="638732" y="8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2" name="Google Shape;4082;p42"/>
              <p:cNvSpPr/>
              <p:nvPr/>
            </p:nvSpPr>
            <p:spPr>
              <a:xfrm>
                <a:off x="8624921" y="3141587"/>
                <a:ext cx="95225" cy="1069934"/>
              </a:xfrm>
              <a:custGeom>
                <a:avLst/>
                <a:gdLst/>
                <a:ahLst/>
                <a:cxnLst/>
                <a:rect l="l" t="t" r="r" b="b"/>
                <a:pathLst>
                  <a:path w="124072" h="1394051" extrusionOk="0">
                    <a:moveTo>
                      <a:pt x="89967" y="5336"/>
                    </a:moveTo>
                    <a:cubicBezTo>
                      <a:pt x="114694" y="73916"/>
                      <a:pt x="121366" y="146854"/>
                      <a:pt x="106689" y="218459"/>
                    </a:cubicBezTo>
                    <a:cubicBezTo>
                      <a:pt x="92369" y="288284"/>
                      <a:pt x="52964" y="339252"/>
                      <a:pt x="22454" y="401428"/>
                    </a:cubicBezTo>
                    <a:cubicBezTo>
                      <a:pt x="-27891" y="503897"/>
                      <a:pt x="44780" y="565451"/>
                      <a:pt x="91835" y="650308"/>
                    </a:cubicBezTo>
                    <a:cubicBezTo>
                      <a:pt x="163439" y="779374"/>
                      <a:pt x="35441" y="888248"/>
                      <a:pt x="9468" y="1011265"/>
                    </a:cubicBezTo>
                    <a:cubicBezTo>
                      <a:pt x="-17395" y="1138196"/>
                      <a:pt x="18006" y="1269040"/>
                      <a:pt x="52074" y="1390901"/>
                    </a:cubicBezTo>
                    <a:cubicBezTo>
                      <a:pt x="53586" y="1396416"/>
                      <a:pt x="62215" y="1394103"/>
                      <a:pt x="60614" y="1388499"/>
                    </a:cubicBezTo>
                    <a:cubicBezTo>
                      <a:pt x="22543" y="1252229"/>
                      <a:pt x="-18641" y="1100392"/>
                      <a:pt x="32772" y="961987"/>
                    </a:cubicBezTo>
                    <a:cubicBezTo>
                      <a:pt x="68530" y="865833"/>
                      <a:pt x="158636" y="774659"/>
                      <a:pt x="109980" y="666319"/>
                    </a:cubicBezTo>
                    <a:cubicBezTo>
                      <a:pt x="89166" y="619888"/>
                      <a:pt x="52252" y="583240"/>
                      <a:pt x="29481" y="538054"/>
                    </a:cubicBezTo>
                    <a:cubicBezTo>
                      <a:pt x="-9034" y="461558"/>
                      <a:pt x="32594" y="403029"/>
                      <a:pt x="70576" y="337206"/>
                    </a:cubicBezTo>
                    <a:cubicBezTo>
                      <a:pt x="129371" y="235181"/>
                      <a:pt x="138266" y="113409"/>
                      <a:pt x="98506" y="3023"/>
                    </a:cubicBezTo>
                    <a:cubicBezTo>
                      <a:pt x="96549" y="-2314"/>
                      <a:pt x="88010" y="-1"/>
                      <a:pt x="89967" y="5425"/>
                    </a:cubicBezTo>
                    <a:lnTo>
                      <a:pt x="89967" y="542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83" name="Google Shape;4083;p42"/>
            <p:cNvGrpSpPr/>
            <p:nvPr/>
          </p:nvGrpSpPr>
          <p:grpSpPr>
            <a:xfrm>
              <a:off x="8217970" y="4236244"/>
              <a:ext cx="661183" cy="795592"/>
              <a:chOff x="7954320" y="3808419"/>
              <a:chExt cx="661183" cy="795592"/>
            </a:xfrm>
          </p:grpSpPr>
          <p:sp>
            <p:nvSpPr>
              <p:cNvPr id="4084" name="Google Shape;4084;p42"/>
              <p:cNvSpPr/>
              <p:nvPr/>
            </p:nvSpPr>
            <p:spPr>
              <a:xfrm>
                <a:off x="7954320" y="3808419"/>
                <a:ext cx="661183" cy="795592"/>
              </a:xfrm>
              <a:custGeom>
                <a:avLst/>
                <a:gdLst/>
                <a:ahLst/>
                <a:cxnLst/>
                <a:rect l="l" t="t" r="r" b="b"/>
                <a:pathLst>
                  <a:path w="836941" h="1007078" extrusionOk="0">
                    <a:moveTo>
                      <a:pt x="670948" y="177737"/>
                    </a:moveTo>
                    <a:lnTo>
                      <a:pt x="670948" y="177737"/>
                    </a:lnTo>
                    <a:lnTo>
                      <a:pt x="789438" y="0"/>
                    </a:lnTo>
                    <a:lnTo>
                      <a:pt x="40869" y="0"/>
                    </a:lnTo>
                    <a:lnTo>
                      <a:pt x="159360" y="177737"/>
                    </a:lnTo>
                    <a:cubicBezTo>
                      <a:pt x="48679" y="289370"/>
                      <a:pt x="-10471" y="426530"/>
                      <a:pt x="1530" y="583216"/>
                    </a:cubicBezTo>
                    <a:cubicBezTo>
                      <a:pt x="9817" y="691705"/>
                      <a:pt x="52108" y="808387"/>
                      <a:pt x="119354" y="900874"/>
                    </a:cubicBezTo>
                    <a:cubicBezTo>
                      <a:pt x="168218" y="968216"/>
                      <a:pt x="247180" y="1007078"/>
                      <a:pt x="330333" y="1007078"/>
                    </a:cubicBezTo>
                    <a:lnTo>
                      <a:pt x="506736" y="1007078"/>
                    </a:lnTo>
                    <a:cubicBezTo>
                      <a:pt x="589890" y="1007078"/>
                      <a:pt x="668852" y="968121"/>
                      <a:pt x="717715" y="900874"/>
                    </a:cubicBezTo>
                    <a:cubicBezTo>
                      <a:pt x="784866" y="808387"/>
                      <a:pt x="827253" y="691801"/>
                      <a:pt x="835539" y="583216"/>
                    </a:cubicBezTo>
                    <a:cubicBezTo>
                      <a:pt x="847541" y="426434"/>
                      <a:pt x="781628" y="289370"/>
                      <a:pt x="670852" y="1777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5" name="Google Shape;4085;p42"/>
              <p:cNvSpPr/>
              <p:nvPr/>
            </p:nvSpPr>
            <p:spPr>
              <a:xfrm>
                <a:off x="8077022" y="3943214"/>
                <a:ext cx="342865" cy="7148"/>
              </a:xfrm>
              <a:custGeom>
                <a:avLst/>
                <a:gdLst/>
                <a:ahLst/>
                <a:cxnLst/>
                <a:rect l="l" t="t" r="r" b="b"/>
                <a:pathLst>
                  <a:path w="434006" h="9048" extrusionOk="0">
                    <a:moveTo>
                      <a:pt x="4358" y="9049"/>
                    </a:moveTo>
                    <a:lnTo>
                      <a:pt x="429649" y="9049"/>
                    </a:lnTo>
                    <a:cubicBezTo>
                      <a:pt x="435459" y="9049"/>
                      <a:pt x="435459" y="0"/>
                      <a:pt x="429649" y="0"/>
                    </a:cubicBezTo>
                    <a:lnTo>
                      <a:pt x="4358" y="0"/>
                    </a:lnTo>
                    <a:cubicBezTo>
                      <a:pt x="-1453" y="0"/>
                      <a:pt x="-1453" y="9049"/>
                      <a:pt x="4358" y="9049"/>
                    </a:cubicBezTo>
                    <a:lnTo>
                      <a:pt x="4358" y="904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2F429623-5E60-A280-C0F0-CD3E35275636}"/>
              </a:ext>
            </a:extLst>
          </p:cNvPr>
          <p:cNvCxnSpPr>
            <a:cxnSpLocks/>
          </p:cNvCxnSpPr>
          <p:nvPr/>
        </p:nvCxnSpPr>
        <p:spPr>
          <a:xfrm>
            <a:off x="0" y="682888"/>
            <a:ext cx="3324621" cy="0"/>
          </a:xfrm>
          <a:prstGeom prst="line">
            <a:avLst/>
          </a:prstGeom>
          <a:ln w="15875" cmpd="sng">
            <a:solidFill>
              <a:srgbClr val="08A1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AADC3E83-B1D5-D571-3105-46E00B924AE6}"/>
              </a:ext>
            </a:extLst>
          </p:cNvPr>
          <p:cNvGrpSpPr/>
          <p:nvPr/>
        </p:nvGrpSpPr>
        <p:grpSpPr>
          <a:xfrm>
            <a:off x="282873" y="932056"/>
            <a:ext cx="461518" cy="457200"/>
            <a:chOff x="1249904" y="1499119"/>
            <a:chExt cx="461518" cy="4572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CC8DF74E-F7D0-85C3-7327-B986BF028E10}"/>
                </a:ext>
              </a:extLst>
            </p:cNvPr>
            <p:cNvSpPr/>
            <p:nvPr/>
          </p:nvSpPr>
          <p:spPr>
            <a:xfrm>
              <a:off x="1249904" y="1499119"/>
              <a:ext cx="457200" cy="45720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3222D25-85E2-D90F-7AB0-2AA8717C4F31}"/>
                </a:ext>
              </a:extLst>
            </p:cNvPr>
            <p:cNvSpPr txBox="1"/>
            <p:nvPr/>
          </p:nvSpPr>
          <p:spPr>
            <a:xfrm>
              <a:off x="1325926" y="1512145"/>
              <a:ext cx="385496" cy="40011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rgbClr val="FFC000"/>
                  </a:solidFill>
                  <a:latin typeface="Bahnschrift Light" panose="020B0502040204020203" pitchFamily="34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94EA856-8AF1-6C0C-264E-0C83FDDBD554}"/>
              </a:ext>
            </a:extLst>
          </p:cNvPr>
          <p:cNvSpPr txBox="1"/>
          <p:nvPr/>
        </p:nvSpPr>
        <p:spPr>
          <a:xfrm>
            <a:off x="756075" y="978085"/>
            <a:ext cx="30909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solidFill>
                  <a:schemeClr val="dk1"/>
                </a:solidFill>
                <a:latin typeface="Bahnschrift Light" panose="020B0502040204020203" pitchFamily="34" charset="0"/>
                <a:sym typeface="Nunito Sans"/>
              </a:rPr>
              <a:t>Создание, публикация постов</a:t>
            </a:r>
            <a:endParaRPr lang="ru-RU" dirty="0">
              <a:solidFill>
                <a:schemeClr val="dk1"/>
              </a:solidFill>
              <a:latin typeface="Bahnschrift Light" panose="020B0502040204020203" pitchFamily="34" charset="0"/>
              <a:sym typeface="Nunito Sans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E487239-9000-1770-CA48-24B3A24BB7D8}"/>
              </a:ext>
            </a:extLst>
          </p:cNvPr>
          <p:cNvGrpSpPr/>
          <p:nvPr/>
        </p:nvGrpSpPr>
        <p:grpSpPr>
          <a:xfrm>
            <a:off x="287191" y="1572427"/>
            <a:ext cx="457200" cy="457200"/>
            <a:chOff x="1249135" y="1470574"/>
            <a:chExt cx="457200" cy="457200"/>
          </a:xfrm>
          <a:noFill/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6686E6AF-AA23-4DC6-60AF-65A179A12467}"/>
                </a:ext>
              </a:extLst>
            </p:cNvPr>
            <p:cNvSpPr/>
            <p:nvPr/>
          </p:nvSpPr>
          <p:spPr>
            <a:xfrm>
              <a:off x="1249135" y="1470574"/>
              <a:ext cx="457200" cy="457200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1DF4777-BE8F-5FA9-F577-FAF4EE257AE7}"/>
                </a:ext>
              </a:extLst>
            </p:cNvPr>
            <p:cNvSpPr txBox="1"/>
            <p:nvPr/>
          </p:nvSpPr>
          <p:spPr>
            <a:xfrm>
              <a:off x="1311314" y="1499119"/>
              <a:ext cx="385496" cy="400110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rgbClr val="FFC000"/>
                  </a:solidFill>
                  <a:latin typeface="Bahnschrift Light" panose="020B0502040204020203" pitchFamily="34" charset="0"/>
                </a:rPr>
                <a:t>2</a:t>
              </a: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1C85625-CC0F-1BE7-4307-4E43AC3B276C}"/>
              </a:ext>
            </a:extLst>
          </p:cNvPr>
          <p:cNvGrpSpPr/>
          <p:nvPr/>
        </p:nvGrpSpPr>
        <p:grpSpPr>
          <a:xfrm>
            <a:off x="287191" y="2165112"/>
            <a:ext cx="457200" cy="457200"/>
            <a:chOff x="1258660" y="1470574"/>
            <a:chExt cx="457200" cy="457200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B64E8B9E-342E-2B7B-3661-BFE7BA8E6CB4}"/>
                </a:ext>
              </a:extLst>
            </p:cNvPr>
            <p:cNvSpPr/>
            <p:nvPr/>
          </p:nvSpPr>
          <p:spPr>
            <a:xfrm>
              <a:off x="1258660" y="1470574"/>
              <a:ext cx="457200" cy="45720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E97478C-F8D9-5321-5E10-6E41CAA1FF92}"/>
                </a:ext>
              </a:extLst>
            </p:cNvPr>
            <p:cNvSpPr txBox="1"/>
            <p:nvPr/>
          </p:nvSpPr>
          <p:spPr>
            <a:xfrm>
              <a:off x="1330364" y="1499119"/>
              <a:ext cx="385496" cy="40011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rgbClr val="FFC000"/>
                  </a:solidFill>
                  <a:latin typeface="Bahnschrift Light" panose="020B0502040204020203" pitchFamily="34" charset="0"/>
                </a:rPr>
                <a:t>3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432CCCA-3EF1-F657-4295-A6C44F8FA86F}"/>
              </a:ext>
            </a:extLst>
          </p:cNvPr>
          <p:cNvSpPr txBox="1"/>
          <p:nvPr/>
        </p:nvSpPr>
        <p:spPr>
          <a:xfrm>
            <a:off x="795584" y="2883781"/>
            <a:ext cx="2933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/>
            <a:r>
              <a:rPr lang="ru-RU" dirty="0" smtClean="0">
                <a:latin typeface="Bahnschrift Light" panose="020B0502040204020203" pitchFamily="34" charset="0"/>
              </a:rPr>
              <a:t>Прогрев аудитории на первых курсах</a:t>
            </a:r>
            <a:endParaRPr lang="ru-RU" dirty="0">
              <a:latin typeface="Bahnschrift Light" panose="020B0502040204020203" pitchFamily="34" charset="0"/>
            </a:endParaRP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2659C0BC-20DC-0E0F-5C3A-2B6F7436BB1B}"/>
              </a:ext>
            </a:extLst>
          </p:cNvPr>
          <p:cNvCxnSpPr>
            <a:cxnSpLocks/>
          </p:cNvCxnSpPr>
          <p:nvPr/>
        </p:nvCxnSpPr>
        <p:spPr>
          <a:xfrm flipV="1">
            <a:off x="4056400" y="1139436"/>
            <a:ext cx="928197" cy="1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1AD572D-872A-FE93-765A-9BE8AB96724B}"/>
              </a:ext>
            </a:extLst>
          </p:cNvPr>
          <p:cNvSpPr txBox="1"/>
          <p:nvPr/>
        </p:nvSpPr>
        <p:spPr>
          <a:xfrm>
            <a:off x="5159882" y="978085"/>
            <a:ext cx="3189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solidFill>
                  <a:schemeClr val="dk1"/>
                </a:solidFill>
                <a:latin typeface="Bahnschrift Light" panose="020B0502040204020203" pitchFamily="34" charset="0"/>
                <a:sym typeface="Nunito Sans"/>
              </a:rPr>
              <a:t>Январь-Сентябрь 2024 года</a:t>
            </a:r>
            <a:endParaRPr lang="ru-RU" dirty="0">
              <a:solidFill>
                <a:schemeClr val="dk1"/>
              </a:solidFill>
              <a:latin typeface="Bahnschrift Light" panose="020B0502040204020203" pitchFamily="34" charset="0"/>
              <a:sym typeface="Nunito San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7C8AE11-1C7A-C764-76EB-8CE2176D8073}"/>
              </a:ext>
            </a:extLst>
          </p:cNvPr>
          <p:cNvSpPr txBox="1"/>
          <p:nvPr/>
        </p:nvSpPr>
        <p:spPr>
          <a:xfrm>
            <a:off x="5215084" y="2866682"/>
            <a:ext cx="2821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Bahnschrift Light" panose="020B0502040204020203" pitchFamily="34" charset="0"/>
              </a:rPr>
              <a:t>Май-Июнь 2024 года</a:t>
            </a:r>
            <a:endParaRPr lang="ru-RU" dirty="0" smtClean="0">
              <a:solidFill>
                <a:schemeClr val="tx1"/>
              </a:solidFill>
              <a:latin typeface="Bahnschrift Light" panose="020B0502040204020203" pitchFamily="34" charset="0"/>
            </a:endParaRPr>
          </a:p>
        </p:txBody>
      </p:sp>
      <p:cxnSp>
        <p:nvCxnSpPr>
          <p:cNvPr id="149" name="Прямая со стрелкой 148">
            <a:extLst>
              <a:ext uri="{FF2B5EF4-FFF2-40B4-BE49-F238E27FC236}">
                <a16:creationId xmlns:a16="http://schemas.microsoft.com/office/drawing/2014/main" id="{2659C0BC-20DC-0E0F-5C3A-2B6F7436BB1B}"/>
              </a:ext>
            </a:extLst>
          </p:cNvPr>
          <p:cNvCxnSpPr>
            <a:cxnSpLocks/>
          </p:cNvCxnSpPr>
          <p:nvPr/>
        </p:nvCxnSpPr>
        <p:spPr>
          <a:xfrm flipV="1">
            <a:off x="4042255" y="2372115"/>
            <a:ext cx="928197" cy="1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 стрелкой 149">
            <a:extLst>
              <a:ext uri="{FF2B5EF4-FFF2-40B4-BE49-F238E27FC236}">
                <a16:creationId xmlns:a16="http://schemas.microsoft.com/office/drawing/2014/main" id="{2659C0BC-20DC-0E0F-5C3A-2B6F7436BB1B}"/>
              </a:ext>
            </a:extLst>
          </p:cNvPr>
          <p:cNvCxnSpPr>
            <a:cxnSpLocks/>
          </p:cNvCxnSpPr>
          <p:nvPr/>
        </p:nvCxnSpPr>
        <p:spPr>
          <a:xfrm flipV="1">
            <a:off x="4060802" y="3026766"/>
            <a:ext cx="928197" cy="1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Группа 151">
            <a:extLst>
              <a:ext uri="{FF2B5EF4-FFF2-40B4-BE49-F238E27FC236}">
                <a16:creationId xmlns:a16="http://schemas.microsoft.com/office/drawing/2014/main" id="{11C85625-CC0F-1BE7-4307-4E43AC3B276C}"/>
              </a:ext>
            </a:extLst>
          </p:cNvPr>
          <p:cNvGrpSpPr/>
          <p:nvPr/>
        </p:nvGrpSpPr>
        <p:grpSpPr>
          <a:xfrm>
            <a:off x="292458" y="2790863"/>
            <a:ext cx="457200" cy="457200"/>
            <a:chOff x="1258660" y="1470574"/>
            <a:chExt cx="457200" cy="457200"/>
          </a:xfrm>
        </p:grpSpPr>
        <p:sp>
          <p:nvSpPr>
            <p:cNvPr id="153" name="Овал 152">
              <a:extLst>
                <a:ext uri="{FF2B5EF4-FFF2-40B4-BE49-F238E27FC236}">
                  <a16:creationId xmlns:a16="http://schemas.microsoft.com/office/drawing/2014/main" id="{B64E8B9E-342E-2B7B-3661-BFE7BA8E6CB4}"/>
                </a:ext>
              </a:extLst>
            </p:cNvPr>
            <p:cNvSpPr/>
            <p:nvPr/>
          </p:nvSpPr>
          <p:spPr>
            <a:xfrm>
              <a:off x="1258660" y="1470574"/>
              <a:ext cx="457200" cy="45720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EE97478C-F8D9-5321-5E10-6E41CAA1FF92}"/>
                </a:ext>
              </a:extLst>
            </p:cNvPr>
            <p:cNvSpPr txBox="1"/>
            <p:nvPr/>
          </p:nvSpPr>
          <p:spPr>
            <a:xfrm>
              <a:off x="1330364" y="1499119"/>
              <a:ext cx="385496" cy="40011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FFC000"/>
                  </a:solidFill>
                  <a:latin typeface="Bahnschrift Light" panose="020B0502040204020203" pitchFamily="34" charset="0"/>
                </a:rPr>
                <a:t>4</a:t>
              </a:r>
              <a:endParaRPr lang="ru-RU" sz="2000" b="1" dirty="0">
                <a:solidFill>
                  <a:srgbClr val="FFC000"/>
                </a:solidFill>
                <a:latin typeface="Bahnschrift Light" panose="020B0502040204020203" pitchFamily="34" charset="0"/>
              </a:endParaRPr>
            </a:p>
          </p:txBody>
        </p:sp>
      </p:grpSp>
      <p:sp>
        <p:nvSpPr>
          <p:cNvPr id="157" name="Google Shape;2877;p39"/>
          <p:cNvSpPr txBox="1">
            <a:spLocks/>
          </p:cNvSpPr>
          <p:nvPr/>
        </p:nvSpPr>
        <p:spPr>
          <a:xfrm>
            <a:off x="275203" y="150058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xandria SemiBold"/>
              <a:buNone/>
              <a:defRPr sz="3000" b="0" i="0" u="none" strike="noStrike" cap="none">
                <a:solidFill>
                  <a:schemeClr val="dk1"/>
                </a:solidFill>
                <a:latin typeface="Alexandria SemiBold"/>
                <a:ea typeface="Alexandria SemiBold"/>
                <a:cs typeface="Alexandria SemiBold"/>
                <a:sym typeface="Alexandria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exandria"/>
              <a:buNone/>
              <a:defRPr sz="3500" b="1" i="0" u="none" strike="noStrike" cap="none">
                <a:solidFill>
                  <a:schemeClr val="dk1"/>
                </a:solidFill>
                <a:latin typeface="Alexandria"/>
                <a:ea typeface="Alexandria"/>
                <a:cs typeface="Alexandria"/>
                <a:sym typeface="Alexandr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exandria"/>
              <a:buNone/>
              <a:defRPr sz="3500" b="1" i="0" u="none" strike="noStrike" cap="none">
                <a:solidFill>
                  <a:schemeClr val="dk1"/>
                </a:solidFill>
                <a:latin typeface="Alexandria"/>
                <a:ea typeface="Alexandria"/>
                <a:cs typeface="Alexandria"/>
                <a:sym typeface="Alexandr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exandria"/>
              <a:buNone/>
              <a:defRPr sz="3500" b="1" i="0" u="none" strike="noStrike" cap="none">
                <a:solidFill>
                  <a:schemeClr val="dk1"/>
                </a:solidFill>
                <a:latin typeface="Alexandria"/>
                <a:ea typeface="Alexandria"/>
                <a:cs typeface="Alexandria"/>
                <a:sym typeface="Alexandr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exandria"/>
              <a:buNone/>
              <a:defRPr sz="3500" b="1" i="0" u="none" strike="noStrike" cap="none">
                <a:solidFill>
                  <a:schemeClr val="dk1"/>
                </a:solidFill>
                <a:latin typeface="Alexandria"/>
                <a:ea typeface="Alexandria"/>
                <a:cs typeface="Alexandria"/>
                <a:sym typeface="Alexandr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exandria"/>
              <a:buNone/>
              <a:defRPr sz="3500" b="1" i="0" u="none" strike="noStrike" cap="none">
                <a:solidFill>
                  <a:schemeClr val="dk1"/>
                </a:solidFill>
                <a:latin typeface="Alexandria"/>
                <a:ea typeface="Alexandria"/>
                <a:cs typeface="Alexandria"/>
                <a:sym typeface="Alexandr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exandria"/>
              <a:buNone/>
              <a:defRPr sz="3500" b="1" i="0" u="none" strike="noStrike" cap="none">
                <a:solidFill>
                  <a:schemeClr val="dk1"/>
                </a:solidFill>
                <a:latin typeface="Alexandria"/>
                <a:ea typeface="Alexandria"/>
                <a:cs typeface="Alexandria"/>
                <a:sym typeface="Alexandr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exandria"/>
              <a:buNone/>
              <a:defRPr sz="3500" b="1" i="0" u="none" strike="noStrike" cap="none">
                <a:solidFill>
                  <a:schemeClr val="dk1"/>
                </a:solidFill>
                <a:latin typeface="Alexandria"/>
                <a:ea typeface="Alexandria"/>
                <a:cs typeface="Alexandria"/>
                <a:sym typeface="Alexandr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exandria"/>
              <a:buNone/>
              <a:defRPr sz="3500" b="1" i="0" u="none" strike="noStrike" cap="none">
                <a:solidFill>
                  <a:schemeClr val="dk1"/>
                </a:solidFill>
                <a:latin typeface="Alexandria"/>
                <a:ea typeface="Alexandria"/>
                <a:cs typeface="Alexandria"/>
                <a:sym typeface="Alexandria"/>
              </a:defRPr>
            </a:lvl9pPr>
          </a:lstStyle>
          <a:p>
            <a:r>
              <a:rPr lang="ru-RU" sz="2800" b="1" dirty="0" smtClean="0">
                <a:solidFill>
                  <a:schemeClr val="tx1"/>
                </a:solidFill>
                <a:latin typeface="Cheque Black" panose="00000500000000000000" pitchFamily="50" charset="0"/>
              </a:rPr>
              <a:t>ПЛАН </a:t>
            </a:r>
            <a:r>
              <a:rPr lang="ru-RU" sz="2800" b="1" dirty="0">
                <a:solidFill>
                  <a:schemeClr val="tx1"/>
                </a:solidFill>
                <a:latin typeface="Cheque Black" panose="00000500000000000000" pitchFamily="50" charset="0"/>
              </a:rPr>
              <a:t>РАЗВИТИЯ ПРОДУКТА</a:t>
            </a:r>
            <a:endParaRPr lang="ru-RU" sz="2800" b="1" dirty="0">
              <a:solidFill>
                <a:schemeClr val="tx1"/>
              </a:solidFill>
              <a:latin typeface="Cheque Black" panose="00000500000000000000" pitchFamily="50" charset="0"/>
            </a:endParaRPr>
          </a:p>
        </p:txBody>
      </p:sp>
      <p:cxnSp>
        <p:nvCxnSpPr>
          <p:cNvPr id="159" name="Прямая со стрелкой 158">
            <a:extLst>
              <a:ext uri="{FF2B5EF4-FFF2-40B4-BE49-F238E27FC236}">
                <a16:creationId xmlns:a16="http://schemas.microsoft.com/office/drawing/2014/main" id="{2659C0BC-20DC-0E0F-5C3A-2B6F7436BB1B}"/>
              </a:ext>
            </a:extLst>
          </p:cNvPr>
          <p:cNvCxnSpPr>
            <a:cxnSpLocks/>
          </p:cNvCxnSpPr>
          <p:nvPr/>
        </p:nvCxnSpPr>
        <p:spPr>
          <a:xfrm flipV="1">
            <a:off x="4077898" y="3643105"/>
            <a:ext cx="928197" cy="1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5212557" y="3416043"/>
            <a:ext cx="29610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Bahnschrift Light" panose="020B0502040204020203" pitchFamily="34" charset="0"/>
              </a:rPr>
              <a:t>Август 2024 года</a:t>
            </a:r>
            <a:endParaRPr lang="ru-RU" dirty="0">
              <a:solidFill>
                <a:schemeClr val="tx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F94EA856-8AF1-6C0C-264E-0C83FDDBD554}"/>
              </a:ext>
            </a:extLst>
          </p:cNvPr>
          <p:cNvSpPr txBox="1"/>
          <p:nvPr/>
        </p:nvSpPr>
        <p:spPr>
          <a:xfrm>
            <a:off x="772998" y="1601888"/>
            <a:ext cx="3090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solidFill>
                  <a:schemeClr val="dk1"/>
                </a:solidFill>
                <a:latin typeface="Bahnschrift Light" panose="020B0502040204020203" pitchFamily="34" charset="0"/>
                <a:sym typeface="Nunito Sans"/>
              </a:rPr>
              <a:t>Создание курса, запись </a:t>
            </a:r>
            <a:r>
              <a:rPr lang="ru-RU" dirty="0" err="1" smtClean="0">
                <a:solidFill>
                  <a:schemeClr val="dk1"/>
                </a:solidFill>
                <a:latin typeface="Bahnschrift Light" panose="020B0502040204020203" pitchFamily="34" charset="0"/>
                <a:sym typeface="Nunito Sans"/>
              </a:rPr>
              <a:t>видеолекций</a:t>
            </a:r>
            <a:r>
              <a:rPr lang="ru-RU" dirty="0">
                <a:solidFill>
                  <a:schemeClr val="dk1"/>
                </a:solidFill>
                <a:latin typeface="Bahnschrift Light" panose="020B0502040204020203" pitchFamily="34" charset="0"/>
                <a:sym typeface="Nunito Sans"/>
              </a:rPr>
              <a:t> </a:t>
            </a:r>
            <a:endParaRPr lang="ru-RU" dirty="0">
              <a:solidFill>
                <a:schemeClr val="dk1"/>
              </a:solidFill>
              <a:latin typeface="Bahnschrift Light" panose="020B0502040204020203" pitchFamily="34" charset="0"/>
              <a:sym typeface="Nunito Sans"/>
            </a:endParaRPr>
          </a:p>
        </p:txBody>
      </p:sp>
      <p:cxnSp>
        <p:nvCxnSpPr>
          <p:cNvPr id="158" name="Прямая со стрелкой 157">
            <a:extLst>
              <a:ext uri="{FF2B5EF4-FFF2-40B4-BE49-F238E27FC236}">
                <a16:creationId xmlns:a16="http://schemas.microsoft.com/office/drawing/2014/main" id="{2659C0BC-20DC-0E0F-5C3A-2B6F7436BB1B}"/>
              </a:ext>
            </a:extLst>
          </p:cNvPr>
          <p:cNvCxnSpPr>
            <a:cxnSpLocks/>
          </p:cNvCxnSpPr>
          <p:nvPr/>
        </p:nvCxnSpPr>
        <p:spPr>
          <a:xfrm flipV="1">
            <a:off x="4056399" y="1755776"/>
            <a:ext cx="928197" cy="1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>
            <a:extLst>
              <a:ext uri="{FF2B5EF4-FFF2-40B4-BE49-F238E27FC236}">
                <a16:creationId xmlns:a16="http://schemas.microsoft.com/office/drawing/2014/main" id="{71AD572D-872A-FE93-765A-9BE8AB96724B}"/>
              </a:ext>
            </a:extLst>
          </p:cNvPr>
          <p:cNvSpPr txBox="1"/>
          <p:nvPr/>
        </p:nvSpPr>
        <p:spPr>
          <a:xfrm>
            <a:off x="5183457" y="1578518"/>
            <a:ext cx="3377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solidFill>
                  <a:schemeClr val="dk1"/>
                </a:solidFill>
                <a:latin typeface="Bahnschrift Light" panose="020B0502040204020203" pitchFamily="34" charset="0"/>
                <a:sym typeface="Nunito Sans"/>
              </a:rPr>
              <a:t>Март-Июль 2024 года</a:t>
            </a:r>
            <a:endParaRPr lang="ru-RU" dirty="0">
              <a:solidFill>
                <a:schemeClr val="dk1"/>
              </a:solidFill>
              <a:latin typeface="Bahnschrift Light" panose="020B0502040204020203" pitchFamily="34" charset="0"/>
              <a:sym typeface="Nunito Sans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F94EA856-8AF1-6C0C-264E-0C83FDDBD554}"/>
              </a:ext>
            </a:extLst>
          </p:cNvPr>
          <p:cNvSpPr txBox="1"/>
          <p:nvPr/>
        </p:nvSpPr>
        <p:spPr>
          <a:xfrm>
            <a:off x="772998" y="2188423"/>
            <a:ext cx="3090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solidFill>
                  <a:schemeClr val="dk1"/>
                </a:solidFill>
                <a:latin typeface="Bahnschrift Light" panose="020B0502040204020203" pitchFamily="34" charset="0"/>
                <a:sym typeface="Nunito Sans"/>
              </a:rPr>
              <a:t>Закупка рекламы, начало пробных курсов в социальных сетях</a:t>
            </a:r>
            <a:endParaRPr lang="ru-RU" dirty="0">
              <a:solidFill>
                <a:schemeClr val="dk1"/>
              </a:solidFill>
              <a:latin typeface="Bahnschrift Light" panose="020B0502040204020203" pitchFamily="34" charset="0"/>
              <a:sym typeface="Nunito Sans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71AD572D-872A-FE93-765A-9BE8AB96724B}"/>
              </a:ext>
            </a:extLst>
          </p:cNvPr>
          <p:cNvSpPr txBox="1"/>
          <p:nvPr/>
        </p:nvSpPr>
        <p:spPr>
          <a:xfrm>
            <a:off x="5183456" y="2193687"/>
            <a:ext cx="3377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solidFill>
                  <a:schemeClr val="dk1"/>
                </a:solidFill>
                <a:latin typeface="Bahnschrift Light" panose="020B0502040204020203" pitchFamily="34" charset="0"/>
                <a:sym typeface="Nunito Sans"/>
              </a:rPr>
              <a:t>Март-Апрель 2024 года</a:t>
            </a:r>
            <a:endParaRPr lang="ru-RU" dirty="0">
              <a:solidFill>
                <a:schemeClr val="dk1"/>
              </a:solidFill>
              <a:latin typeface="Bahnschrift Light" panose="020B0502040204020203" pitchFamily="34" charset="0"/>
              <a:sym typeface="Nunito Sans"/>
            </a:endParaRPr>
          </a:p>
        </p:txBody>
      </p: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AADC3E83-B1D5-D571-3105-46E00B924AE6}"/>
              </a:ext>
            </a:extLst>
          </p:cNvPr>
          <p:cNvGrpSpPr/>
          <p:nvPr/>
        </p:nvGrpSpPr>
        <p:grpSpPr>
          <a:xfrm>
            <a:off x="298875" y="3996595"/>
            <a:ext cx="461518" cy="457200"/>
            <a:chOff x="1249904" y="1499119"/>
            <a:chExt cx="461518" cy="457200"/>
          </a:xfrm>
        </p:grpSpPr>
        <p:sp>
          <p:nvSpPr>
            <p:cNvPr id="164" name="Овал 163">
              <a:extLst>
                <a:ext uri="{FF2B5EF4-FFF2-40B4-BE49-F238E27FC236}">
                  <a16:creationId xmlns:a16="http://schemas.microsoft.com/office/drawing/2014/main" id="{CC8DF74E-F7D0-85C3-7327-B986BF028E10}"/>
                </a:ext>
              </a:extLst>
            </p:cNvPr>
            <p:cNvSpPr/>
            <p:nvPr/>
          </p:nvSpPr>
          <p:spPr>
            <a:xfrm>
              <a:off x="1249904" y="1499119"/>
              <a:ext cx="457200" cy="45720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43222D25-85E2-D90F-7AB0-2AA8717C4F31}"/>
                </a:ext>
              </a:extLst>
            </p:cNvPr>
            <p:cNvSpPr txBox="1"/>
            <p:nvPr/>
          </p:nvSpPr>
          <p:spPr>
            <a:xfrm>
              <a:off x="1325926" y="1512145"/>
              <a:ext cx="385496" cy="40011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rgbClr val="FFC000"/>
                  </a:solidFill>
                  <a:latin typeface="Bahnschrift Light" panose="020B0502040204020203" pitchFamily="34" charset="0"/>
                </a:rPr>
                <a:t>6</a:t>
              </a:r>
              <a:endParaRPr lang="ru-RU" sz="2000" b="1" dirty="0">
                <a:solidFill>
                  <a:srgbClr val="FFC000"/>
                </a:solidFill>
                <a:latin typeface="Bahnschrift Light" panose="020B0502040204020203" pitchFamily="34" charset="0"/>
              </a:endParaRPr>
            </a:p>
          </p:txBody>
        </p:sp>
      </p:grpSp>
      <p:sp>
        <p:nvSpPr>
          <p:cNvPr id="166" name="TextBox 165">
            <a:extLst>
              <a:ext uri="{FF2B5EF4-FFF2-40B4-BE49-F238E27FC236}">
                <a16:creationId xmlns:a16="http://schemas.microsoft.com/office/drawing/2014/main" id="{3432CCCA-3EF1-F657-4295-A6C44F8FA86F}"/>
              </a:ext>
            </a:extLst>
          </p:cNvPr>
          <p:cNvSpPr txBox="1"/>
          <p:nvPr/>
        </p:nvSpPr>
        <p:spPr>
          <a:xfrm>
            <a:off x="782402" y="3482565"/>
            <a:ext cx="3238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/>
            <a:r>
              <a:rPr lang="ru-RU" dirty="0" smtClean="0">
                <a:latin typeface="Bahnschrift Light" panose="020B0502040204020203" pitchFamily="34" charset="0"/>
              </a:rPr>
              <a:t>Запуск летней школы</a:t>
            </a:r>
            <a:endParaRPr lang="ru-RU" b="1" dirty="0">
              <a:latin typeface="Bahnschrift Light" panose="020B0502040204020203" pitchFamily="34" charset="0"/>
            </a:endParaRPr>
          </a:p>
        </p:txBody>
      </p:sp>
      <p:grpSp>
        <p:nvGrpSpPr>
          <p:cNvPr id="167" name="Группа 166">
            <a:extLst>
              <a:ext uri="{FF2B5EF4-FFF2-40B4-BE49-F238E27FC236}">
                <a16:creationId xmlns:a16="http://schemas.microsoft.com/office/drawing/2014/main" id="{AADC3E83-B1D5-D571-3105-46E00B924AE6}"/>
              </a:ext>
            </a:extLst>
          </p:cNvPr>
          <p:cNvGrpSpPr/>
          <p:nvPr/>
        </p:nvGrpSpPr>
        <p:grpSpPr>
          <a:xfrm>
            <a:off x="287191" y="3393729"/>
            <a:ext cx="461518" cy="457200"/>
            <a:chOff x="1249904" y="1499119"/>
            <a:chExt cx="461518" cy="457200"/>
          </a:xfrm>
        </p:grpSpPr>
        <p:sp>
          <p:nvSpPr>
            <p:cNvPr id="168" name="Овал 167">
              <a:extLst>
                <a:ext uri="{FF2B5EF4-FFF2-40B4-BE49-F238E27FC236}">
                  <a16:creationId xmlns:a16="http://schemas.microsoft.com/office/drawing/2014/main" id="{CC8DF74E-F7D0-85C3-7327-B986BF028E10}"/>
                </a:ext>
              </a:extLst>
            </p:cNvPr>
            <p:cNvSpPr/>
            <p:nvPr/>
          </p:nvSpPr>
          <p:spPr>
            <a:xfrm>
              <a:off x="1249904" y="1499119"/>
              <a:ext cx="457200" cy="45720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43222D25-85E2-D90F-7AB0-2AA8717C4F31}"/>
                </a:ext>
              </a:extLst>
            </p:cNvPr>
            <p:cNvSpPr txBox="1"/>
            <p:nvPr/>
          </p:nvSpPr>
          <p:spPr>
            <a:xfrm>
              <a:off x="1325926" y="1512145"/>
              <a:ext cx="385496" cy="40011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FFC000"/>
                  </a:solidFill>
                  <a:latin typeface="Bahnschrift Light" panose="020B0502040204020203" pitchFamily="34" charset="0"/>
                </a:rPr>
                <a:t>5</a:t>
              </a:r>
              <a:endParaRPr lang="ru-RU" sz="2000" b="1" dirty="0">
                <a:solidFill>
                  <a:srgbClr val="FFC000"/>
                </a:solidFill>
                <a:latin typeface="Bahnschrift Light" panose="020B0502040204020203" pitchFamily="34" charset="0"/>
              </a:endParaRPr>
            </a:p>
          </p:txBody>
        </p:sp>
      </p:grpSp>
      <p:sp>
        <p:nvSpPr>
          <p:cNvPr id="170" name="TextBox 169">
            <a:extLst>
              <a:ext uri="{FF2B5EF4-FFF2-40B4-BE49-F238E27FC236}">
                <a16:creationId xmlns:a16="http://schemas.microsoft.com/office/drawing/2014/main" id="{3432CCCA-3EF1-F657-4295-A6C44F8FA86F}"/>
              </a:ext>
            </a:extLst>
          </p:cNvPr>
          <p:cNvSpPr txBox="1"/>
          <p:nvPr/>
        </p:nvSpPr>
        <p:spPr>
          <a:xfrm>
            <a:off x="803631" y="3978464"/>
            <a:ext cx="3238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/>
            <a:r>
              <a:rPr lang="ru-RU" dirty="0" smtClean="0">
                <a:latin typeface="Bahnschrift Light" panose="020B0502040204020203" pitchFamily="34" charset="0"/>
              </a:rPr>
              <a:t>Публикация первого годового курса на платформе</a:t>
            </a:r>
            <a:endParaRPr lang="ru-RU" b="1" dirty="0">
              <a:latin typeface="Bahnschrift Light" panose="020B0502040204020203" pitchFamily="34" charset="0"/>
            </a:endParaRPr>
          </a:p>
        </p:txBody>
      </p:sp>
      <p:sp>
        <p:nvSpPr>
          <p:cNvPr id="171" name="Прямоугольник 170"/>
          <p:cNvSpPr/>
          <p:nvPr/>
        </p:nvSpPr>
        <p:spPr>
          <a:xfrm>
            <a:off x="5212557" y="4004286"/>
            <a:ext cx="29610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Bahnschrift Light" panose="020B0502040204020203" pitchFamily="34" charset="0"/>
              </a:rPr>
              <a:t>Сентябрь 2024 года</a:t>
            </a:r>
            <a:endParaRPr lang="ru-RU" dirty="0">
              <a:solidFill>
                <a:schemeClr val="tx1"/>
              </a:solidFill>
              <a:latin typeface="Bahnschrift Light" panose="020B0502040204020203" pitchFamily="34" charset="0"/>
            </a:endParaRPr>
          </a:p>
        </p:txBody>
      </p:sp>
      <p:cxnSp>
        <p:nvCxnSpPr>
          <p:cNvPr id="172" name="Прямая со стрелкой 171">
            <a:extLst>
              <a:ext uri="{FF2B5EF4-FFF2-40B4-BE49-F238E27FC236}">
                <a16:creationId xmlns:a16="http://schemas.microsoft.com/office/drawing/2014/main" id="{2659C0BC-20DC-0E0F-5C3A-2B6F7436BB1B}"/>
              </a:ext>
            </a:extLst>
          </p:cNvPr>
          <p:cNvCxnSpPr>
            <a:cxnSpLocks/>
          </p:cNvCxnSpPr>
          <p:nvPr/>
        </p:nvCxnSpPr>
        <p:spPr>
          <a:xfrm flipV="1">
            <a:off x="4120154" y="4225195"/>
            <a:ext cx="928197" cy="1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18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53" name="Google Shape;9953;p71"/>
          <p:cNvGrpSpPr/>
          <p:nvPr/>
        </p:nvGrpSpPr>
        <p:grpSpPr>
          <a:xfrm>
            <a:off x="4810219" y="1969303"/>
            <a:ext cx="1919305" cy="2034732"/>
            <a:chOff x="6791419" y="2004775"/>
            <a:chExt cx="1919305" cy="2034732"/>
          </a:xfrm>
        </p:grpSpPr>
        <p:sp>
          <p:nvSpPr>
            <p:cNvPr id="9954" name="Google Shape;9954;p71"/>
            <p:cNvSpPr/>
            <p:nvPr/>
          </p:nvSpPr>
          <p:spPr>
            <a:xfrm>
              <a:off x="6791419" y="2004775"/>
              <a:ext cx="1917964" cy="626268"/>
            </a:xfrm>
            <a:custGeom>
              <a:avLst/>
              <a:gdLst/>
              <a:ahLst/>
              <a:cxnLst/>
              <a:rect l="l" t="t" r="r" b="b"/>
              <a:pathLst>
                <a:path w="1257681" h="626268" extrusionOk="0">
                  <a:moveTo>
                    <a:pt x="0" y="0"/>
                  </a:moveTo>
                  <a:lnTo>
                    <a:pt x="1257681" y="0"/>
                  </a:lnTo>
                  <a:lnTo>
                    <a:pt x="1257681" y="626269"/>
                  </a:lnTo>
                  <a:lnTo>
                    <a:pt x="0" y="62626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5" name="Google Shape;9955;p71"/>
            <p:cNvSpPr/>
            <p:nvPr/>
          </p:nvSpPr>
          <p:spPr>
            <a:xfrm>
              <a:off x="7453043" y="3413239"/>
              <a:ext cx="1257681" cy="626268"/>
            </a:xfrm>
            <a:custGeom>
              <a:avLst/>
              <a:gdLst/>
              <a:ahLst/>
              <a:cxnLst/>
              <a:rect l="l" t="t" r="r" b="b"/>
              <a:pathLst>
                <a:path w="1257681" h="626268" extrusionOk="0">
                  <a:moveTo>
                    <a:pt x="0" y="0"/>
                  </a:moveTo>
                  <a:lnTo>
                    <a:pt x="1257681" y="0"/>
                  </a:lnTo>
                  <a:lnTo>
                    <a:pt x="1257681" y="626269"/>
                  </a:lnTo>
                  <a:lnTo>
                    <a:pt x="0" y="62626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6" name="Google Shape;9956;p71"/>
            <p:cNvSpPr/>
            <p:nvPr/>
          </p:nvSpPr>
          <p:spPr>
            <a:xfrm>
              <a:off x="6791424" y="2708950"/>
              <a:ext cx="1918461" cy="626268"/>
            </a:xfrm>
            <a:custGeom>
              <a:avLst/>
              <a:gdLst/>
              <a:ahLst/>
              <a:cxnLst/>
              <a:rect l="l" t="t" r="r" b="b"/>
              <a:pathLst>
                <a:path w="1748028" h="626268" extrusionOk="0">
                  <a:moveTo>
                    <a:pt x="0" y="0"/>
                  </a:moveTo>
                  <a:lnTo>
                    <a:pt x="1748028" y="0"/>
                  </a:lnTo>
                  <a:lnTo>
                    <a:pt x="1748028" y="626269"/>
                  </a:lnTo>
                  <a:lnTo>
                    <a:pt x="0" y="62626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7" name="Google Shape;9957;p71"/>
            <p:cNvSpPr/>
            <p:nvPr/>
          </p:nvSpPr>
          <p:spPr>
            <a:xfrm>
              <a:off x="6791437" y="3413114"/>
              <a:ext cx="525589" cy="626268"/>
            </a:xfrm>
            <a:custGeom>
              <a:avLst/>
              <a:gdLst/>
              <a:ahLst/>
              <a:cxnLst/>
              <a:rect l="l" t="t" r="r" b="b"/>
              <a:pathLst>
                <a:path w="525589" h="626268" extrusionOk="0">
                  <a:moveTo>
                    <a:pt x="0" y="0"/>
                  </a:moveTo>
                  <a:lnTo>
                    <a:pt x="525590" y="0"/>
                  </a:lnTo>
                  <a:lnTo>
                    <a:pt x="525590" y="626269"/>
                  </a:lnTo>
                  <a:lnTo>
                    <a:pt x="0" y="62626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958" name="Google Shape;9958;p71"/>
            <p:cNvGrpSpPr/>
            <p:nvPr/>
          </p:nvGrpSpPr>
          <p:grpSpPr>
            <a:xfrm>
              <a:off x="6969173" y="2122220"/>
              <a:ext cx="908399" cy="399383"/>
              <a:chOff x="849248" y="2869120"/>
              <a:chExt cx="908399" cy="399383"/>
            </a:xfrm>
          </p:grpSpPr>
          <p:sp>
            <p:nvSpPr>
              <p:cNvPr id="9959" name="Google Shape;9959;p71"/>
              <p:cNvSpPr/>
              <p:nvPr/>
            </p:nvSpPr>
            <p:spPr>
              <a:xfrm>
                <a:off x="849248" y="2869120"/>
                <a:ext cx="908399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08399" h="9525" extrusionOk="0">
                    <a:moveTo>
                      <a:pt x="903732" y="9525"/>
                    </a:moveTo>
                    <a:lnTo>
                      <a:pt x="4763" y="9525"/>
                    </a:lnTo>
                    <a:cubicBezTo>
                      <a:pt x="2095" y="9525"/>
                      <a:pt x="0" y="7429"/>
                      <a:pt x="0" y="4763"/>
                    </a:cubicBezTo>
                    <a:cubicBezTo>
                      <a:pt x="0" y="2096"/>
                      <a:pt x="2095" y="0"/>
                      <a:pt x="4763" y="0"/>
                    </a:cubicBezTo>
                    <a:lnTo>
                      <a:pt x="903637" y="0"/>
                    </a:lnTo>
                    <a:cubicBezTo>
                      <a:pt x="906304" y="0"/>
                      <a:pt x="908399" y="2096"/>
                      <a:pt x="908399" y="4763"/>
                    </a:cubicBezTo>
                    <a:cubicBezTo>
                      <a:pt x="908399" y="7429"/>
                      <a:pt x="906304" y="9525"/>
                      <a:pt x="903637" y="95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60" name="Google Shape;9960;p71"/>
              <p:cNvSpPr/>
              <p:nvPr/>
            </p:nvSpPr>
            <p:spPr>
              <a:xfrm>
                <a:off x="849248" y="2994945"/>
                <a:ext cx="908399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08399" h="9525" extrusionOk="0">
                    <a:moveTo>
                      <a:pt x="903732" y="9525"/>
                    </a:moveTo>
                    <a:lnTo>
                      <a:pt x="4763" y="9525"/>
                    </a:lnTo>
                    <a:cubicBezTo>
                      <a:pt x="2095" y="9525"/>
                      <a:pt x="0" y="7430"/>
                      <a:pt x="0" y="4763"/>
                    </a:cubicBezTo>
                    <a:cubicBezTo>
                      <a:pt x="0" y="2096"/>
                      <a:pt x="2095" y="0"/>
                      <a:pt x="4763" y="0"/>
                    </a:cubicBezTo>
                    <a:lnTo>
                      <a:pt x="903637" y="0"/>
                    </a:lnTo>
                    <a:cubicBezTo>
                      <a:pt x="906304" y="0"/>
                      <a:pt x="908399" y="2096"/>
                      <a:pt x="908399" y="4763"/>
                    </a:cubicBezTo>
                    <a:cubicBezTo>
                      <a:pt x="908399" y="7430"/>
                      <a:pt x="906304" y="9525"/>
                      <a:pt x="903637" y="95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61" name="Google Shape;9961;p71"/>
              <p:cNvSpPr/>
              <p:nvPr/>
            </p:nvSpPr>
            <p:spPr>
              <a:xfrm>
                <a:off x="849343" y="3099530"/>
                <a:ext cx="633888" cy="168973"/>
              </a:xfrm>
              <a:custGeom>
                <a:avLst/>
                <a:gdLst/>
                <a:ahLst/>
                <a:cxnLst/>
                <a:rect l="l" t="t" r="r" b="b"/>
                <a:pathLst>
                  <a:path w="633888" h="168973" extrusionOk="0">
                    <a:moveTo>
                      <a:pt x="549402" y="168973"/>
                    </a:moveTo>
                    <a:lnTo>
                      <a:pt x="84487" y="168973"/>
                    </a:lnTo>
                    <a:cubicBezTo>
                      <a:pt x="37909" y="168973"/>
                      <a:pt x="0" y="131064"/>
                      <a:pt x="0" y="84487"/>
                    </a:cubicBezTo>
                    <a:cubicBezTo>
                      <a:pt x="0" y="37909"/>
                      <a:pt x="37909" y="0"/>
                      <a:pt x="84487" y="0"/>
                    </a:cubicBezTo>
                    <a:lnTo>
                      <a:pt x="549402" y="0"/>
                    </a:lnTo>
                    <a:cubicBezTo>
                      <a:pt x="595979" y="0"/>
                      <a:pt x="633889" y="37909"/>
                      <a:pt x="633889" y="84487"/>
                    </a:cubicBezTo>
                    <a:cubicBezTo>
                      <a:pt x="633889" y="131064"/>
                      <a:pt x="595979" y="168973"/>
                      <a:pt x="549402" y="168973"/>
                    </a:cubicBezTo>
                    <a:close/>
                    <a:moveTo>
                      <a:pt x="84487" y="9525"/>
                    </a:moveTo>
                    <a:cubicBezTo>
                      <a:pt x="43148" y="9525"/>
                      <a:pt x="9525" y="43148"/>
                      <a:pt x="9525" y="84487"/>
                    </a:cubicBezTo>
                    <a:cubicBezTo>
                      <a:pt x="9525" y="125825"/>
                      <a:pt x="43148" y="159448"/>
                      <a:pt x="84487" y="159448"/>
                    </a:cubicBezTo>
                    <a:lnTo>
                      <a:pt x="549402" y="159448"/>
                    </a:lnTo>
                    <a:cubicBezTo>
                      <a:pt x="590741" y="159448"/>
                      <a:pt x="624364" y="125825"/>
                      <a:pt x="624364" y="84487"/>
                    </a:cubicBezTo>
                    <a:cubicBezTo>
                      <a:pt x="624364" y="43148"/>
                      <a:pt x="590741" y="9525"/>
                      <a:pt x="549402" y="9525"/>
                    </a:cubicBezTo>
                    <a:lnTo>
                      <a:pt x="84487" y="952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962" name="Google Shape;9962;p71"/>
            <p:cNvGrpSpPr/>
            <p:nvPr/>
          </p:nvGrpSpPr>
          <p:grpSpPr>
            <a:xfrm>
              <a:off x="7634875" y="3586117"/>
              <a:ext cx="908399" cy="261081"/>
              <a:chOff x="1514950" y="4333017"/>
              <a:chExt cx="908399" cy="261081"/>
            </a:xfrm>
          </p:grpSpPr>
          <p:sp>
            <p:nvSpPr>
              <p:cNvPr id="9963" name="Google Shape;9963;p71"/>
              <p:cNvSpPr/>
              <p:nvPr/>
            </p:nvSpPr>
            <p:spPr>
              <a:xfrm>
                <a:off x="1514950" y="4333017"/>
                <a:ext cx="908399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08399" h="9525" extrusionOk="0">
                    <a:moveTo>
                      <a:pt x="903637" y="9525"/>
                    </a:moveTo>
                    <a:lnTo>
                      <a:pt x="4763" y="9525"/>
                    </a:lnTo>
                    <a:cubicBezTo>
                      <a:pt x="2095" y="9525"/>
                      <a:pt x="0" y="7429"/>
                      <a:pt x="0" y="4763"/>
                    </a:cubicBezTo>
                    <a:cubicBezTo>
                      <a:pt x="0" y="2096"/>
                      <a:pt x="2095" y="0"/>
                      <a:pt x="4763" y="0"/>
                    </a:cubicBezTo>
                    <a:lnTo>
                      <a:pt x="903637" y="0"/>
                    </a:lnTo>
                    <a:cubicBezTo>
                      <a:pt x="906304" y="0"/>
                      <a:pt x="908399" y="2096"/>
                      <a:pt x="908399" y="4763"/>
                    </a:cubicBezTo>
                    <a:cubicBezTo>
                      <a:pt x="908399" y="7429"/>
                      <a:pt x="906304" y="9525"/>
                      <a:pt x="903637" y="95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64" name="Google Shape;9964;p71"/>
              <p:cNvSpPr/>
              <p:nvPr/>
            </p:nvSpPr>
            <p:spPr>
              <a:xfrm>
                <a:off x="1514950" y="4458842"/>
                <a:ext cx="908399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08399" h="9525" extrusionOk="0">
                    <a:moveTo>
                      <a:pt x="903637" y="9525"/>
                    </a:moveTo>
                    <a:lnTo>
                      <a:pt x="4763" y="9525"/>
                    </a:lnTo>
                    <a:cubicBezTo>
                      <a:pt x="2095" y="9525"/>
                      <a:pt x="0" y="7429"/>
                      <a:pt x="0" y="4763"/>
                    </a:cubicBezTo>
                    <a:cubicBezTo>
                      <a:pt x="0" y="2096"/>
                      <a:pt x="2095" y="0"/>
                      <a:pt x="4763" y="0"/>
                    </a:cubicBezTo>
                    <a:lnTo>
                      <a:pt x="903637" y="0"/>
                    </a:lnTo>
                    <a:cubicBezTo>
                      <a:pt x="906304" y="0"/>
                      <a:pt x="908399" y="2096"/>
                      <a:pt x="908399" y="4763"/>
                    </a:cubicBezTo>
                    <a:cubicBezTo>
                      <a:pt x="908399" y="7429"/>
                      <a:pt x="906304" y="9525"/>
                      <a:pt x="903637" y="95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65" name="Google Shape;9965;p71"/>
              <p:cNvSpPr/>
              <p:nvPr/>
            </p:nvSpPr>
            <p:spPr>
              <a:xfrm>
                <a:off x="1514950" y="4584573"/>
                <a:ext cx="59826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598265" h="9525" extrusionOk="0">
                    <a:moveTo>
                      <a:pt x="593503" y="9525"/>
                    </a:moveTo>
                    <a:lnTo>
                      <a:pt x="4763" y="9525"/>
                    </a:lnTo>
                    <a:cubicBezTo>
                      <a:pt x="2095" y="9525"/>
                      <a:pt x="0" y="7429"/>
                      <a:pt x="0" y="4763"/>
                    </a:cubicBezTo>
                    <a:cubicBezTo>
                      <a:pt x="0" y="2096"/>
                      <a:pt x="2095" y="0"/>
                      <a:pt x="4763" y="0"/>
                    </a:cubicBezTo>
                    <a:lnTo>
                      <a:pt x="593503" y="0"/>
                    </a:lnTo>
                    <a:cubicBezTo>
                      <a:pt x="596170" y="0"/>
                      <a:pt x="598265" y="2096"/>
                      <a:pt x="598265" y="4763"/>
                    </a:cubicBezTo>
                    <a:cubicBezTo>
                      <a:pt x="598265" y="7429"/>
                      <a:pt x="596170" y="9525"/>
                      <a:pt x="593503" y="95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966" name="Google Shape;9966;p71"/>
            <p:cNvGrpSpPr/>
            <p:nvPr/>
          </p:nvGrpSpPr>
          <p:grpSpPr>
            <a:xfrm>
              <a:off x="6953552" y="2841834"/>
              <a:ext cx="1392840" cy="346709"/>
              <a:chOff x="833627" y="3588734"/>
              <a:chExt cx="1392840" cy="346709"/>
            </a:xfrm>
          </p:grpSpPr>
          <p:sp>
            <p:nvSpPr>
              <p:cNvPr id="9967" name="Google Shape;9967;p71"/>
              <p:cNvSpPr/>
              <p:nvPr/>
            </p:nvSpPr>
            <p:spPr>
              <a:xfrm>
                <a:off x="1289493" y="3631501"/>
                <a:ext cx="936974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36974" h="9525" extrusionOk="0">
                    <a:moveTo>
                      <a:pt x="932212" y="9525"/>
                    </a:moveTo>
                    <a:lnTo>
                      <a:pt x="4763" y="9525"/>
                    </a:lnTo>
                    <a:cubicBezTo>
                      <a:pt x="2096" y="9525"/>
                      <a:pt x="0" y="7429"/>
                      <a:pt x="0" y="4763"/>
                    </a:cubicBezTo>
                    <a:cubicBezTo>
                      <a:pt x="0" y="2096"/>
                      <a:pt x="2096" y="0"/>
                      <a:pt x="4763" y="0"/>
                    </a:cubicBezTo>
                    <a:lnTo>
                      <a:pt x="932212" y="0"/>
                    </a:lnTo>
                    <a:cubicBezTo>
                      <a:pt x="934879" y="0"/>
                      <a:pt x="936974" y="2096"/>
                      <a:pt x="936974" y="4763"/>
                    </a:cubicBezTo>
                    <a:cubicBezTo>
                      <a:pt x="936974" y="7429"/>
                      <a:pt x="934879" y="9525"/>
                      <a:pt x="932212" y="95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68" name="Google Shape;9968;p71"/>
              <p:cNvSpPr/>
              <p:nvPr/>
            </p:nvSpPr>
            <p:spPr>
              <a:xfrm>
                <a:off x="1289493" y="3757326"/>
                <a:ext cx="936974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36974" h="9525" extrusionOk="0">
                    <a:moveTo>
                      <a:pt x="932212" y="9525"/>
                    </a:moveTo>
                    <a:lnTo>
                      <a:pt x="4763" y="9525"/>
                    </a:lnTo>
                    <a:cubicBezTo>
                      <a:pt x="2096" y="9525"/>
                      <a:pt x="0" y="7429"/>
                      <a:pt x="0" y="4763"/>
                    </a:cubicBezTo>
                    <a:cubicBezTo>
                      <a:pt x="0" y="2096"/>
                      <a:pt x="2096" y="0"/>
                      <a:pt x="4763" y="0"/>
                    </a:cubicBezTo>
                    <a:lnTo>
                      <a:pt x="932212" y="0"/>
                    </a:lnTo>
                    <a:cubicBezTo>
                      <a:pt x="934879" y="0"/>
                      <a:pt x="936974" y="2096"/>
                      <a:pt x="936974" y="4763"/>
                    </a:cubicBezTo>
                    <a:cubicBezTo>
                      <a:pt x="936974" y="7429"/>
                      <a:pt x="934879" y="9525"/>
                      <a:pt x="932212" y="95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69" name="Google Shape;9969;p71"/>
              <p:cNvSpPr/>
              <p:nvPr/>
            </p:nvSpPr>
            <p:spPr>
              <a:xfrm>
                <a:off x="1289493" y="3883151"/>
                <a:ext cx="62684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626840" h="9525" extrusionOk="0">
                    <a:moveTo>
                      <a:pt x="622078" y="9525"/>
                    </a:moveTo>
                    <a:lnTo>
                      <a:pt x="4763" y="9525"/>
                    </a:lnTo>
                    <a:cubicBezTo>
                      <a:pt x="2096" y="9525"/>
                      <a:pt x="0" y="7430"/>
                      <a:pt x="0" y="4763"/>
                    </a:cubicBezTo>
                    <a:cubicBezTo>
                      <a:pt x="0" y="2096"/>
                      <a:pt x="2096" y="0"/>
                      <a:pt x="4763" y="0"/>
                    </a:cubicBezTo>
                    <a:lnTo>
                      <a:pt x="622078" y="0"/>
                    </a:lnTo>
                    <a:cubicBezTo>
                      <a:pt x="624745" y="0"/>
                      <a:pt x="626840" y="2096"/>
                      <a:pt x="626840" y="4763"/>
                    </a:cubicBezTo>
                    <a:cubicBezTo>
                      <a:pt x="626840" y="7430"/>
                      <a:pt x="624745" y="9525"/>
                      <a:pt x="622078" y="95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70" name="Google Shape;9970;p71"/>
              <p:cNvSpPr/>
              <p:nvPr/>
            </p:nvSpPr>
            <p:spPr>
              <a:xfrm>
                <a:off x="833627" y="3588734"/>
                <a:ext cx="346710" cy="346709"/>
              </a:xfrm>
              <a:custGeom>
                <a:avLst/>
                <a:gdLst/>
                <a:ahLst/>
                <a:cxnLst/>
                <a:rect l="l" t="t" r="r" b="b"/>
                <a:pathLst>
                  <a:path w="346710" h="346709" extrusionOk="0">
                    <a:moveTo>
                      <a:pt x="346710" y="173355"/>
                    </a:moveTo>
                    <a:cubicBezTo>
                      <a:pt x="346710" y="269096"/>
                      <a:pt x="269096" y="346710"/>
                      <a:pt x="173355" y="346710"/>
                    </a:cubicBezTo>
                    <a:cubicBezTo>
                      <a:pt x="77614" y="346710"/>
                      <a:pt x="0" y="269096"/>
                      <a:pt x="0" y="173355"/>
                    </a:cubicBezTo>
                    <a:cubicBezTo>
                      <a:pt x="0" y="77614"/>
                      <a:pt x="77614" y="0"/>
                      <a:pt x="173355" y="0"/>
                    </a:cubicBezTo>
                    <a:cubicBezTo>
                      <a:pt x="269096" y="0"/>
                      <a:pt x="346710" y="77614"/>
                      <a:pt x="346710" y="173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971" name="Google Shape;9971;p71"/>
            <p:cNvGrpSpPr/>
            <p:nvPr/>
          </p:nvGrpSpPr>
          <p:grpSpPr>
            <a:xfrm>
              <a:off x="6901519" y="3459149"/>
              <a:ext cx="326638" cy="473868"/>
              <a:chOff x="781594" y="4206049"/>
              <a:chExt cx="326638" cy="473868"/>
            </a:xfrm>
          </p:grpSpPr>
          <p:sp>
            <p:nvSpPr>
              <p:cNvPr id="9972" name="Google Shape;9972;p71"/>
              <p:cNvSpPr/>
              <p:nvPr/>
            </p:nvSpPr>
            <p:spPr>
              <a:xfrm rot="-1375014">
                <a:off x="815062" y="4311328"/>
                <a:ext cx="215598" cy="215598"/>
              </a:xfrm>
              <a:custGeom>
                <a:avLst/>
                <a:gdLst/>
                <a:ahLst/>
                <a:cxnLst/>
                <a:rect l="l" t="t" r="r" b="b"/>
                <a:pathLst>
                  <a:path w="215264" h="215264" extrusionOk="0">
                    <a:moveTo>
                      <a:pt x="215265" y="107633"/>
                    </a:moveTo>
                    <a:cubicBezTo>
                      <a:pt x="215265" y="167076"/>
                      <a:pt x="167076" y="215265"/>
                      <a:pt x="107632" y="215265"/>
                    </a:cubicBezTo>
                    <a:cubicBezTo>
                      <a:pt x="48189" y="215265"/>
                      <a:pt x="0" y="167076"/>
                      <a:pt x="0" y="107633"/>
                    </a:cubicBezTo>
                    <a:cubicBezTo>
                      <a:pt x="0" y="48189"/>
                      <a:pt x="48189" y="0"/>
                      <a:pt x="107632" y="0"/>
                    </a:cubicBezTo>
                    <a:cubicBezTo>
                      <a:pt x="167076" y="0"/>
                      <a:pt x="215265" y="48189"/>
                      <a:pt x="215265" y="10763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73" name="Google Shape;9973;p71"/>
              <p:cNvSpPr/>
              <p:nvPr/>
            </p:nvSpPr>
            <p:spPr>
              <a:xfrm>
                <a:off x="970311" y="4474273"/>
                <a:ext cx="137921" cy="137922"/>
              </a:xfrm>
              <a:custGeom>
                <a:avLst/>
                <a:gdLst/>
                <a:ahLst/>
                <a:cxnLst/>
                <a:rect l="l" t="t" r="r" b="b"/>
                <a:pathLst>
                  <a:path w="137921" h="137922" extrusionOk="0">
                    <a:moveTo>
                      <a:pt x="68961" y="137922"/>
                    </a:moveTo>
                    <a:lnTo>
                      <a:pt x="0" y="137922"/>
                    </a:lnTo>
                    <a:lnTo>
                      <a:pt x="0" y="0"/>
                    </a:lnTo>
                    <a:lnTo>
                      <a:pt x="68961" y="0"/>
                    </a:lnTo>
                    <a:cubicBezTo>
                      <a:pt x="106966" y="0"/>
                      <a:pt x="137922" y="30956"/>
                      <a:pt x="137922" y="68961"/>
                    </a:cubicBezTo>
                    <a:cubicBezTo>
                      <a:pt x="137922" y="106966"/>
                      <a:pt x="106966" y="137922"/>
                      <a:pt x="68961" y="137922"/>
                    </a:cubicBezTo>
                    <a:close/>
                    <a:moveTo>
                      <a:pt x="15716" y="122206"/>
                    </a:moveTo>
                    <a:lnTo>
                      <a:pt x="68961" y="122206"/>
                    </a:lnTo>
                    <a:cubicBezTo>
                      <a:pt x="98298" y="122206"/>
                      <a:pt x="122206" y="98298"/>
                      <a:pt x="122206" y="68961"/>
                    </a:cubicBezTo>
                    <a:cubicBezTo>
                      <a:pt x="122206" y="39624"/>
                      <a:pt x="98298" y="15716"/>
                      <a:pt x="68961" y="15716"/>
                    </a:cubicBezTo>
                    <a:lnTo>
                      <a:pt x="15716" y="15716"/>
                    </a:lnTo>
                    <a:lnTo>
                      <a:pt x="15716" y="12211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74" name="Google Shape;9974;p71"/>
              <p:cNvSpPr/>
              <p:nvPr/>
            </p:nvSpPr>
            <p:spPr>
              <a:xfrm>
                <a:off x="814958" y="4419123"/>
                <a:ext cx="215360" cy="260794"/>
              </a:xfrm>
              <a:custGeom>
                <a:avLst/>
                <a:gdLst/>
                <a:ahLst/>
                <a:cxnLst/>
                <a:rect l="l" t="t" r="r" b="b"/>
                <a:pathLst>
                  <a:path w="215360" h="260794" extrusionOk="0">
                    <a:moveTo>
                      <a:pt x="0" y="0"/>
                    </a:moveTo>
                    <a:lnTo>
                      <a:pt x="215360" y="0"/>
                    </a:lnTo>
                    <a:lnTo>
                      <a:pt x="215360" y="175165"/>
                    </a:lnTo>
                    <a:cubicBezTo>
                      <a:pt x="215360" y="222409"/>
                      <a:pt x="176974" y="260794"/>
                      <a:pt x="129731" y="260794"/>
                    </a:cubicBezTo>
                    <a:lnTo>
                      <a:pt x="85630" y="260794"/>
                    </a:lnTo>
                    <a:cubicBezTo>
                      <a:pt x="38386" y="260794"/>
                      <a:pt x="0" y="222409"/>
                      <a:pt x="0" y="175165"/>
                    </a:cubicBez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75" name="Google Shape;9975;p71"/>
              <p:cNvSpPr/>
              <p:nvPr/>
            </p:nvSpPr>
            <p:spPr>
              <a:xfrm rot="-4847797">
                <a:off x="838233" y="4334747"/>
                <a:ext cx="168846" cy="168846"/>
              </a:xfrm>
              <a:custGeom>
                <a:avLst/>
                <a:gdLst/>
                <a:ahLst/>
                <a:cxnLst/>
                <a:rect l="l" t="t" r="r" b="b"/>
                <a:pathLst>
                  <a:path w="168782" h="168782" extrusionOk="0">
                    <a:moveTo>
                      <a:pt x="168783" y="84392"/>
                    </a:moveTo>
                    <a:cubicBezTo>
                      <a:pt x="168783" y="131000"/>
                      <a:pt x="131000" y="168783"/>
                      <a:pt x="84391" y="168783"/>
                    </a:cubicBezTo>
                    <a:cubicBezTo>
                      <a:pt x="37783" y="168783"/>
                      <a:pt x="0" y="130999"/>
                      <a:pt x="0" y="84392"/>
                    </a:cubicBezTo>
                    <a:cubicBezTo>
                      <a:pt x="0" y="37783"/>
                      <a:pt x="37783" y="0"/>
                      <a:pt x="84391" y="0"/>
                    </a:cubicBezTo>
                    <a:cubicBezTo>
                      <a:pt x="131000" y="0"/>
                      <a:pt x="168783" y="37784"/>
                      <a:pt x="168783" y="843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76" name="Google Shape;9976;p71"/>
              <p:cNvSpPr/>
              <p:nvPr/>
            </p:nvSpPr>
            <p:spPr>
              <a:xfrm>
                <a:off x="863504" y="4355568"/>
                <a:ext cx="61372" cy="118258"/>
              </a:xfrm>
              <a:custGeom>
                <a:avLst/>
                <a:gdLst/>
                <a:ahLst/>
                <a:cxnLst/>
                <a:rect l="l" t="t" r="r" b="b"/>
                <a:pathLst>
                  <a:path w="61372" h="118258" extrusionOk="0">
                    <a:moveTo>
                      <a:pt x="37656" y="404"/>
                    </a:moveTo>
                    <a:cubicBezTo>
                      <a:pt x="13748" y="15740"/>
                      <a:pt x="-3492" y="40981"/>
                      <a:pt x="603" y="70413"/>
                    </a:cubicBezTo>
                    <a:cubicBezTo>
                      <a:pt x="4699" y="99940"/>
                      <a:pt x="29559" y="120038"/>
                      <a:pt x="59087" y="118133"/>
                    </a:cubicBezTo>
                    <a:cubicBezTo>
                      <a:pt x="62135" y="117943"/>
                      <a:pt x="62135" y="113180"/>
                      <a:pt x="59087" y="113371"/>
                    </a:cubicBezTo>
                    <a:cubicBezTo>
                      <a:pt x="29083" y="115276"/>
                      <a:pt x="5461" y="93082"/>
                      <a:pt x="4794" y="63079"/>
                    </a:cubicBezTo>
                    <a:cubicBezTo>
                      <a:pt x="4223" y="38028"/>
                      <a:pt x="19749" y="17549"/>
                      <a:pt x="40132" y="4500"/>
                    </a:cubicBezTo>
                    <a:cubicBezTo>
                      <a:pt x="42704" y="2881"/>
                      <a:pt x="40323" y="-1310"/>
                      <a:pt x="37751" y="404"/>
                    </a:cubicBezTo>
                    <a:lnTo>
                      <a:pt x="37751" y="40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77" name="Google Shape;9977;p71"/>
              <p:cNvSpPr/>
              <p:nvPr/>
            </p:nvSpPr>
            <p:spPr>
              <a:xfrm>
                <a:off x="941924" y="4370069"/>
                <a:ext cx="39013" cy="80737"/>
              </a:xfrm>
              <a:custGeom>
                <a:avLst/>
                <a:gdLst/>
                <a:ahLst/>
                <a:cxnLst/>
                <a:rect l="l" t="t" r="r" b="b"/>
                <a:pathLst>
                  <a:path w="39013" h="80737" extrusionOk="0">
                    <a:moveTo>
                      <a:pt x="3146" y="4763"/>
                    </a:moveTo>
                    <a:cubicBezTo>
                      <a:pt x="21910" y="4763"/>
                      <a:pt x="35435" y="20003"/>
                      <a:pt x="34197" y="38482"/>
                    </a:cubicBezTo>
                    <a:cubicBezTo>
                      <a:pt x="32959" y="57150"/>
                      <a:pt x="18290" y="70105"/>
                      <a:pt x="1622" y="76010"/>
                    </a:cubicBezTo>
                    <a:cubicBezTo>
                      <a:pt x="-1236" y="77058"/>
                      <a:pt x="2" y="81630"/>
                      <a:pt x="2860" y="80582"/>
                    </a:cubicBezTo>
                    <a:cubicBezTo>
                      <a:pt x="23053" y="73438"/>
                      <a:pt x="40103" y="56674"/>
                      <a:pt x="38960" y="33814"/>
                    </a:cubicBezTo>
                    <a:cubicBezTo>
                      <a:pt x="38007" y="14288"/>
                      <a:pt x="22386" y="-95"/>
                      <a:pt x="3146" y="0"/>
                    </a:cubicBezTo>
                    <a:cubicBezTo>
                      <a:pt x="98" y="0"/>
                      <a:pt x="98" y="4763"/>
                      <a:pt x="3146" y="4763"/>
                    </a:cubicBezTo>
                    <a:lnTo>
                      <a:pt x="3146" y="476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78" name="Google Shape;9978;p71"/>
              <p:cNvSpPr/>
              <p:nvPr/>
            </p:nvSpPr>
            <p:spPr>
              <a:xfrm>
                <a:off x="895321" y="4384107"/>
                <a:ext cx="30793" cy="54828"/>
              </a:xfrm>
              <a:custGeom>
                <a:avLst/>
                <a:gdLst/>
                <a:ahLst/>
                <a:cxnLst/>
                <a:rect l="l" t="t" r="r" b="b"/>
                <a:pathLst>
                  <a:path w="30793" h="54828" extrusionOk="0">
                    <a:moveTo>
                      <a:pt x="19173" y="155"/>
                    </a:moveTo>
                    <a:cubicBezTo>
                      <a:pt x="-11021" y="11013"/>
                      <a:pt x="-3782" y="54828"/>
                      <a:pt x="28507" y="54828"/>
                    </a:cubicBezTo>
                    <a:cubicBezTo>
                      <a:pt x="31555" y="54828"/>
                      <a:pt x="31555" y="50066"/>
                      <a:pt x="28507" y="50066"/>
                    </a:cubicBezTo>
                    <a:cubicBezTo>
                      <a:pt x="1933" y="50066"/>
                      <a:pt x="-4830" y="13776"/>
                      <a:pt x="20411" y="4727"/>
                    </a:cubicBezTo>
                    <a:cubicBezTo>
                      <a:pt x="23269" y="3679"/>
                      <a:pt x="22030" y="-893"/>
                      <a:pt x="19173" y="155"/>
                    </a:cubicBezTo>
                    <a:lnTo>
                      <a:pt x="19173" y="15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79" name="Google Shape;9979;p71"/>
              <p:cNvSpPr/>
              <p:nvPr/>
            </p:nvSpPr>
            <p:spPr>
              <a:xfrm>
                <a:off x="914201" y="4206049"/>
                <a:ext cx="37214" cy="194244"/>
              </a:xfrm>
              <a:custGeom>
                <a:avLst/>
                <a:gdLst/>
                <a:ahLst/>
                <a:cxnLst/>
                <a:rect l="l" t="t" r="r" b="b"/>
                <a:pathLst>
                  <a:path w="37214" h="194244" extrusionOk="0">
                    <a:moveTo>
                      <a:pt x="26868" y="0"/>
                    </a:moveTo>
                    <a:cubicBezTo>
                      <a:pt x="17248" y="3143"/>
                      <a:pt x="11533" y="10192"/>
                      <a:pt x="12105" y="20765"/>
                    </a:cubicBezTo>
                    <a:cubicBezTo>
                      <a:pt x="13438" y="47625"/>
                      <a:pt x="46014" y="58388"/>
                      <a:pt x="22392" y="88106"/>
                    </a:cubicBezTo>
                    <a:cubicBezTo>
                      <a:pt x="14010" y="98584"/>
                      <a:pt x="2199" y="108204"/>
                      <a:pt x="294" y="122396"/>
                    </a:cubicBezTo>
                    <a:cubicBezTo>
                      <a:pt x="-3135" y="147828"/>
                      <a:pt x="24773" y="164783"/>
                      <a:pt x="16772" y="191358"/>
                    </a:cubicBezTo>
                    <a:cubicBezTo>
                      <a:pt x="15915" y="194310"/>
                      <a:pt x="20296" y="195453"/>
                      <a:pt x="21344" y="192596"/>
                    </a:cubicBezTo>
                    <a:cubicBezTo>
                      <a:pt x="22106" y="190595"/>
                      <a:pt x="22868" y="188595"/>
                      <a:pt x="23630" y="186690"/>
                    </a:cubicBezTo>
                    <a:cubicBezTo>
                      <a:pt x="24678" y="183833"/>
                      <a:pt x="20106" y="182594"/>
                      <a:pt x="19058" y="185452"/>
                    </a:cubicBezTo>
                    <a:cubicBezTo>
                      <a:pt x="18296" y="187452"/>
                      <a:pt x="17534" y="189452"/>
                      <a:pt x="16772" y="191358"/>
                    </a:cubicBezTo>
                    <a:lnTo>
                      <a:pt x="21344" y="192596"/>
                    </a:lnTo>
                    <a:cubicBezTo>
                      <a:pt x="25535" y="178784"/>
                      <a:pt x="21439" y="168783"/>
                      <a:pt x="15724" y="156020"/>
                    </a:cubicBezTo>
                    <a:cubicBezTo>
                      <a:pt x="8485" y="139922"/>
                      <a:pt x="8" y="126873"/>
                      <a:pt x="11152" y="108966"/>
                    </a:cubicBezTo>
                    <a:cubicBezTo>
                      <a:pt x="16105" y="100870"/>
                      <a:pt x="23916" y="94774"/>
                      <a:pt x="29345" y="87059"/>
                    </a:cubicBezTo>
                    <a:cubicBezTo>
                      <a:pt x="34107" y="80201"/>
                      <a:pt x="37727" y="73247"/>
                      <a:pt x="37155" y="64770"/>
                    </a:cubicBezTo>
                    <a:cubicBezTo>
                      <a:pt x="36298" y="51435"/>
                      <a:pt x="1056" y="13526"/>
                      <a:pt x="28107" y="4763"/>
                    </a:cubicBezTo>
                    <a:cubicBezTo>
                      <a:pt x="30964" y="3810"/>
                      <a:pt x="29726" y="-762"/>
                      <a:pt x="26868" y="191"/>
                    </a:cubicBezTo>
                    <a:lnTo>
                      <a:pt x="26868" y="19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80" name="Google Shape;9980;p71"/>
              <p:cNvSpPr/>
              <p:nvPr/>
            </p:nvSpPr>
            <p:spPr>
              <a:xfrm>
                <a:off x="960542" y="4240254"/>
                <a:ext cx="21710" cy="91943"/>
              </a:xfrm>
              <a:custGeom>
                <a:avLst/>
                <a:gdLst/>
                <a:ahLst/>
                <a:cxnLst/>
                <a:rect l="l" t="t" r="r" b="b"/>
                <a:pathLst>
                  <a:path w="21710" h="91943" extrusionOk="0">
                    <a:moveTo>
                      <a:pt x="9578" y="87810"/>
                    </a:moveTo>
                    <a:cubicBezTo>
                      <a:pt x="-4614" y="73618"/>
                      <a:pt x="19770" y="51330"/>
                      <a:pt x="21484" y="36947"/>
                    </a:cubicBezTo>
                    <a:cubicBezTo>
                      <a:pt x="22913" y="24374"/>
                      <a:pt x="17293" y="12277"/>
                      <a:pt x="12245" y="1228"/>
                    </a:cubicBezTo>
                    <a:cubicBezTo>
                      <a:pt x="11007" y="-1534"/>
                      <a:pt x="6911" y="847"/>
                      <a:pt x="8149" y="3609"/>
                    </a:cubicBezTo>
                    <a:cubicBezTo>
                      <a:pt x="14626" y="17897"/>
                      <a:pt x="19960" y="31898"/>
                      <a:pt x="13197" y="47043"/>
                    </a:cubicBezTo>
                    <a:cubicBezTo>
                      <a:pt x="9959" y="54187"/>
                      <a:pt x="4244" y="60188"/>
                      <a:pt x="1672" y="67713"/>
                    </a:cubicBezTo>
                    <a:cubicBezTo>
                      <a:pt x="-1471" y="76571"/>
                      <a:pt x="-328" y="84477"/>
                      <a:pt x="6339" y="91239"/>
                    </a:cubicBezTo>
                    <a:cubicBezTo>
                      <a:pt x="8530" y="93430"/>
                      <a:pt x="11864" y="90001"/>
                      <a:pt x="9673" y="87906"/>
                    </a:cubicBezTo>
                    <a:lnTo>
                      <a:pt x="9673" y="8790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981" name="Google Shape;9981;p71"/>
          <p:cNvGrpSpPr/>
          <p:nvPr/>
        </p:nvGrpSpPr>
        <p:grpSpPr>
          <a:xfrm flipH="1">
            <a:off x="6384974" y="1890249"/>
            <a:ext cx="1850300" cy="2608333"/>
            <a:chOff x="2584633" y="1917241"/>
            <a:chExt cx="2463782" cy="3473146"/>
          </a:xfrm>
        </p:grpSpPr>
        <p:sp>
          <p:nvSpPr>
            <p:cNvPr id="9982" name="Google Shape;9982;p71"/>
            <p:cNvSpPr/>
            <p:nvPr/>
          </p:nvSpPr>
          <p:spPr>
            <a:xfrm>
              <a:off x="3764579" y="1920516"/>
              <a:ext cx="1283836" cy="1141770"/>
            </a:xfrm>
            <a:custGeom>
              <a:avLst/>
              <a:gdLst/>
              <a:ahLst/>
              <a:cxnLst/>
              <a:rect l="l" t="t" r="r" b="b"/>
              <a:pathLst>
                <a:path w="1283836" h="1141770" extrusionOk="0">
                  <a:moveTo>
                    <a:pt x="1035925" y="104"/>
                  </a:moveTo>
                  <a:cubicBezTo>
                    <a:pt x="1093076" y="1533"/>
                    <a:pt x="1150226" y="2962"/>
                    <a:pt x="1207375" y="4390"/>
                  </a:cubicBezTo>
                  <a:cubicBezTo>
                    <a:pt x="1207375" y="4390"/>
                    <a:pt x="1207375" y="4390"/>
                    <a:pt x="1207471" y="4390"/>
                  </a:cubicBezTo>
                  <a:cubicBezTo>
                    <a:pt x="1259001" y="12106"/>
                    <a:pt x="1277289" y="55063"/>
                    <a:pt x="1283385" y="78400"/>
                  </a:cubicBezTo>
                  <a:cubicBezTo>
                    <a:pt x="1285480" y="86305"/>
                    <a:pt x="1280051" y="94211"/>
                    <a:pt x="1271955" y="95259"/>
                  </a:cubicBezTo>
                  <a:lnTo>
                    <a:pt x="1150606" y="110880"/>
                  </a:lnTo>
                  <a:cubicBezTo>
                    <a:pt x="1132033" y="113261"/>
                    <a:pt x="1113840" y="119167"/>
                    <a:pt x="1098314" y="129549"/>
                  </a:cubicBezTo>
                  <a:cubicBezTo>
                    <a:pt x="1068025" y="149551"/>
                    <a:pt x="1046022" y="180603"/>
                    <a:pt x="1037449" y="216703"/>
                  </a:cubicBezTo>
                  <a:lnTo>
                    <a:pt x="851236" y="1017755"/>
                  </a:lnTo>
                  <a:cubicBezTo>
                    <a:pt x="842949" y="1052617"/>
                    <a:pt x="824185" y="1084621"/>
                    <a:pt x="796181" y="1107004"/>
                  </a:cubicBezTo>
                  <a:cubicBezTo>
                    <a:pt x="767035" y="1130245"/>
                    <a:pt x="732173" y="1141771"/>
                    <a:pt x="697407" y="1141771"/>
                  </a:cubicBezTo>
                  <a:cubicBezTo>
                    <a:pt x="671023" y="1141771"/>
                    <a:pt x="644734" y="1135198"/>
                    <a:pt x="621112" y="1122054"/>
                  </a:cubicBezTo>
                  <a:lnTo>
                    <a:pt x="85330" y="825160"/>
                  </a:lnTo>
                  <a:cubicBezTo>
                    <a:pt x="3034" y="779535"/>
                    <a:pt x="-26112" y="675331"/>
                    <a:pt x="26275" y="597131"/>
                  </a:cubicBezTo>
                  <a:cubicBezTo>
                    <a:pt x="71329" y="529885"/>
                    <a:pt x="161245" y="507215"/>
                    <a:pt x="233349" y="547220"/>
                  </a:cubicBezTo>
                  <a:lnTo>
                    <a:pt x="591489" y="745626"/>
                  </a:lnTo>
                  <a:cubicBezTo>
                    <a:pt x="591965" y="745912"/>
                    <a:pt x="592537" y="745626"/>
                    <a:pt x="592727" y="745150"/>
                  </a:cubicBezTo>
                  <a:lnTo>
                    <a:pt x="772559" y="175269"/>
                  </a:lnTo>
                  <a:cubicBezTo>
                    <a:pt x="772559" y="175269"/>
                    <a:pt x="831995" y="-4944"/>
                    <a:pt x="1036021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3" name="Google Shape;9983;p71"/>
            <p:cNvSpPr/>
            <p:nvPr/>
          </p:nvSpPr>
          <p:spPr>
            <a:xfrm>
              <a:off x="3764579" y="2447952"/>
              <a:ext cx="591488" cy="517846"/>
            </a:xfrm>
            <a:custGeom>
              <a:avLst/>
              <a:gdLst/>
              <a:ahLst/>
              <a:cxnLst/>
              <a:rect l="l" t="t" r="r" b="b"/>
              <a:pathLst>
                <a:path w="591488" h="517846" extrusionOk="0">
                  <a:moveTo>
                    <a:pt x="482428" y="517752"/>
                  </a:moveTo>
                  <a:lnTo>
                    <a:pt x="85330" y="297724"/>
                  </a:lnTo>
                  <a:cubicBezTo>
                    <a:pt x="3034" y="252099"/>
                    <a:pt x="-26112" y="147896"/>
                    <a:pt x="26275" y="69695"/>
                  </a:cubicBezTo>
                  <a:cubicBezTo>
                    <a:pt x="71329" y="2449"/>
                    <a:pt x="161245" y="-20221"/>
                    <a:pt x="233349" y="19785"/>
                  </a:cubicBezTo>
                  <a:lnTo>
                    <a:pt x="591489" y="218190"/>
                  </a:lnTo>
                  <a:lnTo>
                    <a:pt x="482523" y="51784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4" name="Google Shape;9984;p71"/>
            <p:cNvSpPr/>
            <p:nvPr/>
          </p:nvSpPr>
          <p:spPr>
            <a:xfrm>
              <a:off x="4679048" y="2085675"/>
              <a:ext cx="278727" cy="212229"/>
            </a:xfrm>
            <a:custGeom>
              <a:avLst/>
              <a:gdLst/>
              <a:ahLst/>
              <a:cxnLst/>
              <a:rect l="l" t="t" r="r" b="b"/>
              <a:pathLst>
                <a:path w="278727" h="212229" extrusionOk="0">
                  <a:moveTo>
                    <a:pt x="54020" y="212230"/>
                  </a:moveTo>
                  <a:cubicBezTo>
                    <a:pt x="35827" y="212230"/>
                    <a:pt x="18110" y="203086"/>
                    <a:pt x="7919" y="186417"/>
                  </a:cubicBezTo>
                  <a:cubicBezTo>
                    <a:pt x="-7607" y="160985"/>
                    <a:pt x="394" y="127743"/>
                    <a:pt x="25826" y="112217"/>
                  </a:cubicBezTo>
                  <a:lnTo>
                    <a:pt x="196609" y="7919"/>
                  </a:lnTo>
                  <a:cubicBezTo>
                    <a:pt x="222041" y="-7607"/>
                    <a:pt x="255283" y="394"/>
                    <a:pt x="270809" y="25826"/>
                  </a:cubicBezTo>
                  <a:cubicBezTo>
                    <a:pt x="286334" y="51257"/>
                    <a:pt x="278333" y="84500"/>
                    <a:pt x="252902" y="100025"/>
                  </a:cubicBezTo>
                  <a:lnTo>
                    <a:pt x="82118" y="204324"/>
                  </a:lnTo>
                  <a:cubicBezTo>
                    <a:pt x="73355" y="209658"/>
                    <a:pt x="63640" y="212230"/>
                    <a:pt x="54020" y="212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5" name="Google Shape;9985;p71"/>
            <p:cNvSpPr/>
            <p:nvPr/>
          </p:nvSpPr>
          <p:spPr>
            <a:xfrm>
              <a:off x="2933414" y="3034188"/>
              <a:ext cx="863536" cy="2356199"/>
            </a:xfrm>
            <a:custGeom>
              <a:avLst/>
              <a:gdLst/>
              <a:ahLst/>
              <a:cxnLst/>
              <a:rect l="l" t="t" r="r" b="b"/>
              <a:pathLst>
                <a:path w="863536" h="2356199" extrusionOk="0">
                  <a:moveTo>
                    <a:pt x="524828" y="12001"/>
                  </a:moveTo>
                  <a:cubicBezTo>
                    <a:pt x="605885" y="-5810"/>
                    <a:pt x="690658" y="13621"/>
                    <a:pt x="755904" y="64960"/>
                  </a:cubicBezTo>
                  <a:cubicBezTo>
                    <a:pt x="821150" y="116300"/>
                    <a:pt x="861727" y="194024"/>
                    <a:pt x="863537" y="276987"/>
                  </a:cubicBezTo>
                  <a:lnTo>
                    <a:pt x="658178" y="2347532"/>
                  </a:lnTo>
                  <a:lnTo>
                    <a:pt x="0" y="2356199"/>
                  </a:lnTo>
                  <a:lnTo>
                    <a:pt x="346138" y="325564"/>
                  </a:lnTo>
                  <a:cubicBezTo>
                    <a:pt x="397192" y="162116"/>
                    <a:pt x="464630" y="42481"/>
                    <a:pt x="602932" y="0"/>
                  </a:cubicBezTo>
                  <a:lnTo>
                    <a:pt x="524923" y="1200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6" name="Google Shape;9986;p71"/>
            <p:cNvSpPr/>
            <p:nvPr/>
          </p:nvSpPr>
          <p:spPr>
            <a:xfrm>
              <a:off x="3655504" y="3034188"/>
              <a:ext cx="863536" cy="2356198"/>
            </a:xfrm>
            <a:custGeom>
              <a:avLst/>
              <a:gdLst/>
              <a:ahLst/>
              <a:cxnLst/>
              <a:rect l="l" t="t" r="r" b="b"/>
              <a:pathLst>
                <a:path w="863536" h="2356198" extrusionOk="0">
                  <a:moveTo>
                    <a:pt x="280607" y="5619"/>
                  </a:moveTo>
                  <a:cubicBezTo>
                    <a:pt x="199549" y="-12193"/>
                    <a:pt x="172784" y="13620"/>
                    <a:pt x="107633" y="64960"/>
                  </a:cubicBezTo>
                  <a:cubicBezTo>
                    <a:pt x="42386" y="116299"/>
                    <a:pt x="1810" y="194024"/>
                    <a:pt x="0" y="276986"/>
                  </a:cubicBezTo>
                  <a:lnTo>
                    <a:pt x="205359" y="2347531"/>
                  </a:lnTo>
                  <a:lnTo>
                    <a:pt x="863537" y="2356199"/>
                  </a:lnTo>
                  <a:lnTo>
                    <a:pt x="517398" y="325564"/>
                  </a:lnTo>
                  <a:cubicBezTo>
                    <a:pt x="473012" y="187737"/>
                    <a:pt x="418909" y="48101"/>
                    <a:pt x="280607" y="5619"/>
                  </a:cubicBezTo>
                  <a:lnTo>
                    <a:pt x="280607" y="56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7" name="Google Shape;9987;p71"/>
            <p:cNvSpPr/>
            <p:nvPr/>
          </p:nvSpPr>
          <p:spPr>
            <a:xfrm>
              <a:off x="3279457" y="2450020"/>
              <a:ext cx="893540" cy="909732"/>
            </a:xfrm>
            <a:custGeom>
              <a:avLst/>
              <a:gdLst/>
              <a:ahLst/>
              <a:cxnLst/>
              <a:rect l="l" t="t" r="r" b="b"/>
              <a:pathLst>
                <a:path w="893540" h="909732" extrusionOk="0">
                  <a:moveTo>
                    <a:pt x="0" y="909733"/>
                  </a:moveTo>
                  <a:lnTo>
                    <a:pt x="138208" y="131826"/>
                  </a:lnTo>
                  <a:cubicBezTo>
                    <a:pt x="152305" y="55435"/>
                    <a:pt x="218884" y="0"/>
                    <a:pt x="296609" y="0"/>
                  </a:cubicBezTo>
                  <a:lnTo>
                    <a:pt x="623506" y="0"/>
                  </a:lnTo>
                  <a:cubicBezTo>
                    <a:pt x="703707" y="0"/>
                    <a:pt x="771716" y="59055"/>
                    <a:pt x="782955" y="138398"/>
                  </a:cubicBezTo>
                  <a:lnTo>
                    <a:pt x="893540" y="909733"/>
                  </a:lnTo>
                  <a:lnTo>
                    <a:pt x="0" y="90973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8" name="Google Shape;9988;p71"/>
            <p:cNvSpPr/>
            <p:nvPr/>
          </p:nvSpPr>
          <p:spPr>
            <a:xfrm>
              <a:off x="3288601" y="3420998"/>
              <a:ext cx="900207" cy="9334"/>
            </a:xfrm>
            <a:custGeom>
              <a:avLst/>
              <a:gdLst/>
              <a:ahLst/>
              <a:cxnLst/>
              <a:rect l="l" t="t" r="r" b="b"/>
              <a:pathLst>
                <a:path w="900207" h="9334" extrusionOk="0">
                  <a:moveTo>
                    <a:pt x="895540" y="9334"/>
                  </a:moveTo>
                  <a:lnTo>
                    <a:pt x="4667" y="9334"/>
                  </a:lnTo>
                  <a:cubicBezTo>
                    <a:pt x="2096" y="9334"/>
                    <a:pt x="0" y="7239"/>
                    <a:pt x="0" y="4667"/>
                  </a:cubicBezTo>
                  <a:cubicBezTo>
                    <a:pt x="0" y="2096"/>
                    <a:pt x="2096" y="0"/>
                    <a:pt x="4667" y="0"/>
                  </a:cubicBezTo>
                  <a:lnTo>
                    <a:pt x="895540" y="0"/>
                  </a:lnTo>
                  <a:cubicBezTo>
                    <a:pt x="898112" y="0"/>
                    <a:pt x="900208" y="2096"/>
                    <a:pt x="900208" y="4667"/>
                  </a:cubicBezTo>
                  <a:cubicBezTo>
                    <a:pt x="900208" y="7239"/>
                    <a:pt x="898112" y="9334"/>
                    <a:pt x="895540" y="9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9" name="Google Shape;9989;p71"/>
            <p:cNvSpPr/>
            <p:nvPr/>
          </p:nvSpPr>
          <p:spPr>
            <a:xfrm>
              <a:off x="3713365" y="3421138"/>
              <a:ext cx="92017" cy="698899"/>
            </a:xfrm>
            <a:custGeom>
              <a:avLst/>
              <a:gdLst/>
              <a:ahLst/>
              <a:cxnLst/>
              <a:rect l="l" t="t" r="r" b="b"/>
              <a:pathLst>
                <a:path w="92017" h="698899" extrusionOk="0">
                  <a:moveTo>
                    <a:pt x="4623" y="698805"/>
                  </a:moveTo>
                  <a:cubicBezTo>
                    <a:pt x="4623" y="698805"/>
                    <a:pt x="4242" y="698805"/>
                    <a:pt x="4051" y="698805"/>
                  </a:cubicBezTo>
                  <a:cubicBezTo>
                    <a:pt x="1479" y="698519"/>
                    <a:pt x="-330" y="696233"/>
                    <a:pt x="51" y="693661"/>
                  </a:cubicBezTo>
                  <a:lnTo>
                    <a:pt x="82823" y="4051"/>
                  </a:lnTo>
                  <a:cubicBezTo>
                    <a:pt x="83109" y="1479"/>
                    <a:pt x="85299" y="-330"/>
                    <a:pt x="87966" y="51"/>
                  </a:cubicBezTo>
                  <a:cubicBezTo>
                    <a:pt x="90538" y="337"/>
                    <a:pt x="92348" y="2622"/>
                    <a:pt x="91967" y="5194"/>
                  </a:cubicBezTo>
                  <a:lnTo>
                    <a:pt x="9195" y="694804"/>
                  </a:lnTo>
                  <a:cubicBezTo>
                    <a:pt x="8909" y="697185"/>
                    <a:pt x="6909" y="698900"/>
                    <a:pt x="4623" y="6989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990" name="Google Shape;9990;p71"/>
            <p:cNvGrpSpPr/>
            <p:nvPr/>
          </p:nvGrpSpPr>
          <p:grpSpPr>
            <a:xfrm>
              <a:off x="2584633" y="2449547"/>
              <a:ext cx="1142459" cy="1412839"/>
              <a:chOff x="2584633" y="2449547"/>
              <a:chExt cx="1142459" cy="1412839"/>
            </a:xfrm>
          </p:grpSpPr>
          <p:sp>
            <p:nvSpPr>
              <p:cNvPr id="9991" name="Google Shape;9991;p71"/>
              <p:cNvSpPr/>
              <p:nvPr/>
            </p:nvSpPr>
            <p:spPr>
              <a:xfrm>
                <a:off x="3300984" y="3480910"/>
                <a:ext cx="42195" cy="159258"/>
              </a:xfrm>
              <a:custGeom>
                <a:avLst/>
                <a:gdLst/>
                <a:ahLst/>
                <a:cxnLst/>
                <a:rect l="l" t="t" r="r" b="b"/>
                <a:pathLst>
                  <a:path w="42195" h="159258" extrusionOk="0">
                    <a:moveTo>
                      <a:pt x="0" y="0"/>
                    </a:moveTo>
                    <a:lnTo>
                      <a:pt x="42196" y="15925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92" name="Google Shape;9992;p71"/>
              <p:cNvSpPr/>
              <p:nvPr/>
            </p:nvSpPr>
            <p:spPr>
              <a:xfrm>
                <a:off x="2584633" y="2449547"/>
                <a:ext cx="1142459" cy="1412839"/>
              </a:xfrm>
              <a:custGeom>
                <a:avLst/>
                <a:gdLst/>
                <a:ahLst/>
                <a:cxnLst/>
                <a:rect l="l" t="t" r="r" b="b"/>
                <a:pathLst>
                  <a:path w="1142459" h="1412839" extrusionOk="0">
                    <a:moveTo>
                      <a:pt x="1130116" y="97342"/>
                    </a:moveTo>
                    <a:cubicBezTo>
                      <a:pt x="1096684" y="17046"/>
                      <a:pt x="1028294" y="-12386"/>
                      <a:pt x="954571" y="4664"/>
                    </a:cubicBezTo>
                    <a:cubicBezTo>
                      <a:pt x="708730" y="60290"/>
                      <a:pt x="432601" y="124203"/>
                      <a:pt x="186665" y="179352"/>
                    </a:cubicBezTo>
                    <a:cubicBezTo>
                      <a:pt x="172759" y="182495"/>
                      <a:pt x="158757" y="185639"/>
                      <a:pt x="144850" y="188782"/>
                    </a:cubicBezTo>
                    <a:cubicBezTo>
                      <a:pt x="75032" y="204498"/>
                      <a:pt x="21406" y="253266"/>
                      <a:pt x="4547" y="325085"/>
                    </a:cubicBezTo>
                    <a:cubicBezTo>
                      <a:pt x="-6978" y="374329"/>
                      <a:pt x="1975" y="438908"/>
                      <a:pt x="47981" y="500250"/>
                    </a:cubicBezTo>
                    <a:lnTo>
                      <a:pt x="487560" y="1157284"/>
                    </a:lnTo>
                    <a:cubicBezTo>
                      <a:pt x="504133" y="1182049"/>
                      <a:pt x="507467" y="1213291"/>
                      <a:pt x="496609" y="1240913"/>
                    </a:cubicBezTo>
                    <a:lnTo>
                      <a:pt x="458699" y="1337307"/>
                    </a:lnTo>
                    <a:cubicBezTo>
                      <a:pt x="448412" y="1363405"/>
                      <a:pt x="458413" y="1393980"/>
                      <a:pt x="483369" y="1406744"/>
                    </a:cubicBezTo>
                    <a:cubicBezTo>
                      <a:pt x="491465" y="1410840"/>
                      <a:pt x="499942" y="1412840"/>
                      <a:pt x="508229" y="1412840"/>
                    </a:cubicBezTo>
                    <a:cubicBezTo>
                      <a:pt x="529756" y="1412840"/>
                      <a:pt x="550139" y="1399886"/>
                      <a:pt x="558521" y="1378550"/>
                    </a:cubicBezTo>
                    <a:lnTo>
                      <a:pt x="629482" y="1198146"/>
                    </a:lnTo>
                    <a:cubicBezTo>
                      <a:pt x="639769" y="1172048"/>
                      <a:pt x="628244" y="1142711"/>
                      <a:pt x="603670" y="1130328"/>
                    </a:cubicBezTo>
                    <a:lnTo>
                      <a:pt x="671964" y="1074035"/>
                    </a:lnTo>
                    <a:lnTo>
                      <a:pt x="716446" y="1225769"/>
                    </a:lnTo>
                    <a:cubicBezTo>
                      <a:pt x="722827" y="1249962"/>
                      <a:pt x="744735" y="1265964"/>
                      <a:pt x="768547" y="1265964"/>
                    </a:cubicBezTo>
                    <a:cubicBezTo>
                      <a:pt x="773119" y="1265964"/>
                      <a:pt x="777787" y="1265393"/>
                      <a:pt x="782454" y="1264155"/>
                    </a:cubicBezTo>
                    <a:cubicBezTo>
                      <a:pt x="811315" y="1256534"/>
                      <a:pt x="828460" y="1226912"/>
                      <a:pt x="820840" y="1198146"/>
                    </a:cubicBezTo>
                    <a:lnTo>
                      <a:pt x="778739" y="1057462"/>
                    </a:lnTo>
                    <a:cubicBezTo>
                      <a:pt x="768262" y="1018791"/>
                      <a:pt x="752164" y="981833"/>
                      <a:pt x="730733" y="947925"/>
                    </a:cubicBezTo>
                    <a:lnTo>
                      <a:pt x="410788" y="440528"/>
                    </a:lnTo>
                    <a:lnTo>
                      <a:pt x="1045534" y="303368"/>
                    </a:lnTo>
                    <a:cubicBezTo>
                      <a:pt x="1125830" y="269935"/>
                      <a:pt x="1163740" y="177733"/>
                      <a:pt x="1130307" y="9743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993" name="Google Shape;9993;p71"/>
            <p:cNvSpPr/>
            <p:nvPr/>
          </p:nvSpPr>
          <p:spPr>
            <a:xfrm>
              <a:off x="2960846" y="2446209"/>
              <a:ext cx="833913" cy="427101"/>
            </a:xfrm>
            <a:custGeom>
              <a:avLst/>
              <a:gdLst/>
              <a:ahLst/>
              <a:cxnLst/>
              <a:rect l="l" t="t" r="r" b="b"/>
              <a:pathLst>
                <a:path w="833913" h="427101" extrusionOk="0">
                  <a:moveTo>
                    <a:pt x="0" y="139256"/>
                  </a:moveTo>
                  <a:lnTo>
                    <a:pt x="111824" y="427101"/>
                  </a:lnTo>
                  <a:lnTo>
                    <a:pt x="669227" y="306610"/>
                  </a:lnTo>
                  <a:cubicBezTo>
                    <a:pt x="749522" y="273177"/>
                    <a:pt x="813054" y="167354"/>
                    <a:pt x="779526" y="87154"/>
                  </a:cubicBezTo>
                  <a:lnTo>
                    <a:pt x="833914" y="0"/>
                  </a:lnTo>
                  <a:lnTo>
                    <a:pt x="624554" y="2477"/>
                  </a:lnTo>
                  <a:cubicBezTo>
                    <a:pt x="599980" y="2477"/>
                    <a:pt x="565023" y="5810"/>
                    <a:pt x="527399" y="13430"/>
                  </a:cubicBezTo>
                  <a:lnTo>
                    <a:pt x="0" y="13925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994" name="Google Shape;9994;p71"/>
            <p:cNvGrpSpPr/>
            <p:nvPr/>
          </p:nvGrpSpPr>
          <p:grpSpPr>
            <a:xfrm>
              <a:off x="3131683" y="3493017"/>
              <a:ext cx="171957" cy="438425"/>
              <a:chOff x="3131683" y="3493017"/>
              <a:chExt cx="171957" cy="438425"/>
            </a:xfrm>
          </p:grpSpPr>
          <p:sp>
            <p:nvSpPr>
              <p:cNvPr id="9995" name="Google Shape;9995;p71"/>
              <p:cNvSpPr/>
              <p:nvPr/>
            </p:nvSpPr>
            <p:spPr>
              <a:xfrm>
                <a:off x="3188970" y="3547014"/>
                <a:ext cx="60769" cy="325659"/>
              </a:xfrm>
              <a:custGeom>
                <a:avLst/>
                <a:gdLst/>
                <a:ahLst/>
                <a:cxnLst/>
                <a:rect l="l" t="t" r="r" b="b"/>
                <a:pathLst>
                  <a:path w="60769" h="325659" extrusionOk="0">
                    <a:moveTo>
                      <a:pt x="60770" y="0"/>
                    </a:moveTo>
                    <a:lnTo>
                      <a:pt x="0" y="32566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96" name="Google Shape;9996;p71"/>
              <p:cNvSpPr/>
              <p:nvPr/>
            </p:nvSpPr>
            <p:spPr>
              <a:xfrm>
                <a:off x="3134878" y="3493017"/>
                <a:ext cx="168762" cy="433662"/>
              </a:xfrm>
              <a:custGeom>
                <a:avLst/>
                <a:gdLst/>
                <a:ahLst/>
                <a:cxnLst/>
                <a:rect l="l" t="t" r="r" b="b"/>
                <a:pathLst>
                  <a:path w="168762" h="433662" extrusionOk="0">
                    <a:moveTo>
                      <a:pt x="54092" y="433663"/>
                    </a:moveTo>
                    <a:cubicBezTo>
                      <a:pt x="50758" y="433663"/>
                      <a:pt x="47519" y="433377"/>
                      <a:pt x="44090" y="432710"/>
                    </a:cubicBezTo>
                    <a:cubicBezTo>
                      <a:pt x="14753" y="427281"/>
                      <a:pt x="-4582" y="399087"/>
                      <a:pt x="942" y="369750"/>
                    </a:cubicBezTo>
                    <a:lnTo>
                      <a:pt x="61712" y="44090"/>
                    </a:lnTo>
                    <a:cubicBezTo>
                      <a:pt x="67141" y="14753"/>
                      <a:pt x="95335" y="-4582"/>
                      <a:pt x="124672" y="942"/>
                    </a:cubicBezTo>
                    <a:cubicBezTo>
                      <a:pt x="154009" y="6371"/>
                      <a:pt x="173345" y="34565"/>
                      <a:pt x="167820" y="63902"/>
                    </a:cubicBezTo>
                    <a:lnTo>
                      <a:pt x="107051" y="389562"/>
                    </a:lnTo>
                    <a:cubicBezTo>
                      <a:pt x="102193" y="415565"/>
                      <a:pt x="79523" y="433663"/>
                      <a:pt x="54092" y="4336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97" name="Google Shape;9997;p71"/>
              <p:cNvSpPr/>
              <p:nvPr/>
            </p:nvSpPr>
            <p:spPr>
              <a:xfrm>
                <a:off x="3131683" y="3827224"/>
                <a:ext cx="61954" cy="104218"/>
              </a:xfrm>
              <a:custGeom>
                <a:avLst/>
                <a:gdLst/>
                <a:ahLst/>
                <a:cxnLst/>
                <a:rect l="l" t="t" r="r" b="b"/>
                <a:pathLst>
                  <a:path w="61954" h="104218" extrusionOk="0">
                    <a:moveTo>
                      <a:pt x="57287" y="104123"/>
                    </a:moveTo>
                    <a:cubicBezTo>
                      <a:pt x="53667" y="104123"/>
                      <a:pt x="50048" y="103742"/>
                      <a:pt x="46524" y="103171"/>
                    </a:cubicBezTo>
                    <a:cubicBezTo>
                      <a:pt x="31188" y="100313"/>
                      <a:pt x="18139" y="91360"/>
                      <a:pt x="9948" y="77929"/>
                    </a:cubicBezTo>
                    <a:cubicBezTo>
                      <a:pt x="1851" y="64880"/>
                      <a:pt x="-5388" y="41353"/>
                      <a:pt x="5566" y="3349"/>
                    </a:cubicBezTo>
                    <a:cubicBezTo>
                      <a:pt x="6233" y="872"/>
                      <a:pt x="8805" y="-557"/>
                      <a:pt x="11281" y="205"/>
                    </a:cubicBezTo>
                    <a:cubicBezTo>
                      <a:pt x="13758" y="872"/>
                      <a:pt x="15186" y="3444"/>
                      <a:pt x="14424" y="5920"/>
                    </a:cubicBezTo>
                    <a:cubicBezTo>
                      <a:pt x="4423" y="40591"/>
                      <a:pt x="10710" y="61546"/>
                      <a:pt x="17758" y="73072"/>
                    </a:cubicBezTo>
                    <a:cubicBezTo>
                      <a:pt x="24616" y="84216"/>
                      <a:pt x="35379" y="91645"/>
                      <a:pt x="48143" y="94027"/>
                    </a:cubicBezTo>
                    <a:cubicBezTo>
                      <a:pt x="51096" y="94598"/>
                      <a:pt x="54239" y="94884"/>
                      <a:pt x="57287" y="94884"/>
                    </a:cubicBezTo>
                    <a:cubicBezTo>
                      <a:pt x="59859" y="94884"/>
                      <a:pt x="61954" y="96979"/>
                      <a:pt x="61954" y="99551"/>
                    </a:cubicBezTo>
                    <a:cubicBezTo>
                      <a:pt x="61954" y="102123"/>
                      <a:pt x="59859" y="104218"/>
                      <a:pt x="57287" y="104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998" name="Google Shape;9998;p71"/>
            <p:cNvSpPr/>
            <p:nvPr/>
          </p:nvSpPr>
          <p:spPr>
            <a:xfrm>
              <a:off x="3279457" y="2783680"/>
              <a:ext cx="897921" cy="619410"/>
            </a:xfrm>
            <a:custGeom>
              <a:avLst/>
              <a:gdLst/>
              <a:ahLst/>
              <a:cxnLst/>
              <a:rect l="l" t="t" r="r" b="b"/>
              <a:pathLst>
                <a:path w="897921" h="619410" extrusionOk="0">
                  <a:moveTo>
                    <a:pt x="53816" y="274796"/>
                  </a:moveTo>
                  <a:lnTo>
                    <a:pt x="0" y="575977"/>
                  </a:lnTo>
                  <a:lnTo>
                    <a:pt x="179927" y="619411"/>
                  </a:lnTo>
                  <a:lnTo>
                    <a:pt x="417862" y="593503"/>
                  </a:lnTo>
                  <a:lnTo>
                    <a:pt x="897922" y="602075"/>
                  </a:lnTo>
                  <a:lnTo>
                    <a:pt x="850392" y="275558"/>
                  </a:lnTo>
                  <a:cubicBezTo>
                    <a:pt x="852773" y="286512"/>
                    <a:pt x="841438" y="212788"/>
                    <a:pt x="810863" y="0"/>
                  </a:cubicBezTo>
                  <a:lnTo>
                    <a:pt x="335280" y="0"/>
                  </a:lnTo>
                  <a:cubicBezTo>
                    <a:pt x="335280" y="0"/>
                    <a:pt x="338233" y="291560"/>
                    <a:pt x="53721" y="2747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9" name="Google Shape;9999;p71"/>
            <p:cNvSpPr/>
            <p:nvPr/>
          </p:nvSpPr>
          <p:spPr>
            <a:xfrm>
              <a:off x="3729418" y="2961131"/>
              <a:ext cx="261270" cy="261175"/>
            </a:xfrm>
            <a:custGeom>
              <a:avLst/>
              <a:gdLst/>
              <a:ahLst/>
              <a:cxnLst/>
              <a:rect l="l" t="t" r="r" b="b"/>
              <a:pathLst>
                <a:path w="261270" h="261175" extrusionOk="0">
                  <a:moveTo>
                    <a:pt x="130588" y="261175"/>
                  </a:moveTo>
                  <a:cubicBezTo>
                    <a:pt x="58579" y="261175"/>
                    <a:pt x="0" y="202597"/>
                    <a:pt x="0" y="130588"/>
                  </a:cubicBezTo>
                  <a:lnTo>
                    <a:pt x="0" y="4667"/>
                  </a:lnTo>
                  <a:cubicBezTo>
                    <a:pt x="0" y="2096"/>
                    <a:pt x="2096" y="0"/>
                    <a:pt x="4667" y="0"/>
                  </a:cubicBezTo>
                  <a:lnTo>
                    <a:pt x="256603" y="0"/>
                  </a:lnTo>
                  <a:cubicBezTo>
                    <a:pt x="259175" y="0"/>
                    <a:pt x="261271" y="2096"/>
                    <a:pt x="261271" y="4667"/>
                  </a:cubicBezTo>
                  <a:lnTo>
                    <a:pt x="261271" y="130588"/>
                  </a:lnTo>
                  <a:cubicBezTo>
                    <a:pt x="261271" y="202597"/>
                    <a:pt x="202692" y="261175"/>
                    <a:pt x="130683" y="261175"/>
                  </a:cubicBezTo>
                  <a:close/>
                  <a:moveTo>
                    <a:pt x="9239" y="9239"/>
                  </a:moveTo>
                  <a:lnTo>
                    <a:pt x="9239" y="130588"/>
                  </a:lnTo>
                  <a:cubicBezTo>
                    <a:pt x="9239" y="197453"/>
                    <a:pt x="63627" y="251936"/>
                    <a:pt x="130588" y="251936"/>
                  </a:cubicBezTo>
                  <a:cubicBezTo>
                    <a:pt x="197548" y="251936"/>
                    <a:pt x="251936" y="197548"/>
                    <a:pt x="251936" y="130588"/>
                  </a:cubicBezTo>
                  <a:lnTo>
                    <a:pt x="251936" y="9239"/>
                  </a:lnTo>
                  <a:lnTo>
                    <a:pt x="9239" y="92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0" name="Google Shape;10000;p71"/>
            <p:cNvSpPr/>
            <p:nvPr/>
          </p:nvSpPr>
          <p:spPr>
            <a:xfrm>
              <a:off x="3660266" y="2447162"/>
              <a:ext cx="60102" cy="336613"/>
            </a:xfrm>
            <a:custGeom>
              <a:avLst/>
              <a:gdLst/>
              <a:ahLst/>
              <a:cxnLst/>
              <a:rect l="l" t="t" r="r" b="b"/>
              <a:pathLst>
                <a:path w="60102" h="336613" extrusionOk="0">
                  <a:moveTo>
                    <a:pt x="0" y="336613"/>
                  </a:moveTo>
                  <a:lnTo>
                    <a:pt x="0" y="762"/>
                  </a:lnTo>
                  <a:lnTo>
                    <a:pt x="60103" y="0"/>
                  </a:lnTo>
                  <a:lnTo>
                    <a:pt x="60103" y="336613"/>
                  </a:lnTo>
                  <a:lnTo>
                    <a:pt x="0" y="3366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1" name="Google Shape;10001;p71"/>
            <p:cNvSpPr/>
            <p:nvPr/>
          </p:nvSpPr>
          <p:spPr>
            <a:xfrm>
              <a:off x="3983545" y="2460687"/>
              <a:ext cx="77438" cy="323087"/>
            </a:xfrm>
            <a:custGeom>
              <a:avLst/>
              <a:gdLst/>
              <a:ahLst/>
              <a:cxnLst/>
              <a:rect l="l" t="t" r="r" b="b"/>
              <a:pathLst>
                <a:path w="77438" h="323087" extrusionOk="0">
                  <a:moveTo>
                    <a:pt x="77438" y="323088"/>
                  </a:moveTo>
                  <a:lnTo>
                    <a:pt x="61913" y="33338"/>
                  </a:lnTo>
                  <a:lnTo>
                    <a:pt x="14288" y="6953"/>
                  </a:lnTo>
                  <a:cubicBezTo>
                    <a:pt x="9620" y="4382"/>
                    <a:pt x="4858" y="2096"/>
                    <a:pt x="0" y="0"/>
                  </a:cubicBezTo>
                  <a:lnTo>
                    <a:pt x="17335" y="323088"/>
                  </a:lnTo>
                  <a:lnTo>
                    <a:pt x="77438" y="32308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002" name="Google Shape;10002;p71"/>
            <p:cNvGrpSpPr/>
            <p:nvPr/>
          </p:nvGrpSpPr>
          <p:grpSpPr>
            <a:xfrm>
              <a:off x="3109718" y="2035003"/>
              <a:ext cx="874874" cy="498360"/>
              <a:chOff x="3109718" y="2035003"/>
              <a:chExt cx="874874" cy="498360"/>
            </a:xfrm>
          </p:grpSpPr>
          <p:sp>
            <p:nvSpPr>
              <p:cNvPr id="10003" name="Google Shape;10003;p71"/>
              <p:cNvSpPr/>
              <p:nvPr/>
            </p:nvSpPr>
            <p:spPr>
              <a:xfrm>
                <a:off x="3769230" y="2273236"/>
                <a:ext cx="149737" cy="260127"/>
              </a:xfrm>
              <a:custGeom>
                <a:avLst/>
                <a:gdLst/>
                <a:ahLst/>
                <a:cxnLst/>
                <a:rect l="l" t="t" r="r" b="b"/>
                <a:pathLst>
                  <a:path w="149737" h="260127" extrusionOk="0">
                    <a:moveTo>
                      <a:pt x="74869" y="260128"/>
                    </a:moveTo>
                    <a:cubicBezTo>
                      <a:pt x="30958" y="260128"/>
                      <a:pt x="-3522" y="222504"/>
                      <a:pt x="288" y="178689"/>
                    </a:cubicBezTo>
                    <a:lnTo>
                      <a:pt x="10384" y="64484"/>
                    </a:lnTo>
                    <a:cubicBezTo>
                      <a:pt x="10384" y="28861"/>
                      <a:pt x="39245" y="0"/>
                      <a:pt x="74869" y="0"/>
                    </a:cubicBezTo>
                    <a:cubicBezTo>
                      <a:pt x="110492" y="0"/>
                      <a:pt x="139353" y="28861"/>
                      <a:pt x="139353" y="64484"/>
                    </a:cubicBezTo>
                    <a:lnTo>
                      <a:pt x="149450" y="178689"/>
                    </a:lnTo>
                    <a:cubicBezTo>
                      <a:pt x="153259" y="222409"/>
                      <a:pt x="118779" y="260128"/>
                      <a:pt x="74869" y="260128"/>
                    </a:cubicBezTo>
                    <a:lnTo>
                      <a:pt x="74869" y="26012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04" name="Google Shape;10004;p71"/>
              <p:cNvSpPr/>
              <p:nvPr/>
            </p:nvSpPr>
            <p:spPr>
              <a:xfrm>
                <a:off x="3770471" y="2273236"/>
                <a:ext cx="138017" cy="166687"/>
              </a:xfrm>
              <a:custGeom>
                <a:avLst/>
                <a:gdLst/>
                <a:ahLst/>
                <a:cxnLst/>
                <a:rect l="l" t="t" r="r" b="b"/>
                <a:pathLst>
                  <a:path w="138017" h="166687" extrusionOk="0">
                    <a:moveTo>
                      <a:pt x="95" y="166688"/>
                    </a:moveTo>
                    <a:lnTo>
                      <a:pt x="9049" y="64484"/>
                    </a:lnTo>
                    <a:cubicBezTo>
                      <a:pt x="9049" y="28861"/>
                      <a:pt x="37909" y="0"/>
                      <a:pt x="73533" y="0"/>
                    </a:cubicBezTo>
                    <a:cubicBezTo>
                      <a:pt x="109156" y="0"/>
                      <a:pt x="138017" y="28861"/>
                      <a:pt x="138017" y="64484"/>
                    </a:cubicBezTo>
                    <a:lnTo>
                      <a:pt x="138017" y="117062"/>
                    </a:lnTo>
                    <a:lnTo>
                      <a:pt x="0" y="166688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05" name="Google Shape;10005;p71"/>
              <p:cNvSpPr/>
              <p:nvPr/>
            </p:nvSpPr>
            <p:spPr>
              <a:xfrm>
                <a:off x="3700557" y="2269235"/>
                <a:ext cx="67246" cy="67246"/>
              </a:xfrm>
              <a:custGeom>
                <a:avLst/>
                <a:gdLst/>
                <a:ahLst/>
                <a:cxnLst/>
                <a:rect l="l" t="t" r="r" b="b"/>
                <a:pathLst>
                  <a:path w="67246" h="67246" extrusionOk="0">
                    <a:moveTo>
                      <a:pt x="33623" y="67151"/>
                    </a:moveTo>
                    <a:lnTo>
                      <a:pt x="67247" y="67151"/>
                    </a:lnTo>
                    <a:lnTo>
                      <a:pt x="67247" y="0"/>
                    </a:lnTo>
                    <a:lnTo>
                      <a:pt x="33623" y="0"/>
                    </a:lnTo>
                    <a:cubicBezTo>
                      <a:pt x="15049" y="0"/>
                      <a:pt x="0" y="15050"/>
                      <a:pt x="0" y="33623"/>
                    </a:cubicBezTo>
                    <a:lnTo>
                      <a:pt x="0" y="33623"/>
                    </a:lnTo>
                    <a:cubicBezTo>
                      <a:pt x="0" y="52197"/>
                      <a:pt x="15049" y="67247"/>
                      <a:pt x="33623" y="672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06" name="Google Shape;10006;p71"/>
              <p:cNvSpPr/>
              <p:nvPr/>
            </p:nvSpPr>
            <p:spPr>
              <a:xfrm>
                <a:off x="3739800" y="2121693"/>
                <a:ext cx="208597" cy="292417"/>
              </a:xfrm>
              <a:custGeom>
                <a:avLst/>
                <a:gdLst/>
                <a:ahLst/>
                <a:cxnLst/>
                <a:rect l="l" t="t" r="r" b="b"/>
                <a:pathLst>
                  <a:path w="208597" h="292417" extrusionOk="0">
                    <a:moveTo>
                      <a:pt x="104299" y="292417"/>
                    </a:moveTo>
                    <a:cubicBezTo>
                      <a:pt x="46673" y="292417"/>
                      <a:pt x="0" y="245745"/>
                      <a:pt x="0" y="188119"/>
                    </a:cubicBezTo>
                    <a:lnTo>
                      <a:pt x="0" y="104299"/>
                    </a:lnTo>
                    <a:cubicBezTo>
                      <a:pt x="0" y="46673"/>
                      <a:pt x="46673" y="0"/>
                      <a:pt x="104299" y="0"/>
                    </a:cubicBezTo>
                    <a:cubicBezTo>
                      <a:pt x="161925" y="0"/>
                      <a:pt x="208598" y="46673"/>
                      <a:pt x="208598" y="104299"/>
                    </a:cubicBezTo>
                    <a:lnTo>
                      <a:pt x="208598" y="188119"/>
                    </a:lnTo>
                    <a:cubicBezTo>
                      <a:pt x="208598" y="245745"/>
                      <a:pt x="161925" y="292417"/>
                      <a:pt x="104299" y="2924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07" name="Google Shape;10007;p71"/>
              <p:cNvSpPr/>
              <p:nvPr/>
            </p:nvSpPr>
            <p:spPr>
              <a:xfrm>
                <a:off x="3917346" y="2269235"/>
                <a:ext cx="67246" cy="67246"/>
              </a:xfrm>
              <a:custGeom>
                <a:avLst/>
                <a:gdLst/>
                <a:ahLst/>
                <a:cxnLst/>
                <a:rect l="l" t="t" r="r" b="b"/>
                <a:pathLst>
                  <a:path w="67246" h="67246" extrusionOk="0">
                    <a:moveTo>
                      <a:pt x="33623" y="67151"/>
                    </a:moveTo>
                    <a:lnTo>
                      <a:pt x="0" y="67151"/>
                    </a:lnTo>
                    <a:lnTo>
                      <a:pt x="0" y="0"/>
                    </a:lnTo>
                    <a:lnTo>
                      <a:pt x="33623" y="0"/>
                    </a:lnTo>
                    <a:cubicBezTo>
                      <a:pt x="52197" y="0"/>
                      <a:pt x="67246" y="15050"/>
                      <a:pt x="67246" y="33623"/>
                    </a:cubicBezTo>
                    <a:lnTo>
                      <a:pt x="67246" y="33623"/>
                    </a:lnTo>
                    <a:cubicBezTo>
                      <a:pt x="67246" y="52197"/>
                      <a:pt x="52197" y="67247"/>
                      <a:pt x="33623" y="672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08" name="Google Shape;10008;p71"/>
              <p:cNvSpPr/>
              <p:nvPr/>
            </p:nvSpPr>
            <p:spPr>
              <a:xfrm>
                <a:off x="3714666" y="2289878"/>
                <a:ext cx="25848" cy="20421"/>
              </a:xfrm>
              <a:custGeom>
                <a:avLst/>
                <a:gdLst/>
                <a:ahLst/>
                <a:cxnLst/>
                <a:rect l="l" t="t" r="r" b="b"/>
                <a:pathLst>
                  <a:path w="25848" h="20421" extrusionOk="0">
                    <a:moveTo>
                      <a:pt x="5417" y="8980"/>
                    </a:moveTo>
                    <a:cubicBezTo>
                      <a:pt x="10846" y="7551"/>
                      <a:pt x="16466" y="10408"/>
                      <a:pt x="17228" y="16314"/>
                    </a:cubicBezTo>
                    <a:cubicBezTo>
                      <a:pt x="17895" y="21743"/>
                      <a:pt x="26563" y="21838"/>
                      <a:pt x="25801" y="16314"/>
                    </a:cubicBezTo>
                    <a:cubicBezTo>
                      <a:pt x="24372" y="4979"/>
                      <a:pt x="14466" y="-2355"/>
                      <a:pt x="3036" y="693"/>
                    </a:cubicBezTo>
                    <a:cubicBezTo>
                      <a:pt x="-2298" y="2122"/>
                      <a:pt x="-12" y="10408"/>
                      <a:pt x="5322" y="8980"/>
                    </a:cubicBezTo>
                    <a:lnTo>
                      <a:pt x="5322" y="898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09" name="Google Shape;10009;p71"/>
              <p:cNvSpPr/>
              <p:nvPr/>
            </p:nvSpPr>
            <p:spPr>
              <a:xfrm>
                <a:off x="3946646" y="2289878"/>
                <a:ext cx="25742" cy="20385"/>
              </a:xfrm>
              <a:custGeom>
                <a:avLst/>
                <a:gdLst/>
                <a:ahLst/>
                <a:cxnLst/>
                <a:rect l="l" t="t" r="r" b="b"/>
                <a:pathLst>
                  <a:path w="25742" h="20385" extrusionOk="0">
                    <a:moveTo>
                      <a:pt x="22802" y="693"/>
                    </a:moveTo>
                    <a:cubicBezTo>
                      <a:pt x="11467" y="-2355"/>
                      <a:pt x="1561" y="4979"/>
                      <a:pt x="37" y="16314"/>
                    </a:cubicBezTo>
                    <a:cubicBezTo>
                      <a:pt x="-630" y="21743"/>
                      <a:pt x="7943" y="21743"/>
                      <a:pt x="8609" y="16314"/>
                    </a:cubicBezTo>
                    <a:cubicBezTo>
                      <a:pt x="9371" y="10408"/>
                      <a:pt x="14991" y="7551"/>
                      <a:pt x="20420" y="8980"/>
                    </a:cubicBezTo>
                    <a:cubicBezTo>
                      <a:pt x="25754" y="10408"/>
                      <a:pt x="28040" y="2122"/>
                      <a:pt x="22706" y="693"/>
                    </a:cubicBezTo>
                    <a:lnTo>
                      <a:pt x="22706" y="69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010" name="Google Shape;10010;p71"/>
              <p:cNvGrpSpPr/>
              <p:nvPr/>
            </p:nvGrpSpPr>
            <p:grpSpPr>
              <a:xfrm>
                <a:off x="3764565" y="2252149"/>
                <a:ext cx="163163" cy="101095"/>
                <a:chOff x="3764565" y="2252149"/>
                <a:chExt cx="163163" cy="101095"/>
              </a:xfrm>
            </p:grpSpPr>
            <p:sp>
              <p:nvSpPr>
                <p:cNvPr id="10011" name="Google Shape;10011;p71"/>
                <p:cNvSpPr/>
                <p:nvPr/>
              </p:nvSpPr>
              <p:spPr>
                <a:xfrm>
                  <a:off x="3826001" y="2283867"/>
                  <a:ext cx="27290" cy="434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90" h="43470" extrusionOk="0">
                      <a:moveTo>
                        <a:pt x="24194" y="43280"/>
                      </a:moveTo>
                      <a:cubicBezTo>
                        <a:pt x="24194" y="43280"/>
                        <a:pt x="23717" y="43280"/>
                        <a:pt x="23527" y="43280"/>
                      </a:cubicBezTo>
                      <a:lnTo>
                        <a:pt x="3620" y="43280"/>
                      </a:lnTo>
                      <a:cubicBezTo>
                        <a:pt x="1619" y="43280"/>
                        <a:pt x="0" y="41661"/>
                        <a:pt x="0" y="39660"/>
                      </a:cubicBezTo>
                      <a:cubicBezTo>
                        <a:pt x="0" y="37660"/>
                        <a:pt x="1619" y="36041"/>
                        <a:pt x="3620" y="36041"/>
                      </a:cubicBezTo>
                      <a:lnTo>
                        <a:pt x="19336" y="36041"/>
                      </a:lnTo>
                      <a:cubicBezTo>
                        <a:pt x="19336" y="36041"/>
                        <a:pt x="14859" y="4132"/>
                        <a:pt x="14859" y="4132"/>
                      </a:cubicBezTo>
                      <a:cubicBezTo>
                        <a:pt x="14573" y="2132"/>
                        <a:pt x="15907" y="227"/>
                        <a:pt x="18002" y="36"/>
                      </a:cubicBezTo>
                      <a:cubicBezTo>
                        <a:pt x="20003" y="-249"/>
                        <a:pt x="21812" y="1179"/>
                        <a:pt x="22098" y="3180"/>
                      </a:cubicBezTo>
                      <a:lnTo>
                        <a:pt x="27242" y="39279"/>
                      </a:lnTo>
                      <a:cubicBezTo>
                        <a:pt x="27432" y="40327"/>
                        <a:pt x="27051" y="41375"/>
                        <a:pt x="26384" y="42232"/>
                      </a:cubicBezTo>
                      <a:cubicBezTo>
                        <a:pt x="25813" y="42899"/>
                        <a:pt x="25051" y="43280"/>
                        <a:pt x="24289" y="4347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12" name="Google Shape;10012;p71"/>
                <p:cNvSpPr/>
                <p:nvPr/>
              </p:nvSpPr>
              <p:spPr>
                <a:xfrm>
                  <a:off x="3826001" y="2331909"/>
                  <a:ext cx="21240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0" h="21335" extrusionOk="0">
                      <a:moveTo>
                        <a:pt x="18383" y="21336"/>
                      </a:moveTo>
                      <a:cubicBezTo>
                        <a:pt x="18383" y="21336"/>
                        <a:pt x="17907" y="21336"/>
                        <a:pt x="17717" y="21336"/>
                      </a:cubicBezTo>
                      <a:cubicBezTo>
                        <a:pt x="8001" y="21336"/>
                        <a:pt x="0" y="13430"/>
                        <a:pt x="0" y="3619"/>
                      </a:cubicBezTo>
                      <a:cubicBezTo>
                        <a:pt x="0" y="1619"/>
                        <a:pt x="1619" y="0"/>
                        <a:pt x="3620" y="0"/>
                      </a:cubicBezTo>
                      <a:cubicBezTo>
                        <a:pt x="5620" y="0"/>
                        <a:pt x="7239" y="1619"/>
                        <a:pt x="7239" y="3619"/>
                      </a:cubicBezTo>
                      <a:cubicBezTo>
                        <a:pt x="7239" y="9335"/>
                        <a:pt x="11906" y="14002"/>
                        <a:pt x="17621" y="14002"/>
                      </a:cubicBezTo>
                      <a:cubicBezTo>
                        <a:pt x="19622" y="14002"/>
                        <a:pt x="21241" y="15621"/>
                        <a:pt x="21241" y="17621"/>
                      </a:cubicBezTo>
                      <a:cubicBezTo>
                        <a:pt x="21241" y="19431"/>
                        <a:pt x="19907" y="20860"/>
                        <a:pt x="18288" y="2124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13" name="Google Shape;10013;p71"/>
                <p:cNvSpPr/>
                <p:nvPr/>
              </p:nvSpPr>
              <p:spPr>
                <a:xfrm>
                  <a:off x="3775673" y="2252149"/>
                  <a:ext cx="44937" cy="12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37" h="12074" extrusionOk="0">
                      <a:moveTo>
                        <a:pt x="41946" y="7275"/>
                      </a:moveTo>
                      <a:cubicBezTo>
                        <a:pt x="41946" y="7275"/>
                        <a:pt x="41851" y="7275"/>
                        <a:pt x="41756" y="7275"/>
                      </a:cubicBezTo>
                      <a:lnTo>
                        <a:pt x="4132" y="12038"/>
                      </a:lnTo>
                      <a:cubicBezTo>
                        <a:pt x="2132" y="12324"/>
                        <a:pt x="322" y="10895"/>
                        <a:pt x="36" y="8895"/>
                      </a:cubicBezTo>
                      <a:cubicBezTo>
                        <a:pt x="-249" y="6894"/>
                        <a:pt x="1180" y="4989"/>
                        <a:pt x="3180" y="4799"/>
                      </a:cubicBezTo>
                      <a:lnTo>
                        <a:pt x="40803" y="36"/>
                      </a:lnTo>
                      <a:cubicBezTo>
                        <a:pt x="42804" y="-249"/>
                        <a:pt x="44613" y="1179"/>
                        <a:pt x="44899" y="3180"/>
                      </a:cubicBezTo>
                      <a:cubicBezTo>
                        <a:pt x="45185" y="5085"/>
                        <a:pt x="43851" y="6894"/>
                        <a:pt x="41946" y="72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14" name="Google Shape;10014;p71"/>
                <p:cNvSpPr/>
                <p:nvPr/>
              </p:nvSpPr>
              <p:spPr>
                <a:xfrm>
                  <a:off x="3878579" y="2256948"/>
                  <a:ext cx="44862" cy="7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62" h="7239" extrusionOk="0">
                      <a:moveTo>
                        <a:pt x="41910" y="7239"/>
                      </a:moveTo>
                      <a:cubicBezTo>
                        <a:pt x="41910" y="7239"/>
                        <a:pt x="41434" y="7239"/>
                        <a:pt x="41243" y="7239"/>
                      </a:cubicBezTo>
                      <a:lnTo>
                        <a:pt x="3620" y="7239"/>
                      </a:lnTo>
                      <a:cubicBezTo>
                        <a:pt x="1619" y="7239"/>
                        <a:pt x="0" y="5620"/>
                        <a:pt x="0" y="3620"/>
                      </a:cubicBezTo>
                      <a:cubicBezTo>
                        <a:pt x="0" y="1619"/>
                        <a:pt x="1715" y="0"/>
                        <a:pt x="3620" y="0"/>
                      </a:cubicBezTo>
                      <a:lnTo>
                        <a:pt x="41243" y="0"/>
                      </a:lnTo>
                      <a:cubicBezTo>
                        <a:pt x="43244" y="0"/>
                        <a:pt x="44863" y="1619"/>
                        <a:pt x="44863" y="3620"/>
                      </a:cubicBezTo>
                      <a:cubicBezTo>
                        <a:pt x="44863" y="5429"/>
                        <a:pt x="43529" y="6858"/>
                        <a:pt x="41910" y="723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0015" name="Google Shape;10015;p71"/>
                <p:cNvGrpSpPr/>
                <p:nvPr/>
              </p:nvGrpSpPr>
              <p:grpSpPr>
                <a:xfrm>
                  <a:off x="3870769" y="2274950"/>
                  <a:ext cx="56959" cy="33337"/>
                  <a:chOff x="3870769" y="2274950"/>
                  <a:chExt cx="56959" cy="33337"/>
                </a:xfrm>
              </p:grpSpPr>
              <p:sp>
                <p:nvSpPr>
                  <p:cNvPr id="10016" name="Google Shape;10016;p71"/>
                  <p:cNvSpPr/>
                  <p:nvPr/>
                </p:nvSpPr>
                <p:spPr>
                  <a:xfrm>
                    <a:off x="3870769" y="2277138"/>
                    <a:ext cx="53911" cy="283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911" h="28387" extrusionOk="0">
                        <a:moveTo>
                          <a:pt x="0" y="15624"/>
                        </a:moveTo>
                        <a:lnTo>
                          <a:pt x="0" y="15624"/>
                        </a:lnTo>
                        <a:cubicBezTo>
                          <a:pt x="0" y="22672"/>
                          <a:pt x="5715" y="28387"/>
                          <a:pt x="12763" y="28387"/>
                        </a:cubicBezTo>
                        <a:lnTo>
                          <a:pt x="39719" y="28387"/>
                        </a:lnTo>
                        <a:cubicBezTo>
                          <a:pt x="47530" y="28387"/>
                          <a:pt x="53911" y="22006"/>
                          <a:pt x="53911" y="14195"/>
                        </a:cubicBezTo>
                        <a:lnTo>
                          <a:pt x="53911" y="14195"/>
                        </a:lnTo>
                        <a:cubicBezTo>
                          <a:pt x="53911" y="5432"/>
                          <a:pt x="46101" y="-1235"/>
                          <a:pt x="37433" y="193"/>
                        </a:cubicBezTo>
                        <a:lnTo>
                          <a:pt x="10763" y="3146"/>
                        </a:lnTo>
                        <a:cubicBezTo>
                          <a:pt x="4572" y="4194"/>
                          <a:pt x="95" y="9433"/>
                          <a:pt x="95" y="1571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17" name="Google Shape;10017;p71"/>
                  <p:cNvSpPr/>
                  <p:nvPr/>
                </p:nvSpPr>
                <p:spPr>
                  <a:xfrm>
                    <a:off x="3894391" y="2274950"/>
                    <a:ext cx="33337" cy="333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337" h="33337" extrusionOk="0">
                        <a:moveTo>
                          <a:pt x="33338" y="16669"/>
                        </a:moveTo>
                        <a:cubicBezTo>
                          <a:pt x="33338" y="25908"/>
                          <a:pt x="25908" y="33338"/>
                          <a:pt x="16669" y="33338"/>
                        </a:cubicBezTo>
                        <a:cubicBezTo>
                          <a:pt x="7429" y="33338"/>
                          <a:pt x="0" y="25908"/>
                          <a:pt x="0" y="16669"/>
                        </a:cubicBezTo>
                        <a:cubicBezTo>
                          <a:pt x="0" y="7430"/>
                          <a:pt x="7429" y="0"/>
                          <a:pt x="16669" y="0"/>
                        </a:cubicBezTo>
                        <a:cubicBezTo>
                          <a:pt x="25908" y="0"/>
                          <a:pt x="33338" y="7430"/>
                          <a:pt x="33338" y="16669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018" name="Google Shape;10018;p71"/>
                <p:cNvGrpSpPr/>
                <p:nvPr/>
              </p:nvGrpSpPr>
              <p:grpSpPr>
                <a:xfrm>
                  <a:off x="3764565" y="2277138"/>
                  <a:ext cx="56102" cy="34292"/>
                  <a:chOff x="3764565" y="2277138"/>
                  <a:chExt cx="56102" cy="34292"/>
                </a:xfrm>
              </p:grpSpPr>
              <p:sp>
                <p:nvSpPr>
                  <p:cNvPr id="10019" name="Google Shape;10019;p71"/>
                  <p:cNvSpPr/>
                  <p:nvPr/>
                </p:nvSpPr>
                <p:spPr>
                  <a:xfrm>
                    <a:off x="3764565" y="2277138"/>
                    <a:ext cx="53911" cy="283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911" h="28387" extrusionOk="0">
                        <a:moveTo>
                          <a:pt x="53912" y="15624"/>
                        </a:moveTo>
                        <a:lnTo>
                          <a:pt x="53912" y="15624"/>
                        </a:lnTo>
                        <a:cubicBezTo>
                          <a:pt x="53912" y="22672"/>
                          <a:pt x="48196" y="28387"/>
                          <a:pt x="41148" y="28387"/>
                        </a:cubicBezTo>
                        <a:lnTo>
                          <a:pt x="14192" y="28387"/>
                        </a:lnTo>
                        <a:cubicBezTo>
                          <a:pt x="6382" y="28387"/>
                          <a:pt x="0" y="22006"/>
                          <a:pt x="0" y="14195"/>
                        </a:cubicBezTo>
                        <a:lnTo>
                          <a:pt x="0" y="14195"/>
                        </a:lnTo>
                        <a:cubicBezTo>
                          <a:pt x="0" y="5432"/>
                          <a:pt x="7811" y="-1235"/>
                          <a:pt x="16478" y="193"/>
                        </a:cubicBezTo>
                        <a:lnTo>
                          <a:pt x="43148" y="3146"/>
                        </a:lnTo>
                        <a:cubicBezTo>
                          <a:pt x="49340" y="4194"/>
                          <a:pt x="53816" y="9433"/>
                          <a:pt x="53816" y="1571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20" name="Google Shape;10020;p71"/>
                  <p:cNvSpPr/>
                  <p:nvPr/>
                </p:nvSpPr>
                <p:spPr>
                  <a:xfrm>
                    <a:off x="3787330" y="2278093"/>
                    <a:ext cx="33337" cy="333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337" h="33337" extrusionOk="0">
                        <a:moveTo>
                          <a:pt x="0" y="16669"/>
                        </a:moveTo>
                        <a:cubicBezTo>
                          <a:pt x="0" y="25908"/>
                          <a:pt x="7429" y="33338"/>
                          <a:pt x="16669" y="33338"/>
                        </a:cubicBezTo>
                        <a:cubicBezTo>
                          <a:pt x="25908" y="33338"/>
                          <a:pt x="33338" y="25908"/>
                          <a:pt x="33338" y="16669"/>
                        </a:cubicBezTo>
                        <a:cubicBezTo>
                          <a:pt x="33338" y="7429"/>
                          <a:pt x="25908" y="0"/>
                          <a:pt x="16669" y="0"/>
                        </a:cubicBezTo>
                        <a:cubicBezTo>
                          <a:pt x="7429" y="0"/>
                          <a:pt x="0" y="7429"/>
                          <a:pt x="0" y="16669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0021" name="Google Shape;10021;p71"/>
              <p:cNvSpPr/>
              <p:nvPr/>
            </p:nvSpPr>
            <p:spPr>
              <a:xfrm>
                <a:off x="3739557" y="2112045"/>
                <a:ext cx="209022" cy="132900"/>
              </a:xfrm>
              <a:custGeom>
                <a:avLst/>
                <a:gdLst/>
                <a:ahLst/>
                <a:cxnLst/>
                <a:rect l="l" t="t" r="r" b="b"/>
                <a:pathLst>
                  <a:path w="209022" h="132900" extrusionOk="0">
                    <a:moveTo>
                      <a:pt x="104733" y="27"/>
                    </a:moveTo>
                    <a:cubicBezTo>
                      <a:pt x="218080" y="-2164"/>
                      <a:pt x="208841" y="129377"/>
                      <a:pt x="208841" y="129377"/>
                    </a:cubicBezTo>
                    <a:cubicBezTo>
                      <a:pt x="185409" y="129472"/>
                      <a:pt x="160359" y="115470"/>
                      <a:pt x="140547" y="102897"/>
                    </a:cubicBezTo>
                    <a:cubicBezTo>
                      <a:pt x="120735" y="90229"/>
                      <a:pt x="108733" y="69179"/>
                      <a:pt x="106257" y="43937"/>
                    </a:cubicBezTo>
                    <a:cubicBezTo>
                      <a:pt x="101018" y="67178"/>
                      <a:pt x="87302" y="88324"/>
                      <a:pt x="68252" y="102611"/>
                    </a:cubicBezTo>
                    <a:cubicBezTo>
                      <a:pt x="49202" y="116899"/>
                      <a:pt x="243" y="132901"/>
                      <a:pt x="243" y="132901"/>
                    </a:cubicBezTo>
                    <a:cubicBezTo>
                      <a:pt x="243" y="132901"/>
                      <a:pt x="-10139" y="2313"/>
                      <a:pt x="104733" y="12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22" name="Google Shape;10022;p71"/>
              <p:cNvSpPr/>
              <p:nvPr/>
            </p:nvSpPr>
            <p:spPr>
              <a:xfrm>
                <a:off x="3109718" y="2035003"/>
                <a:ext cx="755812" cy="274121"/>
              </a:xfrm>
              <a:custGeom>
                <a:avLst/>
                <a:gdLst/>
                <a:ahLst/>
                <a:cxnLst/>
                <a:rect l="l" t="t" r="r" b="b"/>
                <a:pathLst>
                  <a:path w="755812" h="274121" extrusionOk="0">
                    <a:moveTo>
                      <a:pt x="755812" y="89738"/>
                    </a:moveTo>
                    <a:cubicBezTo>
                      <a:pt x="751431" y="44494"/>
                      <a:pt x="701615" y="15157"/>
                      <a:pt x="656085" y="15919"/>
                    </a:cubicBezTo>
                    <a:cubicBezTo>
                      <a:pt x="610651" y="16777"/>
                      <a:pt x="568741" y="39065"/>
                      <a:pt x="527879" y="59163"/>
                    </a:cubicBezTo>
                    <a:cubicBezTo>
                      <a:pt x="487017" y="79165"/>
                      <a:pt x="442344" y="97834"/>
                      <a:pt x="397386" y="90595"/>
                    </a:cubicBezTo>
                    <a:cubicBezTo>
                      <a:pt x="360906" y="84690"/>
                      <a:pt x="329568" y="62497"/>
                      <a:pt x="297564" y="44209"/>
                    </a:cubicBezTo>
                    <a:cubicBezTo>
                      <a:pt x="257559" y="21349"/>
                      <a:pt x="213744" y="3727"/>
                      <a:pt x="167739" y="489"/>
                    </a:cubicBezTo>
                    <a:cubicBezTo>
                      <a:pt x="121733" y="-2750"/>
                      <a:pt x="73536" y="10014"/>
                      <a:pt x="39818" y="41351"/>
                    </a:cubicBezTo>
                    <a:cubicBezTo>
                      <a:pt x="6099" y="72688"/>
                      <a:pt x="-9998" y="124219"/>
                      <a:pt x="6576" y="167176"/>
                    </a:cubicBezTo>
                    <a:cubicBezTo>
                      <a:pt x="23816" y="211944"/>
                      <a:pt x="70107" y="238423"/>
                      <a:pt x="115637" y="253473"/>
                    </a:cubicBezTo>
                    <a:cubicBezTo>
                      <a:pt x="243272" y="295669"/>
                      <a:pt x="390719" y="272142"/>
                      <a:pt x="498923" y="192513"/>
                    </a:cubicBezTo>
                    <a:cubicBezTo>
                      <a:pt x="536166" y="165081"/>
                      <a:pt x="569027" y="131458"/>
                      <a:pt x="609222" y="108598"/>
                    </a:cubicBezTo>
                    <a:cubicBezTo>
                      <a:pt x="649418" y="85738"/>
                      <a:pt x="700758" y="74879"/>
                      <a:pt x="741620" y="96596"/>
                    </a:cubicBezTo>
                    <a:lnTo>
                      <a:pt x="755717" y="8983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23" name="Google Shape;10023;p71"/>
              <p:cNvSpPr/>
              <p:nvPr/>
            </p:nvSpPr>
            <p:spPr>
              <a:xfrm>
                <a:off x="3729989" y="2238469"/>
                <a:ext cx="105727" cy="105727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105727" extrusionOk="0">
                    <a:moveTo>
                      <a:pt x="52864" y="105727"/>
                    </a:moveTo>
                    <a:cubicBezTo>
                      <a:pt x="23717" y="105727"/>
                      <a:pt x="0" y="82010"/>
                      <a:pt x="0" y="52864"/>
                    </a:cubicBezTo>
                    <a:cubicBezTo>
                      <a:pt x="0" y="23717"/>
                      <a:pt x="23717" y="0"/>
                      <a:pt x="52864" y="0"/>
                    </a:cubicBezTo>
                    <a:cubicBezTo>
                      <a:pt x="82010" y="0"/>
                      <a:pt x="105727" y="23717"/>
                      <a:pt x="105727" y="52864"/>
                    </a:cubicBezTo>
                    <a:cubicBezTo>
                      <a:pt x="105727" y="82010"/>
                      <a:pt x="82010" y="105727"/>
                      <a:pt x="52864" y="105727"/>
                    </a:cubicBezTo>
                    <a:close/>
                    <a:moveTo>
                      <a:pt x="52864" y="9049"/>
                    </a:moveTo>
                    <a:cubicBezTo>
                      <a:pt x="28670" y="9049"/>
                      <a:pt x="9049" y="28670"/>
                      <a:pt x="9049" y="52864"/>
                    </a:cubicBezTo>
                    <a:cubicBezTo>
                      <a:pt x="9049" y="77057"/>
                      <a:pt x="28670" y="96679"/>
                      <a:pt x="52864" y="96679"/>
                    </a:cubicBezTo>
                    <a:cubicBezTo>
                      <a:pt x="77057" y="96679"/>
                      <a:pt x="96679" y="77057"/>
                      <a:pt x="96679" y="52864"/>
                    </a:cubicBezTo>
                    <a:cubicBezTo>
                      <a:pt x="96679" y="28670"/>
                      <a:pt x="77057" y="9049"/>
                      <a:pt x="52864" y="904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24" name="Google Shape;10024;p71"/>
              <p:cNvSpPr/>
              <p:nvPr/>
            </p:nvSpPr>
            <p:spPr>
              <a:xfrm>
                <a:off x="3852291" y="2238469"/>
                <a:ext cx="105727" cy="105727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105727" extrusionOk="0">
                    <a:moveTo>
                      <a:pt x="52864" y="105727"/>
                    </a:moveTo>
                    <a:cubicBezTo>
                      <a:pt x="23717" y="105727"/>
                      <a:pt x="0" y="82010"/>
                      <a:pt x="0" y="52864"/>
                    </a:cubicBezTo>
                    <a:cubicBezTo>
                      <a:pt x="0" y="23717"/>
                      <a:pt x="23717" y="0"/>
                      <a:pt x="52864" y="0"/>
                    </a:cubicBezTo>
                    <a:cubicBezTo>
                      <a:pt x="82010" y="0"/>
                      <a:pt x="105727" y="23717"/>
                      <a:pt x="105727" y="52864"/>
                    </a:cubicBezTo>
                    <a:cubicBezTo>
                      <a:pt x="105727" y="82010"/>
                      <a:pt x="82010" y="105727"/>
                      <a:pt x="52864" y="105727"/>
                    </a:cubicBezTo>
                    <a:close/>
                    <a:moveTo>
                      <a:pt x="52864" y="9049"/>
                    </a:moveTo>
                    <a:cubicBezTo>
                      <a:pt x="28670" y="9049"/>
                      <a:pt x="9049" y="28670"/>
                      <a:pt x="9049" y="52864"/>
                    </a:cubicBezTo>
                    <a:cubicBezTo>
                      <a:pt x="9049" y="77057"/>
                      <a:pt x="28670" y="96679"/>
                      <a:pt x="52864" y="96679"/>
                    </a:cubicBezTo>
                    <a:cubicBezTo>
                      <a:pt x="77057" y="96679"/>
                      <a:pt x="96679" y="77057"/>
                      <a:pt x="96679" y="52864"/>
                    </a:cubicBezTo>
                    <a:cubicBezTo>
                      <a:pt x="96679" y="28670"/>
                      <a:pt x="77057" y="9049"/>
                      <a:pt x="52864" y="904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25" name="Google Shape;10025;p71"/>
              <p:cNvSpPr/>
              <p:nvPr/>
            </p:nvSpPr>
            <p:spPr>
              <a:xfrm>
                <a:off x="3826035" y="2277585"/>
                <a:ext cx="35259" cy="10890"/>
              </a:xfrm>
              <a:custGeom>
                <a:avLst/>
                <a:gdLst/>
                <a:ahLst/>
                <a:cxnLst/>
                <a:rect l="l" t="t" r="r" b="b"/>
                <a:pathLst>
                  <a:path w="35259" h="10890" extrusionOk="0">
                    <a:moveTo>
                      <a:pt x="30733" y="10795"/>
                    </a:moveTo>
                    <a:cubicBezTo>
                      <a:pt x="30161" y="10795"/>
                      <a:pt x="29685" y="10795"/>
                      <a:pt x="29113" y="10509"/>
                    </a:cubicBezTo>
                    <a:cubicBezTo>
                      <a:pt x="21588" y="7652"/>
                      <a:pt x="9682" y="9652"/>
                      <a:pt x="5682" y="10700"/>
                    </a:cubicBezTo>
                    <a:cubicBezTo>
                      <a:pt x="3300" y="11271"/>
                      <a:pt x="824" y="9843"/>
                      <a:pt x="157" y="7461"/>
                    </a:cubicBezTo>
                    <a:cubicBezTo>
                      <a:pt x="-509" y="5080"/>
                      <a:pt x="1014" y="2604"/>
                      <a:pt x="3396" y="1937"/>
                    </a:cubicBezTo>
                    <a:cubicBezTo>
                      <a:pt x="4063" y="1746"/>
                      <a:pt x="20541" y="-2445"/>
                      <a:pt x="32352" y="2127"/>
                    </a:cubicBezTo>
                    <a:cubicBezTo>
                      <a:pt x="34733" y="2985"/>
                      <a:pt x="35876" y="5652"/>
                      <a:pt x="34924" y="7938"/>
                    </a:cubicBezTo>
                    <a:cubicBezTo>
                      <a:pt x="34257" y="9747"/>
                      <a:pt x="32542" y="10890"/>
                      <a:pt x="30733" y="1089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26" name="Google Shape;10026;p71"/>
              <p:cNvSpPr/>
              <p:nvPr/>
            </p:nvSpPr>
            <p:spPr>
              <a:xfrm>
                <a:off x="3716226" y="2333910"/>
                <a:ext cx="21450" cy="52673"/>
              </a:xfrm>
              <a:custGeom>
                <a:avLst/>
                <a:gdLst/>
                <a:ahLst/>
                <a:cxnLst/>
                <a:rect l="l" t="t" r="r" b="b"/>
                <a:pathLst>
                  <a:path w="21450" h="52673" extrusionOk="0">
                    <a:moveTo>
                      <a:pt x="10716" y="0"/>
                    </a:moveTo>
                    <a:cubicBezTo>
                      <a:pt x="5001" y="10382"/>
                      <a:pt x="1381" y="21908"/>
                      <a:pt x="238" y="33719"/>
                    </a:cubicBezTo>
                    <a:cubicBezTo>
                      <a:pt x="-143" y="37719"/>
                      <a:pt x="-238" y="41910"/>
                      <a:pt x="1286" y="45720"/>
                    </a:cubicBezTo>
                    <a:cubicBezTo>
                      <a:pt x="2810" y="49435"/>
                      <a:pt x="6334" y="52673"/>
                      <a:pt x="10430" y="52673"/>
                    </a:cubicBezTo>
                    <a:cubicBezTo>
                      <a:pt x="13954" y="52673"/>
                      <a:pt x="17193" y="50197"/>
                      <a:pt x="18907" y="47149"/>
                    </a:cubicBezTo>
                    <a:cubicBezTo>
                      <a:pt x="20622" y="44101"/>
                      <a:pt x="21193" y="40481"/>
                      <a:pt x="21384" y="36957"/>
                    </a:cubicBezTo>
                    <a:cubicBezTo>
                      <a:pt x="22050" y="24289"/>
                      <a:pt x="17669" y="10668"/>
                      <a:pt x="10811" y="9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27" name="Google Shape;10027;p71"/>
              <p:cNvSpPr/>
              <p:nvPr/>
            </p:nvSpPr>
            <p:spPr>
              <a:xfrm>
                <a:off x="3719790" y="2326662"/>
                <a:ext cx="14399" cy="14399"/>
              </a:xfrm>
              <a:custGeom>
                <a:avLst/>
                <a:gdLst/>
                <a:ahLst/>
                <a:cxnLst/>
                <a:rect l="l" t="t" r="r" b="b"/>
                <a:pathLst>
                  <a:path w="14399" h="14399" extrusionOk="0">
                    <a:moveTo>
                      <a:pt x="14391" y="7438"/>
                    </a:moveTo>
                    <a:cubicBezTo>
                      <a:pt x="14296" y="11438"/>
                      <a:pt x="10962" y="14582"/>
                      <a:pt x="6962" y="14391"/>
                    </a:cubicBezTo>
                    <a:cubicBezTo>
                      <a:pt x="2961" y="14201"/>
                      <a:pt x="-182" y="10962"/>
                      <a:pt x="8" y="6962"/>
                    </a:cubicBezTo>
                    <a:cubicBezTo>
                      <a:pt x="103" y="2961"/>
                      <a:pt x="3437" y="-182"/>
                      <a:pt x="7438" y="8"/>
                    </a:cubicBezTo>
                    <a:cubicBezTo>
                      <a:pt x="11438" y="103"/>
                      <a:pt x="14581" y="3437"/>
                      <a:pt x="14391" y="74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28" name="Google Shape;10028;p71"/>
              <p:cNvSpPr/>
              <p:nvPr/>
            </p:nvSpPr>
            <p:spPr>
              <a:xfrm>
                <a:off x="3946636" y="2333910"/>
                <a:ext cx="21450" cy="52673"/>
              </a:xfrm>
              <a:custGeom>
                <a:avLst/>
                <a:gdLst/>
                <a:ahLst/>
                <a:cxnLst/>
                <a:rect l="l" t="t" r="r" b="b"/>
                <a:pathLst>
                  <a:path w="21450" h="52673" extrusionOk="0">
                    <a:moveTo>
                      <a:pt x="10716" y="0"/>
                    </a:moveTo>
                    <a:cubicBezTo>
                      <a:pt x="5001" y="10382"/>
                      <a:pt x="1381" y="21908"/>
                      <a:pt x="238" y="33719"/>
                    </a:cubicBezTo>
                    <a:cubicBezTo>
                      <a:pt x="-143" y="37719"/>
                      <a:pt x="-238" y="41910"/>
                      <a:pt x="1286" y="45720"/>
                    </a:cubicBezTo>
                    <a:cubicBezTo>
                      <a:pt x="2810" y="49530"/>
                      <a:pt x="6334" y="52673"/>
                      <a:pt x="10430" y="52673"/>
                    </a:cubicBezTo>
                    <a:cubicBezTo>
                      <a:pt x="13954" y="52673"/>
                      <a:pt x="17193" y="50197"/>
                      <a:pt x="18907" y="47149"/>
                    </a:cubicBezTo>
                    <a:cubicBezTo>
                      <a:pt x="20622" y="44101"/>
                      <a:pt x="21193" y="40481"/>
                      <a:pt x="21384" y="36957"/>
                    </a:cubicBezTo>
                    <a:cubicBezTo>
                      <a:pt x="22050" y="24289"/>
                      <a:pt x="17669" y="10668"/>
                      <a:pt x="10811" y="9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29" name="Google Shape;10029;p71"/>
              <p:cNvSpPr/>
              <p:nvPr/>
            </p:nvSpPr>
            <p:spPr>
              <a:xfrm>
                <a:off x="3950199" y="2326662"/>
                <a:ext cx="14399" cy="14399"/>
              </a:xfrm>
              <a:custGeom>
                <a:avLst/>
                <a:gdLst/>
                <a:ahLst/>
                <a:cxnLst/>
                <a:rect l="l" t="t" r="r" b="b"/>
                <a:pathLst>
                  <a:path w="14399" h="14399" extrusionOk="0">
                    <a:moveTo>
                      <a:pt x="14391" y="7438"/>
                    </a:moveTo>
                    <a:cubicBezTo>
                      <a:pt x="14296" y="11438"/>
                      <a:pt x="10962" y="14582"/>
                      <a:pt x="6961" y="14391"/>
                    </a:cubicBezTo>
                    <a:cubicBezTo>
                      <a:pt x="2961" y="14296"/>
                      <a:pt x="-182" y="10962"/>
                      <a:pt x="8" y="6962"/>
                    </a:cubicBezTo>
                    <a:cubicBezTo>
                      <a:pt x="103" y="2961"/>
                      <a:pt x="3437" y="-182"/>
                      <a:pt x="7438" y="8"/>
                    </a:cubicBezTo>
                    <a:cubicBezTo>
                      <a:pt x="11438" y="199"/>
                      <a:pt x="14581" y="3437"/>
                      <a:pt x="14391" y="74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030" name="Google Shape;10030;p71"/>
            <p:cNvSpPr/>
            <p:nvPr/>
          </p:nvSpPr>
          <p:spPr>
            <a:xfrm>
              <a:off x="3024899" y="2564460"/>
              <a:ext cx="123067" cy="297134"/>
            </a:xfrm>
            <a:custGeom>
              <a:avLst/>
              <a:gdLst/>
              <a:ahLst/>
              <a:cxnLst/>
              <a:rect l="l" t="t" r="r" b="b"/>
              <a:pathLst>
                <a:path w="123067" h="297134" extrusionOk="0">
                  <a:moveTo>
                    <a:pt x="118446" y="297134"/>
                  </a:moveTo>
                  <a:cubicBezTo>
                    <a:pt x="116636" y="297134"/>
                    <a:pt x="114826" y="295992"/>
                    <a:pt x="114159" y="294182"/>
                  </a:cubicBezTo>
                  <a:lnTo>
                    <a:pt x="336" y="6336"/>
                  </a:lnTo>
                  <a:cubicBezTo>
                    <a:pt x="-617" y="3955"/>
                    <a:pt x="526" y="1288"/>
                    <a:pt x="2907" y="336"/>
                  </a:cubicBezTo>
                  <a:cubicBezTo>
                    <a:pt x="5289" y="-617"/>
                    <a:pt x="7956" y="526"/>
                    <a:pt x="8908" y="2907"/>
                  </a:cubicBezTo>
                  <a:lnTo>
                    <a:pt x="122732" y="290753"/>
                  </a:lnTo>
                  <a:cubicBezTo>
                    <a:pt x="123684" y="293134"/>
                    <a:pt x="122541" y="295801"/>
                    <a:pt x="120160" y="296754"/>
                  </a:cubicBezTo>
                  <a:cubicBezTo>
                    <a:pt x="119589" y="296944"/>
                    <a:pt x="119017" y="297039"/>
                    <a:pt x="118446" y="2970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1" name="Google Shape;10031;p71"/>
            <p:cNvSpPr/>
            <p:nvPr/>
          </p:nvSpPr>
          <p:spPr>
            <a:xfrm>
              <a:off x="4179533" y="2628291"/>
              <a:ext cx="121421" cy="307313"/>
            </a:xfrm>
            <a:custGeom>
              <a:avLst/>
              <a:gdLst/>
              <a:ahLst/>
              <a:cxnLst/>
              <a:rect l="l" t="t" r="r" b="b"/>
              <a:pathLst>
                <a:path w="121421" h="307313" extrusionOk="0">
                  <a:moveTo>
                    <a:pt x="4609" y="307218"/>
                  </a:moveTo>
                  <a:cubicBezTo>
                    <a:pt x="4037" y="307218"/>
                    <a:pt x="3561" y="307123"/>
                    <a:pt x="2989" y="306932"/>
                  </a:cubicBezTo>
                  <a:cubicBezTo>
                    <a:pt x="608" y="306075"/>
                    <a:pt x="-630" y="303313"/>
                    <a:pt x="322" y="300931"/>
                  </a:cubicBezTo>
                  <a:lnTo>
                    <a:pt x="112432" y="2989"/>
                  </a:lnTo>
                  <a:cubicBezTo>
                    <a:pt x="113384" y="608"/>
                    <a:pt x="116051" y="-630"/>
                    <a:pt x="118432" y="322"/>
                  </a:cubicBezTo>
                  <a:cubicBezTo>
                    <a:pt x="120814" y="1180"/>
                    <a:pt x="122052" y="3942"/>
                    <a:pt x="121099" y="6323"/>
                  </a:cubicBezTo>
                  <a:lnTo>
                    <a:pt x="8990" y="304265"/>
                  </a:lnTo>
                  <a:cubicBezTo>
                    <a:pt x="8323" y="306075"/>
                    <a:pt x="6514" y="307313"/>
                    <a:pt x="4609" y="3073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2" name="Google Shape;10032;p71"/>
            <p:cNvSpPr/>
            <p:nvPr/>
          </p:nvSpPr>
          <p:spPr>
            <a:xfrm>
              <a:off x="3738848" y="2442635"/>
              <a:ext cx="212216" cy="124066"/>
            </a:xfrm>
            <a:custGeom>
              <a:avLst/>
              <a:gdLst/>
              <a:ahLst/>
              <a:cxnLst/>
              <a:rect l="l" t="t" r="r" b="b"/>
              <a:pathLst>
                <a:path w="212216" h="124066" extrusionOk="0">
                  <a:moveTo>
                    <a:pt x="106204" y="124066"/>
                  </a:moveTo>
                  <a:cubicBezTo>
                    <a:pt x="47625" y="124066"/>
                    <a:pt x="0" y="76441"/>
                    <a:pt x="0" y="17862"/>
                  </a:cubicBezTo>
                  <a:cubicBezTo>
                    <a:pt x="0" y="13290"/>
                    <a:pt x="286" y="8623"/>
                    <a:pt x="857" y="4051"/>
                  </a:cubicBezTo>
                  <a:cubicBezTo>
                    <a:pt x="1143" y="1479"/>
                    <a:pt x="3524" y="-330"/>
                    <a:pt x="6001" y="51"/>
                  </a:cubicBezTo>
                  <a:cubicBezTo>
                    <a:pt x="8572" y="336"/>
                    <a:pt x="10287" y="2718"/>
                    <a:pt x="10001" y="5194"/>
                  </a:cubicBezTo>
                  <a:cubicBezTo>
                    <a:pt x="9430" y="9385"/>
                    <a:pt x="9144" y="13576"/>
                    <a:pt x="9144" y="17767"/>
                  </a:cubicBezTo>
                  <a:cubicBezTo>
                    <a:pt x="9144" y="71202"/>
                    <a:pt x="52673" y="114732"/>
                    <a:pt x="106108" y="114732"/>
                  </a:cubicBezTo>
                  <a:cubicBezTo>
                    <a:pt x="159544" y="114732"/>
                    <a:pt x="203073" y="71298"/>
                    <a:pt x="203073" y="17767"/>
                  </a:cubicBezTo>
                  <a:cubicBezTo>
                    <a:pt x="203073" y="14338"/>
                    <a:pt x="202883" y="10909"/>
                    <a:pt x="202501" y="7575"/>
                  </a:cubicBezTo>
                  <a:cubicBezTo>
                    <a:pt x="202216" y="5004"/>
                    <a:pt x="204121" y="2718"/>
                    <a:pt x="206597" y="2527"/>
                  </a:cubicBezTo>
                  <a:cubicBezTo>
                    <a:pt x="209169" y="2241"/>
                    <a:pt x="211455" y="4146"/>
                    <a:pt x="211646" y="6623"/>
                  </a:cubicBezTo>
                  <a:cubicBezTo>
                    <a:pt x="212026" y="10242"/>
                    <a:pt x="212217" y="13957"/>
                    <a:pt x="212217" y="17767"/>
                  </a:cubicBezTo>
                  <a:cubicBezTo>
                    <a:pt x="212217" y="76346"/>
                    <a:pt x="164592" y="123971"/>
                    <a:pt x="106013" y="1239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3" name="Google Shape;10033;p71"/>
            <p:cNvSpPr/>
            <p:nvPr/>
          </p:nvSpPr>
          <p:spPr>
            <a:xfrm>
              <a:off x="4090416" y="2783775"/>
              <a:ext cx="156591" cy="181927"/>
            </a:xfrm>
            <a:custGeom>
              <a:avLst/>
              <a:gdLst/>
              <a:ahLst/>
              <a:cxnLst/>
              <a:rect l="l" t="t" r="r" b="b"/>
              <a:pathLst>
                <a:path w="156591" h="181927" extrusionOk="0">
                  <a:moveTo>
                    <a:pt x="0" y="0"/>
                  </a:moveTo>
                  <a:lnTo>
                    <a:pt x="156591" y="181928"/>
                  </a:lnTo>
                  <a:lnTo>
                    <a:pt x="14859" y="1034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4" name="Google Shape;10034;p71"/>
            <p:cNvSpPr/>
            <p:nvPr/>
          </p:nvSpPr>
          <p:spPr>
            <a:xfrm>
              <a:off x="2940558" y="2890074"/>
              <a:ext cx="125634" cy="112585"/>
            </a:xfrm>
            <a:custGeom>
              <a:avLst/>
              <a:gdLst/>
              <a:ahLst/>
              <a:cxnLst/>
              <a:rect l="l" t="t" r="r" b="b"/>
              <a:pathLst>
                <a:path w="125634" h="112585" extrusionOk="0">
                  <a:moveTo>
                    <a:pt x="54673" y="0"/>
                  </a:moveTo>
                  <a:lnTo>
                    <a:pt x="0" y="12001"/>
                  </a:lnTo>
                  <a:lnTo>
                    <a:pt x="125635" y="112586"/>
                  </a:lnTo>
                  <a:lnTo>
                    <a:pt x="546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5" name="Google Shape;10035;p71"/>
            <p:cNvSpPr/>
            <p:nvPr/>
          </p:nvSpPr>
          <p:spPr>
            <a:xfrm>
              <a:off x="3662648" y="2817970"/>
              <a:ext cx="55435" cy="55435"/>
            </a:xfrm>
            <a:custGeom>
              <a:avLst/>
              <a:gdLst/>
              <a:ahLst/>
              <a:cxnLst/>
              <a:rect l="l" t="t" r="r" b="b"/>
              <a:pathLst>
                <a:path w="55435" h="55435" extrusionOk="0">
                  <a:moveTo>
                    <a:pt x="55435" y="27718"/>
                  </a:moveTo>
                  <a:cubicBezTo>
                    <a:pt x="55435" y="43026"/>
                    <a:pt x="43026" y="55435"/>
                    <a:pt x="27718" y="55435"/>
                  </a:cubicBezTo>
                  <a:cubicBezTo>
                    <a:pt x="12410" y="55435"/>
                    <a:pt x="0" y="43026"/>
                    <a:pt x="0" y="27718"/>
                  </a:cubicBezTo>
                  <a:cubicBezTo>
                    <a:pt x="0" y="12410"/>
                    <a:pt x="12410" y="0"/>
                    <a:pt x="27718" y="0"/>
                  </a:cubicBezTo>
                  <a:cubicBezTo>
                    <a:pt x="43026" y="0"/>
                    <a:pt x="55435" y="12410"/>
                    <a:pt x="55435" y="277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6" name="Google Shape;10036;p71"/>
            <p:cNvSpPr/>
            <p:nvPr/>
          </p:nvSpPr>
          <p:spPr>
            <a:xfrm>
              <a:off x="4003166" y="2817970"/>
              <a:ext cx="55435" cy="55435"/>
            </a:xfrm>
            <a:custGeom>
              <a:avLst/>
              <a:gdLst/>
              <a:ahLst/>
              <a:cxnLst/>
              <a:rect l="l" t="t" r="r" b="b"/>
              <a:pathLst>
                <a:path w="55435" h="55435" extrusionOk="0">
                  <a:moveTo>
                    <a:pt x="55436" y="27718"/>
                  </a:moveTo>
                  <a:cubicBezTo>
                    <a:pt x="55436" y="42958"/>
                    <a:pt x="43053" y="55435"/>
                    <a:pt x="27718" y="55435"/>
                  </a:cubicBezTo>
                  <a:cubicBezTo>
                    <a:pt x="12383" y="55435"/>
                    <a:pt x="0" y="43053"/>
                    <a:pt x="0" y="27718"/>
                  </a:cubicBezTo>
                  <a:cubicBezTo>
                    <a:pt x="0" y="12382"/>
                    <a:pt x="12383" y="0"/>
                    <a:pt x="27718" y="0"/>
                  </a:cubicBezTo>
                  <a:cubicBezTo>
                    <a:pt x="43053" y="0"/>
                    <a:pt x="55436" y="12382"/>
                    <a:pt x="55436" y="277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7" name="Google Shape;10037;p71"/>
            <p:cNvSpPr/>
            <p:nvPr/>
          </p:nvSpPr>
          <p:spPr>
            <a:xfrm>
              <a:off x="3137044" y="3688636"/>
              <a:ext cx="48892" cy="147842"/>
            </a:xfrm>
            <a:custGeom>
              <a:avLst/>
              <a:gdLst/>
              <a:ahLst/>
              <a:cxnLst/>
              <a:rect l="l" t="t" r="r" b="b"/>
              <a:pathLst>
                <a:path w="48892" h="147842" extrusionOk="0">
                  <a:moveTo>
                    <a:pt x="4587" y="147843"/>
                  </a:moveTo>
                  <a:cubicBezTo>
                    <a:pt x="4587" y="147843"/>
                    <a:pt x="3729" y="147843"/>
                    <a:pt x="3348" y="147652"/>
                  </a:cubicBezTo>
                  <a:cubicBezTo>
                    <a:pt x="872" y="146986"/>
                    <a:pt x="-557" y="144414"/>
                    <a:pt x="205" y="141937"/>
                  </a:cubicBezTo>
                  <a:lnTo>
                    <a:pt x="39829" y="3349"/>
                  </a:lnTo>
                  <a:cubicBezTo>
                    <a:pt x="40496" y="872"/>
                    <a:pt x="43068" y="-557"/>
                    <a:pt x="45544" y="205"/>
                  </a:cubicBezTo>
                  <a:cubicBezTo>
                    <a:pt x="48021" y="872"/>
                    <a:pt x="49449" y="3444"/>
                    <a:pt x="48687" y="5920"/>
                  </a:cubicBezTo>
                  <a:lnTo>
                    <a:pt x="9064" y="144509"/>
                  </a:lnTo>
                  <a:cubicBezTo>
                    <a:pt x="8492" y="146509"/>
                    <a:pt x="6587" y="147843"/>
                    <a:pt x="4587" y="1478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8" name="Google Shape;10038;p71"/>
            <p:cNvSpPr/>
            <p:nvPr/>
          </p:nvSpPr>
          <p:spPr>
            <a:xfrm>
              <a:off x="3258678" y="3542427"/>
              <a:ext cx="112947" cy="177655"/>
            </a:xfrm>
            <a:custGeom>
              <a:avLst/>
              <a:gdLst/>
              <a:ahLst/>
              <a:cxnLst/>
              <a:rect l="l" t="t" r="r" b="b"/>
              <a:pathLst>
                <a:path w="112947" h="177655" extrusionOk="0">
                  <a:moveTo>
                    <a:pt x="95170" y="177656"/>
                  </a:moveTo>
                  <a:cubicBezTo>
                    <a:pt x="86216" y="177656"/>
                    <a:pt x="77739" y="175275"/>
                    <a:pt x="69928" y="170608"/>
                  </a:cubicBezTo>
                  <a:cubicBezTo>
                    <a:pt x="41639" y="153653"/>
                    <a:pt x="31257" y="112219"/>
                    <a:pt x="30876" y="110410"/>
                  </a:cubicBezTo>
                  <a:lnTo>
                    <a:pt x="205" y="5920"/>
                  </a:lnTo>
                  <a:cubicBezTo>
                    <a:pt x="-557" y="3444"/>
                    <a:pt x="872" y="872"/>
                    <a:pt x="3349" y="205"/>
                  </a:cubicBezTo>
                  <a:cubicBezTo>
                    <a:pt x="5825" y="-557"/>
                    <a:pt x="8397" y="872"/>
                    <a:pt x="9064" y="3348"/>
                  </a:cubicBezTo>
                  <a:lnTo>
                    <a:pt x="39829" y="108028"/>
                  </a:lnTo>
                  <a:cubicBezTo>
                    <a:pt x="40020" y="108600"/>
                    <a:pt x="49830" y="147748"/>
                    <a:pt x="74786" y="162702"/>
                  </a:cubicBezTo>
                  <a:cubicBezTo>
                    <a:pt x="84501" y="168512"/>
                    <a:pt x="95360" y="169846"/>
                    <a:pt x="107171" y="166798"/>
                  </a:cubicBezTo>
                  <a:cubicBezTo>
                    <a:pt x="109647" y="166131"/>
                    <a:pt x="112124" y="167655"/>
                    <a:pt x="112791" y="170131"/>
                  </a:cubicBezTo>
                  <a:cubicBezTo>
                    <a:pt x="113458" y="172608"/>
                    <a:pt x="111934" y="175180"/>
                    <a:pt x="109457" y="175751"/>
                  </a:cubicBezTo>
                  <a:cubicBezTo>
                    <a:pt x="104599" y="176989"/>
                    <a:pt x="99837" y="177656"/>
                    <a:pt x="95170" y="1776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9" name="Google Shape;10039;p71"/>
            <p:cNvSpPr/>
            <p:nvPr/>
          </p:nvSpPr>
          <p:spPr>
            <a:xfrm>
              <a:off x="3369492" y="3603402"/>
              <a:ext cx="37504" cy="52958"/>
            </a:xfrm>
            <a:custGeom>
              <a:avLst/>
              <a:gdLst/>
              <a:ahLst/>
              <a:cxnLst/>
              <a:rect l="l" t="t" r="r" b="b"/>
              <a:pathLst>
                <a:path w="37504" h="52958" extrusionOk="0">
                  <a:moveTo>
                    <a:pt x="29885" y="52959"/>
                  </a:moveTo>
                  <a:cubicBezTo>
                    <a:pt x="25503" y="52959"/>
                    <a:pt x="21122" y="51911"/>
                    <a:pt x="17121" y="49721"/>
                  </a:cubicBezTo>
                  <a:cubicBezTo>
                    <a:pt x="10739" y="46292"/>
                    <a:pt x="6167" y="40672"/>
                    <a:pt x="4072" y="33719"/>
                  </a:cubicBezTo>
                  <a:lnTo>
                    <a:pt x="643" y="22384"/>
                  </a:lnTo>
                  <a:cubicBezTo>
                    <a:pt x="-500" y="18479"/>
                    <a:pt x="-119" y="14383"/>
                    <a:pt x="1786" y="10858"/>
                  </a:cubicBezTo>
                  <a:cubicBezTo>
                    <a:pt x="3691" y="7334"/>
                    <a:pt x="6929" y="4667"/>
                    <a:pt x="10739" y="3524"/>
                  </a:cubicBezTo>
                  <a:lnTo>
                    <a:pt x="22455" y="0"/>
                  </a:lnTo>
                  <a:lnTo>
                    <a:pt x="25122" y="8858"/>
                  </a:lnTo>
                  <a:lnTo>
                    <a:pt x="13406" y="12383"/>
                  </a:lnTo>
                  <a:cubicBezTo>
                    <a:pt x="11882" y="12859"/>
                    <a:pt x="10644" y="13811"/>
                    <a:pt x="9882" y="15240"/>
                  </a:cubicBezTo>
                  <a:cubicBezTo>
                    <a:pt x="9120" y="16669"/>
                    <a:pt x="8930" y="18193"/>
                    <a:pt x="9406" y="19717"/>
                  </a:cubicBezTo>
                  <a:lnTo>
                    <a:pt x="12835" y="31052"/>
                  </a:lnTo>
                  <a:cubicBezTo>
                    <a:pt x="14168" y="35528"/>
                    <a:pt x="17216" y="39338"/>
                    <a:pt x="21407" y="41529"/>
                  </a:cubicBezTo>
                  <a:cubicBezTo>
                    <a:pt x="25598" y="43815"/>
                    <a:pt x="30361" y="44291"/>
                    <a:pt x="34838" y="42863"/>
                  </a:cubicBezTo>
                  <a:lnTo>
                    <a:pt x="37505" y="51721"/>
                  </a:lnTo>
                  <a:cubicBezTo>
                    <a:pt x="34933" y="52483"/>
                    <a:pt x="32361" y="52864"/>
                    <a:pt x="29694" y="52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0" name="Google Shape;10040;p71"/>
            <p:cNvSpPr/>
            <p:nvPr/>
          </p:nvSpPr>
          <p:spPr>
            <a:xfrm>
              <a:off x="3040856" y="3743229"/>
              <a:ext cx="40057" cy="52387"/>
            </a:xfrm>
            <a:custGeom>
              <a:avLst/>
              <a:gdLst/>
              <a:ahLst/>
              <a:cxnLst/>
              <a:rect l="l" t="t" r="r" b="b"/>
              <a:pathLst>
                <a:path w="40057" h="52387" extrusionOk="0">
                  <a:moveTo>
                    <a:pt x="9716" y="52292"/>
                  </a:moveTo>
                  <a:cubicBezTo>
                    <a:pt x="6477" y="52292"/>
                    <a:pt x="3143" y="51721"/>
                    <a:pt x="0" y="50483"/>
                  </a:cubicBezTo>
                  <a:lnTo>
                    <a:pt x="3334" y="41815"/>
                  </a:lnTo>
                  <a:cubicBezTo>
                    <a:pt x="12478" y="45339"/>
                    <a:pt x="22670" y="40767"/>
                    <a:pt x="26194" y="31623"/>
                  </a:cubicBezTo>
                  <a:lnTo>
                    <a:pt x="30385" y="20574"/>
                  </a:lnTo>
                  <a:cubicBezTo>
                    <a:pt x="30956" y="19145"/>
                    <a:pt x="30861" y="17526"/>
                    <a:pt x="30290" y="16097"/>
                  </a:cubicBezTo>
                  <a:cubicBezTo>
                    <a:pt x="29623" y="14669"/>
                    <a:pt x="28480" y="13526"/>
                    <a:pt x="27051" y="13049"/>
                  </a:cubicBezTo>
                  <a:lnTo>
                    <a:pt x="15621" y="8668"/>
                  </a:lnTo>
                  <a:lnTo>
                    <a:pt x="18955" y="0"/>
                  </a:lnTo>
                  <a:lnTo>
                    <a:pt x="30385" y="4382"/>
                  </a:lnTo>
                  <a:cubicBezTo>
                    <a:pt x="34195" y="5810"/>
                    <a:pt x="37148" y="8668"/>
                    <a:pt x="38767" y="12383"/>
                  </a:cubicBezTo>
                  <a:cubicBezTo>
                    <a:pt x="40386" y="16097"/>
                    <a:pt x="40481" y="20193"/>
                    <a:pt x="39052" y="24003"/>
                  </a:cubicBezTo>
                  <a:lnTo>
                    <a:pt x="34862" y="35052"/>
                  </a:lnTo>
                  <a:cubicBezTo>
                    <a:pt x="32290" y="41815"/>
                    <a:pt x="27242" y="47054"/>
                    <a:pt x="20669" y="50006"/>
                  </a:cubicBezTo>
                  <a:cubicBezTo>
                    <a:pt x="17145" y="51530"/>
                    <a:pt x="13430" y="52388"/>
                    <a:pt x="9716" y="523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1" name="Google Shape;10041;p71"/>
            <p:cNvSpPr/>
            <p:nvPr/>
          </p:nvSpPr>
          <p:spPr>
            <a:xfrm>
              <a:off x="3136010" y="3807808"/>
              <a:ext cx="35775" cy="53244"/>
            </a:xfrm>
            <a:custGeom>
              <a:avLst/>
              <a:gdLst/>
              <a:ahLst/>
              <a:cxnLst/>
              <a:rect l="l" t="t" r="r" b="b"/>
              <a:pathLst>
                <a:path w="35775" h="53244" extrusionOk="0">
                  <a:moveTo>
                    <a:pt x="6382" y="53245"/>
                  </a:moveTo>
                  <a:cubicBezTo>
                    <a:pt x="4286" y="53245"/>
                    <a:pt x="2191" y="52959"/>
                    <a:pt x="0" y="52483"/>
                  </a:cubicBezTo>
                  <a:lnTo>
                    <a:pt x="2191" y="43434"/>
                  </a:lnTo>
                  <a:cubicBezTo>
                    <a:pt x="11621" y="45720"/>
                    <a:pt x="21241" y="39910"/>
                    <a:pt x="23527" y="30385"/>
                  </a:cubicBezTo>
                  <a:lnTo>
                    <a:pt x="26289" y="18955"/>
                  </a:lnTo>
                  <a:cubicBezTo>
                    <a:pt x="27051" y="15812"/>
                    <a:pt x="25146" y="12668"/>
                    <a:pt x="22003" y="11906"/>
                  </a:cubicBezTo>
                  <a:lnTo>
                    <a:pt x="10097" y="9049"/>
                  </a:lnTo>
                  <a:lnTo>
                    <a:pt x="12287" y="0"/>
                  </a:lnTo>
                  <a:lnTo>
                    <a:pt x="24194" y="2858"/>
                  </a:lnTo>
                  <a:cubicBezTo>
                    <a:pt x="32290" y="4858"/>
                    <a:pt x="37338" y="13049"/>
                    <a:pt x="35338" y="21146"/>
                  </a:cubicBezTo>
                  <a:lnTo>
                    <a:pt x="32576" y="32671"/>
                  </a:lnTo>
                  <a:cubicBezTo>
                    <a:pt x="29623" y="44958"/>
                    <a:pt x="18574" y="53245"/>
                    <a:pt x="6382" y="532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2" name="Google Shape;10042;p71"/>
            <p:cNvSpPr/>
            <p:nvPr/>
          </p:nvSpPr>
          <p:spPr>
            <a:xfrm>
              <a:off x="4756287" y="2103955"/>
              <a:ext cx="99484" cy="60314"/>
            </a:xfrm>
            <a:custGeom>
              <a:avLst/>
              <a:gdLst/>
              <a:ahLst/>
              <a:cxnLst/>
              <a:rect l="l" t="t" r="r" b="b"/>
              <a:pathLst>
                <a:path w="99484" h="60314" extrusionOk="0">
                  <a:moveTo>
                    <a:pt x="4594" y="60315"/>
                  </a:moveTo>
                  <a:cubicBezTo>
                    <a:pt x="2974" y="60315"/>
                    <a:pt x="1450" y="59458"/>
                    <a:pt x="593" y="57934"/>
                  </a:cubicBezTo>
                  <a:cubicBezTo>
                    <a:pt x="-645" y="55743"/>
                    <a:pt x="117" y="52885"/>
                    <a:pt x="2308" y="51647"/>
                  </a:cubicBezTo>
                  <a:lnTo>
                    <a:pt x="92605" y="593"/>
                  </a:lnTo>
                  <a:cubicBezTo>
                    <a:pt x="94795" y="-645"/>
                    <a:pt x="97653" y="117"/>
                    <a:pt x="98891" y="2308"/>
                  </a:cubicBezTo>
                  <a:cubicBezTo>
                    <a:pt x="100129" y="4498"/>
                    <a:pt x="99367" y="7356"/>
                    <a:pt x="97177" y="8594"/>
                  </a:cubicBezTo>
                  <a:lnTo>
                    <a:pt x="6880" y="59648"/>
                  </a:lnTo>
                  <a:cubicBezTo>
                    <a:pt x="6118" y="60029"/>
                    <a:pt x="5356" y="60220"/>
                    <a:pt x="4594" y="602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3" name="Google Shape;10043;p71"/>
            <p:cNvSpPr/>
            <p:nvPr/>
          </p:nvSpPr>
          <p:spPr>
            <a:xfrm>
              <a:off x="4878301" y="2113015"/>
              <a:ext cx="53182" cy="53254"/>
            </a:xfrm>
            <a:custGeom>
              <a:avLst/>
              <a:gdLst/>
              <a:ahLst/>
              <a:cxnLst/>
              <a:rect l="l" t="t" r="r" b="b"/>
              <a:pathLst>
                <a:path w="53182" h="53254" extrusionOk="0">
                  <a:moveTo>
                    <a:pt x="25359" y="53255"/>
                  </a:moveTo>
                  <a:cubicBezTo>
                    <a:pt x="24407" y="53255"/>
                    <a:pt x="23454" y="53160"/>
                    <a:pt x="22597" y="52969"/>
                  </a:cubicBezTo>
                  <a:cubicBezTo>
                    <a:pt x="19168" y="52207"/>
                    <a:pt x="16215" y="50207"/>
                    <a:pt x="14310" y="47254"/>
                  </a:cubicBezTo>
                  <a:lnTo>
                    <a:pt x="2118" y="28395"/>
                  </a:lnTo>
                  <a:cubicBezTo>
                    <a:pt x="213" y="25442"/>
                    <a:pt x="-453" y="21918"/>
                    <a:pt x="309" y="18393"/>
                  </a:cubicBezTo>
                  <a:cubicBezTo>
                    <a:pt x="1071" y="14964"/>
                    <a:pt x="3071" y="12012"/>
                    <a:pt x="6023" y="10011"/>
                  </a:cubicBezTo>
                  <a:lnTo>
                    <a:pt x="15453" y="3915"/>
                  </a:lnTo>
                  <a:cubicBezTo>
                    <a:pt x="20978" y="391"/>
                    <a:pt x="27455" y="-847"/>
                    <a:pt x="33837" y="582"/>
                  </a:cubicBezTo>
                  <a:cubicBezTo>
                    <a:pt x="40218" y="1915"/>
                    <a:pt x="45743" y="5725"/>
                    <a:pt x="49267" y="11250"/>
                  </a:cubicBezTo>
                  <a:cubicBezTo>
                    <a:pt x="52791" y="16774"/>
                    <a:pt x="54030" y="23251"/>
                    <a:pt x="52601" y="29633"/>
                  </a:cubicBezTo>
                  <a:cubicBezTo>
                    <a:pt x="51267" y="36015"/>
                    <a:pt x="47457" y="41539"/>
                    <a:pt x="41933" y="45063"/>
                  </a:cubicBezTo>
                  <a:lnTo>
                    <a:pt x="32503" y="51159"/>
                  </a:lnTo>
                  <a:cubicBezTo>
                    <a:pt x="30312" y="52588"/>
                    <a:pt x="27836" y="53255"/>
                    <a:pt x="25359" y="53255"/>
                  </a:cubicBezTo>
                  <a:close/>
                  <a:moveTo>
                    <a:pt x="28598" y="9249"/>
                  </a:moveTo>
                  <a:cubicBezTo>
                    <a:pt x="25740" y="9249"/>
                    <a:pt x="22883" y="10107"/>
                    <a:pt x="20406" y="11726"/>
                  </a:cubicBezTo>
                  <a:lnTo>
                    <a:pt x="10976" y="17822"/>
                  </a:lnTo>
                  <a:cubicBezTo>
                    <a:pt x="9167" y="18965"/>
                    <a:pt x="8595" y="21441"/>
                    <a:pt x="9834" y="23346"/>
                  </a:cubicBezTo>
                  <a:lnTo>
                    <a:pt x="22026" y="42206"/>
                  </a:lnTo>
                  <a:lnTo>
                    <a:pt x="22026" y="42206"/>
                  </a:lnTo>
                  <a:cubicBezTo>
                    <a:pt x="23168" y="44016"/>
                    <a:pt x="25645" y="44587"/>
                    <a:pt x="27550" y="43349"/>
                  </a:cubicBezTo>
                  <a:lnTo>
                    <a:pt x="36980" y="37253"/>
                  </a:lnTo>
                  <a:cubicBezTo>
                    <a:pt x="40409" y="35062"/>
                    <a:pt x="42695" y="31633"/>
                    <a:pt x="43552" y="27728"/>
                  </a:cubicBezTo>
                  <a:cubicBezTo>
                    <a:pt x="44409" y="23727"/>
                    <a:pt x="43647" y="19727"/>
                    <a:pt x="41456" y="16298"/>
                  </a:cubicBezTo>
                  <a:cubicBezTo>
                    <a:pt x="39266" y="12869"/>
                    <a:pt x="35837" y="10583"/>
                    <a:pt x="31931" y="9726"/>
                  </a:cubicBezTo>
                  <a:cubicBezTo>
                    <a:pt x="30884" y="9535"/>
                    <a:pt x="29741" y="9345"/>
                    <a:pt x="28693" y="9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4" name="Google Shape;10044;p71"/>
            <p:cNvSpPr/>
            <p:nvPr/>
          </p:nvSpPr>
          <p:spPr>
            <a:xfrm>
              <a:off x="3210591" y="3231546"/>
              <a:ext cx="104584" cy="194119"/>
            </a:xfrm>
            <a:custGeom>
              <a:avLst/>
              <a:gdLst/>
              <a:ahLst/>
              <a:cxnLst/>
              <a:rect l="l" t="t" r="r" b="b"/>
              <a:pathLst>
                <a:path w="104584" h="194119" extrusionOk="0">
                  <a:moveTo>
                    <a:pt x="0" y="0"/>
                  </a:moveTo>
                  <a:lnTo>
                    <a:pt x="104585" y="165925"/>
                  </a:lnTo>
                  <a:lnTo>
                    <a:pt x="29813" y="194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5" name="Google Shape;10045;p71"/>
            <p:cNvSpPr/>
            <p:nvPr/>
          </p:nvSpPr>
          <p:spPr>
            <a:xfrm>
              <a:off x="4701416" y="1917241"/>
              <a:ext cx="147510" cy="83947"/>
            </a:xfrm>
            <a:custGeom>
              <a:avLst/>
              <a:gdLst/>
              <a:ahLst/>
              <a:cxnLst/>
              <a:rect l="l" t="t" r="r" b="b"/>
              <a:pathLst>
                <a:path w="147510" h="83947" extrusionOk="0">
                  <a:moveTo>
                    <a:pt x="7648" y="82437"/>
                  </a:moveTo>
                  <a:cubicBezTo>
                    <a:pt x="42605" y="41765"/>
                    <a:pt x="89944" y="15952"/>
                    <a:pt x="143189" y="9094"/>
                  </a:cubicBezTo>
                  <a:cubicBezTo>
                    <a:pt x="148904" y="8332"/>
                    <a:pt x="148999" y="-717"/>
                    <a:pt x="143189" y="46"/>
                  </a:cubicBezTo>
                  <a:cubicBezTo>
                    <a:pt x="87468" y="7189"/>
                    <a:pt x="37842" y="33383"/>
                    <a:pt x="1171" y="76055"/>
                  </a:cubicBezTo>
                  <a:cubicBezTo>
                    <a:pt x="-2639" y="80437"/>
                    <a:pt x="3743" y="86914"/>
                    <a:pt x="7553" y="82437"/>
                  </a:cubicBezTo>
                  <a:lnTo>
                    <a:pt x="7553" y="8243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6" name="Google Shape;10046;p71"/>
            <p:cNvSpPr/>
            <p:nvPr/>
          </p:nvSpPr>
          <p:spPr>
            <a:xfrm>
              <a:off x="4805700" y="1924014"/>
              <a:ext cx="159812" cy="74834"/>
            </a:xfrm>
            <a:custGeom>
              <a:avLst/>
              <a:gdLst/>
              <a:ahLst/>
              <a:cxnLst/>
              <a:rect l="l" t="t" r="r" b="b"/>
              <a:pathLst>
                <a:path w="159812" h="74834" extrusionOk="0">
                  <a:moveTo>
                    <a:pt x="7853" y="73663"/>
                  </a:moveTo>
                  <a:cubicBezTo>
                    <a:pt x="49763" y="37564"/>
                    <a:pt x="100531" y="15275"/>
                    <a:pt x="155491" y="9084"/>
                  </a:cubicBezTo>
                  <a:cubicBezTo>
                    <a:pt x="161206" y="8417"/>
                    <a:pt x="161301" y="-632"/>
                    <a:pt x="155491" y="35"/>
                  </a:cubicBezTo>
                  <a:cubicBezTo>
                    <a:pt x="97864" y="6512"/>
                    <a:pt x="45382" y="29372"/>
                    <a:pt x="1472" y="67282"/>
                  </a:cubicBezTo>
                  <a:cubicBezTo>
                    <a:pt x="-2910" y="71092"/>
                    <a:pt x="3472" y="77473"/>
                    <a:pt x="7853" y="73663"/>
                  </a:cubicBezTo>
                  <a:lnTo>
                    <a:pt x="7853" y="7366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7" name="Google Shape;10047;p71"/>
            <p:cNvSpPr/>
            <p:nvPr/>
          </p:nvSpPr>
          <p:spPr>
            <a:xfrm>
              <a:off x="3732942" y="3011042"/>
              <a:ext cx="255365" cy="9334"/>
            </a:xfrm>
            <a:custGeom>
              <a:avLst/>
              <a:gdLst/>
              <a:ahLst/>
              <a:cxnLst/>
              <a:rect l="l" t="t" r="r" b="b"/>
              <a:pathLst>
                <a:path w="255365" h="9334" extrusionOk="0">
                  <a:moveTo>
                    <a:pt x="250698" y="9335"/>
                  </a:moveTo>
                  <a:lnTo>
                    <a:pt x="4667" y="9335"/>
                  </a:lnTo>
                  <a:cubicBezTo>
                    <a:pt x="2095" y="9335"/>
                    <a:pt x="0" y="7239"/>
                    <a:pt x="0" y="4667"/>
                  </a:cubicBezTo>
                  <a:cubicBezTo>
                    <a:pt x="0" y="2096"/>
                    <a:pt x="2095" y="0"/>
                    <a:pt x="4667" y="0"/>
                  </a:cubicBezTo>
                  <a:lnTo>
                    <a:pt x="250698" y="0"/>
                  </a:lnTo>
                  <a:cubicBezTo>
                    <a:pt x="253270" y="0"/>
                    <a:pt x="255365" y="2096"/>
                    <a:pt x="255365" y="4667"/>
                  </a:cubicBezTo>
                  <a:cubicBezTo>
                    <a:pt x="255365" y="7239"/>
                    <a:pt x="253270" y="9335"/>
                    <a:pt x="250698" y="93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8" name="Google Shape;10048;p71"/>
            <p:cNvSpPr/>
            <p:nvPr/>
          </p:nvSpPr>
          <p:spPr>
            <a:xfrm>
              <a:off x="3855910" y="3016186"/>
              <a:ext cx="9334" cy="206120"/>
            </a:xfrm>
            <a:custGeom>
              <a:avLst/>
              <a:gdLst/>
              <a:ahLst/>
              <a:cxnLst/>
              <a:rect l="l" t="t" r="r" b="b"/>
              <a:pathLst>
                <a:path w="9334" h="206120" extrusionOk="0">
                  <a:moveTo>
                    <a:pt x="4667" y="206121"/>
                  </a:moveTo>
                  <a:cubicBezTo>
                    <a:pt x="2095" y="206121"/>
                    <a:pt x="0" y="204025"/>
                    <a:pt x="0" y="201454"/>
                  </a:cubicBezTo>
                  <a:lnTo>
                    <a:pt x="0" y="4667"/>
                  </a:lnTo>
                  <a:cubicBezTo>
                    <a:pt x="0" y="2096"/>
                    <a:pt x="2095" y="0"/>
                    <a:pt x="4667" y="0"/>
                  </a:cubicBezTo>
                  <a:cubicBezTo>
                    <a:pt x="7239" y="0"/>
                    <a:pt x="9334" y="2096"/>
                    <a:pt x="9334" y="4667"/>
                  </a:cubicBezTo>
                  <a:lnTo>
                    <a:pt x="9334" y="201454"/>
                  </a:lnTo>
                  <a:cubicBezTo>
                    <a:pt x="9334" y="204025"/>
                    <a:pt x="7239" y="206121"/>
                    <a:pt x="4667" y="2061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49" name="Google Shape;10049;p71"/>
          <p:cNvSpPr txBox="1">
            <a:spLocks noGrp="1"/>
          </p:cNvSpPr>
          <p:nvPr>
            <p:ph type="title"/>
          </p:nvPr>
        </p:nvSpPr>
        <p:spPr>
          <a:xfrm>
            <a:off x="723178" y="673119"/>
            <a:ext cx="36372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08A174"/>
                </a:solidFill>
                <a:latin typeface="Cheque Black" panose="00000500000000000000" pitchFamily="50" charset="0"/>
              </a:rPr>
              <a:t>Спасибо за внимание</a:t>
            </a:r>
            <a:r>
              <a:rPr lang="en" sz="3600" b="1" dirty="0">
                <a:solidFill>
                  <a:srgbClr val="08A174"/>
                </a:solidFill>
                <a:latin typeface="Cheque Black" panose="00000500000000000000" pitchFamily="50" charset="0"/>
              </a:rPr>
              <a:t>!</a:t>
            </a:r>
            <a:endParaRPr sz="3600" b="1" dirty="0">
              <a:solidFill>
                <a:srgbClr val="08A174"/>
              </a:solidFill>
              <a:latin typeface="Cheque Black" panose="00000500000000000000" pitchFamily="50" charset="0"/>
            </a:endParaRPr>
          </a:p>
        </p:txBody>
      </p:sp>
      <p:sp>
        <p:nvSpPr>
          <p:cNvPr id="10050" name="Google Shape;10050;p71"/>
          <p:cNvSpPr txBox="1">
            <a:spLocks noGrp="1"/>
          </p:cNvSpPr>
          <p:nvPr>
            <p:ph type="subTitle" idx="1"/>
          </p:nvPr>
        </p:nvSpPr>
        <p:spPr>
          <a:xfrm>
            <a:off x="660646" y="2050026"/>
            <a:ext cx="3637200" cy="11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latin typeface="Bahnschrift Light" panose="020B0502040204020203" pitchFamily="34" charset="0"/>
              </a:rPr>
              <a:t>Если у вас возникли вопросы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latin typeface="Bahnschrift Light" panose="020B0502040204020203" pitchFamily="34" charset="0"/>
              </a:rPr>
              <a:t>Почта:</a:t>
            </a:r>
            <a:endParaRPr sz="1600" dirty="0">
              <a:latin typeface="Bahnschrift Light" panose="020B0502040204020203" pitchFamily="34" charset="0"/>
            </a:endParaRPr>
          </a:p>
          <a:p>
            <a:pPr marL="0" lvl="0" indent="0"/>
            <a:r>
              <a:rPr lang="en-US" dirty="0"/>
              <a:t>histpatriotsrus@gmail.com</a:t>
            </a:r>
            <a:endParaRPr lang="ru-RU" sz="1600" dirty="0">
              <a:latin typeface="Bahnschrift Light" panose="020B0502040204020203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latin typeface="Bahnschrift Light" panose="020B0502040204020203" pitchFamily="34" charset="0"/>
              </a:rPr>
              <a:t>Телефон: </a:t>
            </a:r>
            <a:endParaRPr sz="1600" dirty="0">
              <a:latin typeface="Bahnschrift Light" panose="020B0502040204020203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Bahnschrift Light" panose="020B0502040204020203" pitchFamily="34" charset="0"/>
              </a:rPr>
              <a:t>+</a:t>
            </a:r>
            <a:r>
              <a:rPr lang="en-US" sz="1600" dirty="0">
                <a:latin typeface="Bahnschrift Light" panose="020B0502040204020203" pitchFamily="34" charset="0"/>
              </a:rPr>
              <a:t>7(968)-601-55-25</a:t>
            </a:r>
            <a:endParaRPr sz="1600" dirty="0">
              <a:latin typeface="Bahnschrift Light" panose="020B0502040204020203" pitchFamily="34" charset="0"/>
            </a:endParaRPr>
          </a:p>
        </p:txBody>
      </p:sp>
      <p:grpSp>
        <p:nvGrpSpPr>
          <p:cNvPr id="10069" name="Google Shape;10069;p71"/>
          <p:cNvGrpSpPr/>
          <p:nvPr/>
        </p:nvGrpSpPr>
        <p:grpSpPr>
          <a:xfrm flipH="1">
            <a:off x="6211833" y="2269610"/>
            <a:ext cx="2205646" cy="2476497"/>
            <a:chOff x="5526033" y="2117210"/>
            <a:chExt cx="2205646" cy="2476497"/>
          </a:xfrm>
        </p:grpSpPr>
        <p:sp>
          <p:nvSpPr>
            <p:cNvPr id="10070" name="Google Shape;10070;p71"/>
            <p:cNvSpPr/>
            <p:nvPr/>
          </p:nvSpPr>
          <p:spPr>
            <a:xfrm>
              <a:off x="5719817" y="2480154"/>
              <a:ext cx="800587" cy="929590"/>
            </a:xfrm>
            <a:custGeom>
              <a:avLst/>
              <a:gdLst/>
              <a:ahLst/>
              <a:cxnLst/>
              <a:rect l="l" t="t" r="r" b="b"/>
              <a:pathLst>
                <a:path w="800587" h="929590" extrusionOk="0">
                  <a:moveTo>
                    <a:pt x="799157" y="49305"/>
                  </a:moveTo>
                  <a:cubicBezTo>
                    <a:pt x="798712" y="43434"/>
                    <a:pt x="802715" y="39609"/>
                    <a:pt x="798979" y="35161"/>
                  </a:cubicBezTo>
                  <a:cubicBezTo>
                    <a:pt x="764645" y="-5310"/>
                    <a:pt x="691173" y="-9491"/>
                    <a:pt x="643229" y="15681"/>
                  </a:cubicBezTo>
                  <a:cubicBezTo>
                    <a:pt x="592617" y="42277"/>
                    <a:pt x="558104" y="91022"/>
                    <a:pt x="525104" y="137720"/>
                  </a:cubicBezTo>
                  <a:cubicBezTo>
                    <a:pt x="492104" y="184419"/>
                    <a:pt x="456346" y="232629"/>
                    <a:pt x="404578" y="257001"/>
                  </a:cubicBezTo>
                  <a:cubicBezTo>
                    <a:pt x="354766" y="280573"/>
                    <a:pt x="297038" y="278616"/>
                    <a:pt x="243401" y="291425"/>
                  </a:cubicBezTo>
                  <a:cubicBezTo>
                    <a:pt x="126611" y="319266"/>
                    <a:pt x="33392" y="421469"/>
                    <a:pt x="7774" y="538793"/>
                  </a:cubicBezTo>
                  <a:cubicBezTo>
                    <a:pt x="-8593" y="613777"/>
                    <a:pt x="1726" y="696945"/>
                    <a:pt x="30812" y="767571"/>
                  </a:cubicBezTo>
                  <a:cubicBezTo>
                    <a:pt x="79734" y="886140"/>
                    <a:pt x="218762" y="958101"/>
                    <a:pt x="344092" y="918785"/>
                  </a:cubicBezTo>
                  <a:cubicBezTo>
                    <a:pt x="417475" y="895747"/>
                    <a:pt x="479384" y="842466"/>
                    <a:pt x="520568" y="777533"/>
                  </a:cubicBezTo>
                  <a:cubicBezTo>
                    <a:pt x="561751" y="712601"/>
                    <a:pt x="583277" y="636548"/>
                    <a:pt x="591282" y="560052"/>
                  </a:cubicBezTo>
                  <a:cubicBezTo>
                    <a:pt x="599021" y="485690"/>
                    <a:pt x="594396" y="410172"/>
                    <a:pt x="606226" y="336344"/>
                  </a:cubicBezTo>
                  <a:cubicBezTo>
                    <a:pt x="618056" y="262516"/>
                    <a:pt x="649811" y="187176"/>
                    <a:pt x="712254" y="145993"/>
                  </a:cubicBezTo>
                  <a:cubicBezTo>
                    <a:pt x="732979" y="132294"/>
                    <a:pt x="756550" y="122865"/>
                    <a:pt x="775852" y="107211"/>
                  </a:cubicBezTo>
                  <a:cubicBezTo>
                    <a:pt x="792931" y="93423"/>
                    <a:pt x="801025" y="71186"/>
                    <a:pt x="799335" y="493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071" name="Google Shape;10071;p71"/>
            <p:cNvGrpSpPr/>
            <p:nvPr/>
          </p:nvGrpSpPr>
          <p:grpSpPr>
            <a:xfrm>
              <a:off x="6317759" y="2486390"/>
              <a:ext cx="221916" cy="357461"/>
              <a:chOff x="8822109" y="4754240"/>
              <a:chExt cx="221916" cy="357461"/>
            </a:xfrm>
          </p:grpSpPr>
          <p:sp>
            <p:nvSpPr>
              <p:cNvPr id="10072" name="Google Shape;10072;p71"/>
              <p:cNvSpPr/>
              <p:nvPr/>
            </p:nvSpPr>
            <p:spPr>
              <a:xfrm>
                <a:off x="8822109" y="4861378"/>
                <a:ext cx="142891" cy="250323"/>
              </a:xfrm>
              <a:custGeom>
                <a:avLst/>
                <a:gdLst/>
                <a:ahLst/>
                <a:cxnLst/>
                <a:rect l="l" t="t" r="r" b="b"/>
                <a:pathLst>
                  <a:path w="142891" h="250323" extrusionOk="0">
                    <a:moveTo>
                      <a:pt x="58274" y="249477"/>
                    </a:moveTo>
                    <a:cubicBezTo>
                      <a:pt x="23316" y="243606"/>
                      <a:pt x="-7905" y="215943"/>
                      <a:pt x="1790" y="171735"/>
                    </a:cubicBezTo>
                    <a:lnTo>
                      <a:pt x="40306" y="20877"/>
                    </a:lnTo>
                    <a:cubicBezTo>
                      <a:pt x="45109" y="-7498"/>
                      <a:pt x="71082" y="-293"/>
                      <a:pt x="99457" y="4510"/>
                    </a:cubicBezTo>
                    <a:cubicBezTo>
                      <a:pt x="127832" y="9313"/>
                      <a:pt x="146956" y="36087"/>
                      <a:pt x="142153" y="64462"/>
                    </a:cubicBezTo>
                    <a:lnTo>
                      <a:pt x="128543" y="194684"/>
                    </a:lnTo>
                    <a:cubicBezTo>
                      <a:pt x="125786" y="229997"/>
                      <a:pt x="93319" y="255347"/>
                      <a:pt x="58362" y="249477"/>
                    </a:cubicBezTo>
                    <a:lnTo>
                      <a:pt x="58362" y="249477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73" name="Google Shape;10073;p71"/>
              <p:cNvSpPr/>
              <p:nvPr/>
            </p:nvSpPr>
            <p:spPr>
              <a:xfrm>
                <a:off x="8861614" y="4865149"/>
                <a:ext cx="103386" cy="150974"/>
              </a:xfrm>
              <a:custGeom>
                <a:avLst/>
                <a:gdLst/>
                <a:ahLst/>
                <a:cxnLst/>
                <a:rect l="l" t="t" r="r" b="b"/>
                <a:pathLst>
                  <a:path w="103386" h="150974" extrusionOk="0">
                    <a:moveTo>
                      <a:pt x="4003" y="72966"/>
                    </a:moveTo>
                    <a:lnTo>
                      <a:pt x="0" y="43435"/>
                    </a:lnTo>
                    <a:cubicBezTo>
                      <a:pt x="4804" y="15060"/>
                      <a:pt x="31577" y="-4064"/>
                      <a:pt x="59952" y="739"/>
                    </a:cubicBezTo>
                    <a:cubicBezTo>
                      <a:pt x="88327" y="5542"/>
                      <a:pt x="107451" y="32316"/>
                      <a:pt x="102648" y="60691"/>
                    </a:cubicBezTo>
                    <a:lnTo>
                      <a:pt x="93219" y="150974"/>
                    </a:lnTo>
                    <a:lnTo>
                      <a:pt x="4003" y="7296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74" name="Google Shape;10074;p71"/>
              <p:cNvSpPr/>
              <p:nvPr/>
            </p:nvSpPr>
            <p:spPr>
              <a:xfrm>
                <a:off x="8830429" y="4848401"/>
                <a:ext cx="60627" cy="60538"/>
              </a:xfrm>
              <a:custGeom>
                <a:avLst/>
                <a:gdLst/>
                <a:ahLst/>
                <a:cxnLst/>
                <a:rect l="l" t="t" r="r" b="b"/>
                <a:pathLst>
                  <a:path w="60627" h="60538" extrusionOk="0">
                    <a:moveTo>
                      <a:pt x="19800" y="53245"/>
                    </a:moveTo>
                    <a:lnTo>
                      <a:pt x="45951" y="60539"/>
                    </a:lnTo>
                    <a:lnTo>
                      <a:pt x="60627" y="8326"/>
                    </a:lnTo>
                    <a:lnTo>
                      <a:pt x="34476" y="1032"/>
                    </a:lnTo>
                    <a:cubicBezTo>
                      <a:pt x="20067" y="-3060"/>
                      <a:pt x="5123" y="5390"/>
                      <a:pt x="1032" y="19800"/>
                    </a:cubicBezTo>
                    <a:lnTo>
                      <a:pt x="1032" y="19800"/>
                    </a:lnTo>
                    <a:cubicBezTo>
                      <a:pt x="-3060" y="34210"/>
                      <a:pt x="5390" y="49153"/>
                      <a:pt x="19800" y="53245"/>
                    </a:cubicBezTo>
                    <a:close/>
                  </a:path>
                </a:pathLst>
              </a:custGeom>
              <a:solidFill>
                <a:srgbClr val="B45F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75" name="Google Shape;10075;p71"/>
              <p:cNvSpPr/>
              <p:nvPr/>
            </p:nvSpPr>
            <p:spPr>
              <a:xfrm>
                <a:off x="8857279" y="4755615"/>
                <a:ext cx="186746" cy="233533"/>
              </a:xfrm>
              <a:custGeom>
                <a:avLst/>
                <a:gdLst/>
                <a:ahLst/>
                <a:cxnLst/>
                <a:rect l="l" t="t" r="r" b="b"/>
                <a:pathLst>
                  <a:path w="186746" h="233533" extrusionOk="0">
                    <a:moveTo>
                      <a:pt x="61441" y="230355"/>
                    </a:moveTo>
                    <a:cubicBezTo>
                      <a:pt x="16699" y="217813"/>
                      <a:pt x="-9452" y="171293"/>
                      <a:pt x="3178" y="126551"/>
                    </a:cubicBezTo>
                    <a:lnTo>
                      <a:pt x="21502" y="61440"/>
                    </a:lnTo>
                    <a:cubicBezTo>
                      <a:pt x="34044" y="16699"/>
                      <a:pt x="80565" y="-9452"/>
                      <a:pt x="125306" y="3178"/>
                    </a:cubicBezTo>
                    <a:cubicBezTo>
                      <a:pt x="170048" y="15720"/>
                      <a:pt x="196199" y="62241"/>
                      <a:pt x="183568" y="106982"/>
                    </a:cubicBezTo>
                    <a:lnTo>
                      <a:pt x="165245" y="172093"/>
                    </a:lnTo>
                    <a:cubicBezTo>
                      <a:pt x="152702" y="216835"/>
                      <a:pt x="106182" y="242986"/>
                      <a:pt x="61441" y="230355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76" name="Google Shape;10076;p71"/>
              <p:cNvSpPr/>
              <p:nvPr/>
            </p:nvSpPr>
            <p:spPr>
              <a:xfrm>
                <a:off x="8844102" y="4862508"/>
                <a:ext cx="17784" cy="19597"/>
              </a:xfrm>
              <a:custGeom>
                <a:avLst/>
                <a:gdLst/>
                <a:ahLst/>
                <a:cxnLst/>
                <a:rect l="l" t="t" r="r" b="b"/>
                <a:pathLst>
                  <a:path w="17784" h="19597" extrusionOk="0">
                    <a:moveTo>
                      <a:pt x="3369" y="6938"/>
                    </a:moveTo>
                    <a:cubicBezTo>
                      <a:pt x="7906" y="6938"/>
                      <a:pt x="11641" y="10497"/>
                      <a:pt x="10930" y="15211"/>
                    </a:cubicBezTo>
                    <a:cubicBezTo>
                      <a:pt x="10307" y="19569"/>
                      <a:pt x="16978" y="21526"/>
                      <a:pt x="17601" y="17079"/>
                    </a:cubicBezTo>
                    <a:cubicBezTo>
                      <a:pt x="18935" y="7917"/>
                      <a:pt x="12887" y="89"/>
                      <a:pt x="3369" y="0"/>
                    </a:cubicBezTo>
                    <a:cubicBezTo>
                      <a:pt x="-1078" y="0"/>
                      <a:pt x="-1167" y="6938"/>
                      <a:pt x="3369" y="6938"/>
                    </a:cubicBezTo>
                    <a:lnTo>
                      <a:pt x="3369" y="6938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077" name="Google Shape;10077;p71"/>
              <p:cNvGrpSpPr/>
              <p:nvPr/>
            </p:nvGrpSpPr>
            <p:grpSpPr>
              <a:xfrm>
                <a:off x="8913280" y="4857782"/>
                <a:ext cx="113093" cy="82757"/>
                <a:chOff x="8913280" y="4857782"/>
                <a:chExt cx="113093" cy="82757"/>
              </a:xfrm>
            </p:grpSpPr>
            <p:sp>
              <p:nvSpPr>
                <p:cNvPr id="10078" name="Google Shape;10078;p71"/>
                <p:cNvSpPr/>
                <p:nvPr/>
              </p:nvSpPr>
              <p:spPr>
                <a:xfrm>
                  <a:off x="8949560" y="4890311"/>
                  <a:ext cx="25236" cy="35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36" h="35084" extrusionOk="0">
                      <a:moveTo>
                        <a:pt x="18171" y="35084"/>
                      </a:moveTo>
                      <a:cubicBezTo>
                        <a:pt x="18171" y="35084"/>
                        <a:pt x="17815" y="35084"/>
                        <a:pt x="17637" y="34995"/>
                      </a:cubicBezTo>
                      <a:lnTo>
                        <a:pt x="2160" y="30637"/>
                      </a:lnTo>
                      <a:cubicBezTo>
                        <a:pt x="559" y="30192"/>
                        <a:pt x="-330" y="28591"/>
                        <a:pt x="114" y="26990"/>
                      </a:cubicBezTo>
                      <a:cubicBezTo>
                        <a:pt x="559" y="25389"/>
                        <a:pt x="2160" y="24499"/>
                        <a:pt x="3761" y="24945"/>
                      </a:cubicBezTo>
                      <a:lnTo>
                        <a:pt x="15947" y="28324"/>
                      </a:lnTo>
                      <a:lnTo>
                        <a:pt x="19416" y="2529"/>
                      </a:lnTo>
                      <a:cubicBezTo>
                        <a:pt x="19594" y="928"/>
                        <a:pt x="21106" y="-228"/>
                        <a:pt x="22707" y="38"/>
                      </a:cubicBezTo>
                      <a:cubicBezTo>
                        <a:pt x="24308" y="216"/>
                        <a:pt x="25465" y="1728"/>
                        <a:pt x="25198" y="3329"/>
                      </a:cubicBezTo>
                      <a:lnTo>
                        <a:pt x="21284" y="32505"/>
                      </a:lnTo>
                      <a:cubicBezTo>
                        <a:pt x="21195" y="33306"/>
                        <a:pt x="20662" y="34106"/>
                        <a:pt x="19950" y="34551"/>
                      </a:cubicBezTo>
                      <a:cubicBezTo>
                        <a:pt x="19416" y="34907"/>
                        <a:pt x="18704" y="35084"/>
                        <a:pt x="18082" y="3499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79" name="Google Shape;10079;p71"/>
                <p:cNvSpPr/>
                <p:nvPr/>
              </p:nvSpPr>
              <p:spPr>
                <a:xfrm>
                  <a:off x="8938110" y="4920656"/>
                  <a:ext cx="14169" cy="198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9" h="19883" extrusionOk="0">
                      <a:moveTo>
                        <a:pt x="10942" y="19861"/>
                      </a:moveTo>
                      <a:cubicBezTo>
                        <a:pt x="10942" y="19861"/>
                        <a:pt x="10586" y="19861"/>
                        <a:pt x="10408" y="19772"/>
                      </a:cubicBezTo>
                      <a:cubicBezTo>
                        <a:pt x="2848" y="17637"/>
                        <a:pt x="-1600" y="9721"/>
                        <a:pt x="535" y="2160"/>
                      </a:cubicBezTo>
                      <a:cubicBezTo>
                        <a:pt x="980" y="559"/>
                        <a:pt x="2581" y="-331"/>
                        <a:pt x="4182" y="114"/>
                      </a:cubicBezTo>
                      <a:cubicBezTo>
                        <a:pt x="5783" y="559"/>
                        <a:pt x="6673" y="2160"/>
                        <a:pt x="6227" y="3761"/>
                      </a:cubicBezTo>
                      <a:cubicBezTo>
                        <a:pt x="4983" y="8209"/>
                        <a:pt x="7562" y="12834"/>
                        <a:pt x="12009" y="14080"/>
                      </a:cubicBezTo>
                      <a:cubicBezTo>
                        <a:pt x="13610" y="14524"/>
                        <a:pt x="14500" y="16125"/>
                        <a:pt x="14055" y="17726"/>
                      </a:cubicBezTo>
                      <a:cubicBezTo>
                        <a:pt x="13699" y="19149"/>
                        <a:pt x="12365" y="20039"/>
                        <a:pt x="10942" y="1986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80" name="Google Shape;10080;p71"/>
                <p:cNvSpPr/>
                <p:nvPr/>
              </p:nvSpPr>
              <p:spPr>
                <a:xfrm>
                  <a:off x="8925324" y="4857782"/>
                  <a:ext cx="35091" cy="15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91" h="15395" extrusionOk="0">
                      <a:moveTo>
                        <a:pt x="31377" y="15223"/>
                      </a:moveTo>
                      <a:cubicBezTo>
                        <a:pt x="31377" y="15223"/>
                        <a:pt x="31288" y="15223"/>
                        <a:pt x="31200" y="15223"/>
                      </a:cubicBezTo>
                      <a:lnTo>
                        <a:pt x="2024" y="5794"/>
                      </a:lnTo>
                      <a:cubicBezTo>
                        <a:pt x="512" y="5260"/>
                        <a:pt x="-378" y="3659"/>
                        <a:pt x="156" y="2058"/>
                      </a:cubicBezTo>
                      <a:cubicBezTo>
                        <a:pt x="689" y="546"/>
                        <a:pt x="2291" y="-432"/>
                        <a:pt x="3892" y="190"/>
                      </a:cubicBezTo>
                      <a:lnTo>
                        <a:pt x="33067" y="9619"/>
                      </a:lnTo>
                      <a:cubicBezTo>
                        <a:pt x="34579" y="10153"/>
                        <a:pt x="35469" y="11754"/>
                        <a:pt x="34935" y="13355"/>
                      </a:cubicBezTo>
                      <a:cubicBezTo>
                        <a:pt x="34491" y="14867"/>
                        <a:pt x="32890" y="15667"/>
                        <a:pt x="31377" y="153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81" name="Google Shape;10081;p71"/>
                <p:cNvSpPr/>
                <p:nvPr/>
              </p:nvSpPr>
              <p:spPr>
                <a:xfrm>
                  <a:off x="8991188" y="4879205"/>
                  <a:ext cx="35185" cy="14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85" h="14101" extrusionOk="0">
                      <a:moveTo>
                        <a:pt x="31958" y="14079"/>
                      </a:moveTo>
                      <a:cubicBezTo>
                        <a:pt x="31958" y="14079"/>
                        <a:pt x="31602" y="14079"/>
                        <a:pt x="31425" y="13990"/>
                      </a:cubicBezTo>
                      <a:lnTo>
                        <a:pt x="2160" y="5807"/>
                      </a:lnTo>
                      <a:cubicBezTo>
                        <a:pt x="559" y="5362"/>
                        <a:pt x="-330" y="3761"/>
                        <a:pt x="114" y="2160"/>
                      </a:cubicBezTo>
                      <a:cubicBezTo>
                        <a:pt x="559" y="559"/>
                        <a:pt x="2160" y="-330"/>
                        <a:pt x="3761" y="114"/>
                      </a:cubicBezTo>
                      <a:lnTo>
                        <a:pt x="33026" y="8297"/>
                      </a:lnTo>
                      <a:cubicBezTo>
                        <a:pt x="34627" y="8743"/>
                        <a:pt x="35516" y="10344"/>
                        <a:pt x="35071" y="11945"/>
                      </a:cubicBezTo>
                      <a:cubicBezTo>
                        <a:pt x="34716" y="13368"/>
                        <a:pt x="33381" y="14257"/>
                        <a:pt x="31958" y="14079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0082" name="Google Shape;10082;p71"/>
                <p:cNvGrpSpPr/>
                <p:nvPr/>
              </p:nvGrpSpPr>
              <p:grpSpPr>
                <a:xfrm>
                  <a:off x="8980343" y="4894293"/>
                  <a:ext cx="45331" cy="28826"/>
                  <a:chOff x="8980343" y="4894293"/>
                  <a:chExt cx="45331" cy="28826"/>
                </a:xfrm>
              </p:grpSpPr>
              <p:sp>
                <p:nvSpPr>
                  <p:cNvPr id="10083" name="Google Shape;10083;p71"/>
                  <p:cNvSpPr/>
                  <p:nvPr/>
                </p:nvSpPr>
                <p:spPr>
                  <a:xfrm>
                    <a:off x="8980343" y="4894293"/>
                    <a:ext cx="42952" cy="264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52" h="26452" extrusionOk="0">
                        <a:moveTo>
                          <a:pt x="375" y="7442"/>
                        </a:moveTo>
                        <a:lnTo>
                          <a:pt x="375" y="7442"/>
                        </a:lnTo>
                        <a:cubicBezTo>
                          <a:pt x="-1137" y="12868"/>
                          <a:pt x="2065" y="18561"/>
                          <a:pt x="7491" y="20162"/>
                        </a:cubicBezTo>
                        <a:lnTo>
                          <a:pt x="28394" y="26032"/>
                        </a:lnTo>
                        <a:cubicBezTo>
                          <a:pt x="34532" y="27722"/>
                          <a:pt x="40847" y="24165"/>
                          <a:pt x="42537" y="18116"/>
                        </a:cubicBezTo>
                        <a:lnTo>
                          <a:pt x="42537" y="18116"/>
                        </a:lnTo>
                        <a:cubicBezTo>
                          <a:pt x="44405" y="11356"/>
                          <a:pt x="39779" y="4418"/>
                          <a:pt x="32752" y="3618"/>
                        </a:cubicBezTo>
                        <a:lnTo>
                          <a:pt x="11404" y="59"/>
                        </a:lnTo>
                        <a:cubicBezTo>
                          <a:pt x="6423" y="-474"/>
                          <a:pt x="1709" y="2639"/>
                          <a:pt x="375" y="753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84" name="Google Shape;10084;p71"/>
                  <p:cNvSpPr/>
                  <p:nvPr/>
                </p:nvSpPr>
                <p:spPr>
                  <a:xfrm>
                    <a:off x="8998731" y="4896183"/>
                    <a:ext cx="26943" cy="269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943" h="26936" extrusionOk="0">
                        <a:moveTo>
                          <a:pt x="26461" y="17115"/>
                        </a:moveTo>
                        <a:cubicBezTo>
                          <a:pt x="24416" y="24231"/>
                          <a:pt x="17033" y="28412"/>
                          <a:pt x="9828" y="26455"/>
                        </a:cubicBezTo>
                        <a:cubicBezTo>
                          <a:pt x="2623" y="24498"/>
                          <a:pt x="-1469" y="17026"/>
                          <a:pt x="488" y="9821"/>
                        </a:cubicBezTo>
                        <a:cubicBezTo>
                          <a:pt x="2534" y="2705"/>
                          <a:pt x="9917" y="-1475"/>
                          <a:pt x="17122" y="482"/>
                        </a:cubicBezTo>
                        <a:cubicBezTo>
                          <a:pt x="24238" y="2527"/>
                          <a:pt x="28418" y="9910"/>
                          <a:pt x="26461" y="1711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085" name="Google Shape;10085;p71"/>
                <p:cNvGrpSpPr/>
                <p:nvPr/>
              </p:nvGrpSpPr>
              <p:grpSpPr>
                <a:xfrm>
                  <a:off x="8913280" y="4872883"/>
                  <a:ext cx="43851" cy="33195"/>
                  <a:chOff x="8913280" y="4872883"/>
                  <a:chExt cx="43851" cy="33195"/>
                </a:xfrm>
              </p:grpSpPr>
              <p:sp>
                <p:nvSpPr>
                  <p:cNvPr id="10086" name="Google Shape;10086;p71"/>
                  <p:cNvSpPr/>
                  <p:nvPr/>
                </p:nvSpPr>
                <p:spPr>
                  <a:xfrm>
                    <a:off x="8913280" y="4872883"/>
                    <a:ext cx="42364" cy="287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364" h="28781" extrusionOk="0">
                        <a:moveTo>
                          <a:pt x="41998" y="21291"/>
                        </a:moveTo>
                        <a:lnTo>
                          <a:pt x="41998" y="21291"/>
                        </a:lnTo>
                        <a:cubicBezTo>
                          <a:pt x="40486" y="26717"/>
                          <a:pt x="34793" y="29919"/>
                          <a:pt x="29278" y="28407"/>
                        </a:cubicBezTo>
                        <a:lnTo>
                          <a:pt x="8375" y="22536"/>
                        </a:lnTo>
                        <a:cubicBezTo>
                          <a:pt x="2237" y="20846"/>
                          <a:pt x="-1321" y="14531"/>
                          <a:pt x="458" y="8393"/>
                        </a:cubicBezTo>
                        <a:lnTo>
                          <a:pt x="458" y="8393"/>
                        </a:lnTo>
                        <a:cubicBezTo>
                          <a:pt x="2326" y="1544"/>
                          <a:pt x="9887" y="-1925"/>
                          <a:pt x="16291" y="1100"/>
                        </a:cubicBezTo>
                        <a:lnTo>
                          <a:pt x="36394" y="9194"/>
                        </a:lnTo>
                        <a:cubicBezTo>
                          <a:pt x="40930" y="11328"/>
                          <a:pt x="43332" y="16488"/>
                          <a:pt x="41998" y="2129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87" name="Google Shape;10087;p71"/>
                  <p:cNvSpPr/>
                  <p:nvPr/>
                </p:nvSpPr>
                <p:spPr>
                  <a:xfrm>
                    <a:off x="8930120" y="4879067"/>
                    <a:ext cx="27011" cy="270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11" h="27011" extrusionOk="0">
                        <a:moveTo>
                          <a:pt x="519" y="9859"/>
                        </a:moveTo>
                        <a:cubicBezTo>
                          <a:pt x="-1526" y="16975"/>
                          <a:pt x="2654" y="24447"/>
                          <a:pt x="9859" y="26493"/>
                        </a:cubicBezTo>
                        <a:cubicBezTo>
                          <a:pt x="16975" y="28538"/>
                          <a:pt x="24447" y="24358"/>
                          <a:pt x="26492" y="17153"/>
                        </a:cubicBezTo>
                        <a:cubicBezTo>
                          <a:pt x="28539" y="10037"/>
                          <a:pt x="24358" y="2565"/>
                          <a:pt x="17153" y="519"/>
                        </a:cubicBezTo>
                        <a:cubicBezTo>
                          <a:pt x="10037" y="-1527"/>
                          <a:pt x="2565" y="2654"/>
                          <a:pt x="519" y="9859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0088" name="Google Shape;10088;p71"/>
              <p:cNvSpPr/>
              <p:nvPr/>
            </p:nvSpPr>
            <p:spPr>
              <a:xfrm>
                <a:off x="8869353" y="4754240"/>
                <a:ext cx="174662" cy="127836"/>
              </a:xfrm>
              <a:custGeom>
                <a:avLst/>
                <a:gdLst/>
                <a:ahLst/>
                <a:cxnLst/>
                <a:rect l="l" t="t" r="r" b="b"/>
                <a:pathLst>
                  <a:path w="174662" h="127836" extrusionOk="0">
                    <a:moveTo>
                      <a:pt x="113500" y="3041"/>
                    </a:moveTo>
                    <a:cubicBezTo>
                      <a:pt x="68758" y="-9501"/>
                      <a:pt x="13342" y="17984"/>
                      <a:pt x="801" y="62815"/>
                    </a:cubicBezTo>
                    <a:lnTo>
                      <a:pt x="0" y="96349"/>
                    </a:lnTo>
                    <a:lnTo>
                      <a:pt x="0" y="96349"/>
                    </a:lnTo>
                    <a:cubicBezTo>
                      <a:pt x="93397" y="111381"/>
                      <a:pt x="124174" y="46181"/>
                      <a:pt x="124174" y="46181"/>
                    </a:cubicBezTo>
                    <a:cubicBezTo>
                      <a:pt x="113678" y="109336"/>
                      <a:pt x="165980" y="127837"/>
                      <a:pt x="165980" y="127837"/>
                    </a:cubicBezTo>
                    <a:lnTo>
                      <a:pt x="165980" y="127837"/>
                    </a:lnTo>
                    <a:lnTo>
                      <a:pt x="171495" y="108357"/>
                    </a:lnTo>
                    <a:cubicBezTo>
                      <a:pt x="184036" y="63616"/>
                      <a:pt x="158241" y="15672"/>
                      <a:pt x="113500" y="31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89" name="Google Shape;10089;p71"/>
            <p:cNvGrpSpPr/>
            <p:nvPr/>
          </p:nvGrpSpPr>
          <p:grpSpPr>
            <a:xfrm>
              <a:off x="5526033" y="2741781"/>
              <a:ext cx="1936962" cy="1851926"/>
              <a:chOff x="8030383" y="5009631"/>
              <a:chExt cx="1936962" cy="1851926"/>
            </a:xfrm>
          </p:grpSpPr>
          <p:grpSp>
            <p:nvGrpSpPr>
              <p:cNvPr id="10090" name="Google Shape;10090;p71"/>
              <p:cNvGrpSpPr/>
              <p:nvPr/>
            </p:nvGrpSpPr>
            <p:grpSpPr>
              <a:xfrm>
                <a:off x="9425549" y="6488059"/>
                <a:ext cx="541795" cy="230912"/>
                <a:chOff x="9425549" y="6488059"/>
                <a:chExt cx="541795" cy="230912"/>
              </a:xfrm>
            </p:grpSpPr>
            <p:sp>
              <p:nvSpPr>
                <p:cNvPr id="10091" name="Google Shape;10091;p71"/>
                <p:cNvSpPr/>
                <p:nvPr/>
              </p:nvSpPr>
              <p:spPr>
                <a:xfrm>
                  <a:off x="9428400" y="6488059"/>
                  <a:ext cx="538944" cy="2041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944" h="204139" extrusionOk="0">
                      <a:moveTo>
                        <a:pt x="277967" y="0"/>
                      </a:moveTo>
                      <a:cubicBezTo>
                        <a:pt x="296380" y="39583"/>
                        <a:pt x="340498" y="60130"/>
                        <a:pt x="378835" y="78098"/>
                      </a:cubicBezTo>
                      <a:cubicBezTo>
                        <a:pt x="444747" y="109052"/>
                        <a:pt x="514306" y="130311"/>
                        <a:pt x="538944" y="204139"/>
                      </a:cubicBezTo>
                      <a:lnTo>
                        <a:pt x="0" y="204139"/>
                      </a:lnTo>
                      <a:cubicBezTo>
                        <a:pt x="0" y="204139"/>
                        <a:pt x="1245" y="89"/>
                        <a:pt x="1245" y="89"/>
                      </a:cubicBezTo>
                      <a:lnTo>
                        <a:pt x="277967" y="89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92" name="Google Shape;10092;p71"/>
                <p:cNvSpPr/>
                <p:nvPr/>
              </p:nvSpPr>
              <p:spPr>
                <a:xfrm rot="10800000">
                  <a:off x="9428400" y="6692198"/>
                  <a:ext cx="538944" cy="26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944" h="26773" extrusionOk="0">
                      <a:moveTo>
                        <a:pt x="0" y="0"/>
                      </a:moveTo>
                      <a:lnTo>
                        <a:pt x="538945" y="0"/>
                      </a:lnTo>
                      <a:lnTo>
                        <a:pt x="538945" y="26774"/>
                      </a:lnTo>
                      <a:lnTo>
                        <a:pt x="0" y="26774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93" name="Google Shape;10093;p71"/>
                <p:cNvSpPr/>
                <p:nvPr/>
              </p:nvSpPr>
              <p:spPr>
                <a:xfrm>
                  <a:off x="9821421" y="6572958"/>
                  <a:ext cx="19840" cy="33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40" h="33314" extrusionOk="0">
                      <a:moveTo>
                        <a:pt x="2893" y="33314"/>
                      </a:moveTo>
                      <a:cubicBezTo>
                        <a:pt x="3961" y="33314"/>
                        <a:pt x="4939" y="32781"/>
                        <a:pt x="5473" y="31713"/>
                      </a:cubicBezTo>
                      <a:lnTo>
                        <a:pt x="19527" y="4228"/>
                      </a:lnTo>
                      <a:cubicBezTo>
                        <a:pt x="20238" y="2805"/>
                        <a:pt x="19704" y="1026"/>
                        <a:pt x="18282" y="314"/>
                      </a:cubicBezTo>
                      <a:cubicBezTo>
                        <a:pt x="16858" y="-398"/>
                        <a:pt x="15079" y="136"/>
                        <a:pt x="14368" y="1559"/>
                      </a:cubicBezTo>
                      <a:lnTo>
                        <a:pt x="314" y="29044"/>
                      </a:lnTo>
                      <a:cubicBezTo>
                        <a:pt x="-398" y="30468"/>
                        <a:pt x="136" y="32247"/>
                        <a:pt x="1559" y="32958"/>
                      </a:cubicBezTo>
                      <a:cubicBezTo>
                        <a:pt x="2004" y="33136"/>
                        <a:pt x="2448" y="33314"/>
                        <a:pt x="2893" y="3331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94" name="Google Shape;10094;p71"/>
                <p:cNvSpPr/>
                <p:nvPr/>
              </p:nvSpPr>
              <p:spPr>
                <a:xfrm>
                  <a:off x="9790648" y="6561310"/>
                  <a:ext cx="23835" cy="35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35" h="35533" extrusionOk="0">
                      <a:moveTo>
                        <a:pt x="2889" y="35534"/>
                      </a:moveTo>
                      <a:cubicBezTo>
                        <a:pt x="3868" y="35534"/>
                        <a:pt x="4846" y="35000"/>
                        <a:pt x="5380" y="34110"/>
                      </a:cubicBezTo>
                      <a:lnTo>
                        <a:pt x="23437" y="4402"/>
                      </a:lnTo>
                      <a:cubicBezTo>
                        <a:pt x="24237" y="2978"/>
                        <a:pt x="23792" y="1200"/>
                        <a:pt x="22458" y="399"/>
                      </a:cubicBezTo>
                      <a:cubicBezTo>
                        <a:pt x="21035" y="-402"/>
                        <a:pt x="19256" y="43"/>
                        <a:pt x="18455" y="1377"/>
                      </a:cubicBezTo>
                      <a:lnTo>
                        <a:pt x="398" y="31086"/>
                      </a:lnTo>
                      <a:cubicBezTo>
                        <a:pt x="-402" y="32509"/>
                        <a:pt x="43" y="34288"/>
                        <a:pt x="1377" y="35089"/>
                      </a:cubicBezTo>
                      <a:cubicBezTo>
                        <a:pt x="1822" y="35356"/>
                        <a:pt x="2356" y="35534"/>
                        <a:pt x="2889" y="3553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95" name="Google Shape;10095;p71"/>
                <p:cNvSpPr/>
                <p:nvPr/>
              </p:nvSpPr>
              <p:spPr>
                <a:xfrm>
                  <a:off x="9762360" y="6548678"/>
                  <a:ext cx="24550" cy="3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50" h="33400" extrusionOk="0">
                      <a:moveTo>
                        <a:pt x="2980" y="33312"/>
                      </a:moveTo>
                      <a:cubicBezTo>
                        <a:pt x="3869" y="33312"/>
                        <a:pt x="4848" y="32867"/>
                        <a:pt x="5381" y="32067"/>
                      </a:cubicBezTo>
                      <a:lnTo>
                        <a:pt x="24061" y="4581"/>
                      </a:lnTo>
                      <a:cubicBezTo>
                        <a:pt x="24950" y="3247"/>
                        <a:pt x="24595" y="1468"/>
                        <a:pt x="23260" y="490"/>
                      </a:cubicBezTo>
                      <a:cubicBezTo>
                        <a:pt x="21926" y="-400"/>
                        <a:pt x="20147" y="-44"/>
                        <a:pt x="19169" y="1290"/>
                      </a:cubicBezTo>
                      <a:lnTo>
                        <a:pt x="489" y="28776"/>
                      </a:lnTo>
                      <a:cubicBezTo>
                        <a:pt x="-400" y="30109"/>
                        <a:pt x="-44" y="31889"/>
                        <a:pt x="1290" y="32867"/>
                      </a:cubicBezTo>
                      <a:cubicBezTo>
                        <a:pt x="1824" y="33223"/>
                        <a:pt x="2357" y="33401"/>
                        <a:pt x="2891" y="3340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96" name="Google Shape;10096;p71"/>
                <p:cNvSpPr/>
                <p:nvPr/>
              </p:nvSpPr>
              <p:spPr>
                <a:xfrm>
                  <a:off x="9732711" y="6533350"/>
                  <a:ext cx="24608" cy="32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08" h="32362" extrusionOk="0">
                      <a:moveTo>
                        <a:pt x="2920" y="32362"/>
                      </a:moveTo>
                      <a:cubicBezTo>
                        <a:pt x="3810" y="32362"/>
                        <a:pt x="4699" y="31918"/>
                        <a:pt x="5322" y="31117"/>
                      </a:cubicBezTo>
                      <a:lnTo>
                        <a:pt x="24090" y="4610"/>
                      </a:lnTo>
                      <a:cubicBezTo>
                        <a:pt x="24979" y="3276"/>
                        <a:pt x="24713" y="1497"/>
                        <a:pt x="23378" y="518"/>
                      </a:cubicBezTo>
                      <a:cubicBezTo>
                        <a:pt x="22044" y="-371"/>
                        <a:pt x="20265" y="-104"/>
                        <a:pt x="19287" y="1230"/>
                      </a:cubicBezTo>
                      <a:lnTo>
                        <a:pt x="518" y="27737"/>
                      </a:lnTo>
                      <a:cubicBezTo>
                        <a:pt x="-371" y="29071"/>
                        <a:pt x="-104" y="30850"/>
                        <a:pt x="1230" y="31829"/>
                      </a:cubicBezTo>
                      <a:cubicBezTo>
                        <a:pt x="1764" y="32184"/>
                        <a:pt x="2297" y="32362"/>
                        <a:pt x="2920" y="3236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97" name="Google Shape;10097;p71"/>
                <p:cNvSpPr/>
                <p:nvPr/>
              </p:nvSpPr>
              <p:spPr>
                <a:xfrm>
                  <a:off x="9425549" y="6583790"/>
                  <a:ext cx="134882" cy="114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82" h="114278" extrusionOk="0">
                      <a:moveTo>
                        <a:pt x="131294" y="114279"/>
                      </a:moveTo>
                      <a:cubicBezTo>
                        <a:pt x="132806" y="114279"/>
                        <a:pt x="134051" y="113123"/>
                        <a:pt x="134229" y="111610"/>
                      </a:cubicBezTo>
                      <a:cubicBezTo>
                        <a:pt x="137253" y="80656"/>
                        <a:pt x="129781" y="55394"/>
                        <a:pt x="111903" y="36626"/>
                      </a:cubicBezTo>
                      <a:cubicBezTo>
                        <a:pt x="74544" y="-2690"/>
                        <a:pt x="5697" y="-21"/>
                        <a:pt x="2762" y="68"/>
                      </a:cubicBezTo>
                      <a:cubicBezTo>
                        <a:pt x="1161" y="68"/>
                        <a:pt x="-85" y="1491"/>
                        <a:pt x="4" y="3092"/>
                      </a:cubicBezTo>
                      <a:cubicBezTo>
                        <a:pt x="4" y="4693"/>
                        <a:pt x="1250" y="5939"/>
                        <a:pt x="3028" y="5850"/>
                      </a:cubicBezTo>
                      <a:cubicBezTo>
                        <a:pt x="3740" y="5850"/>
                        <a:pt x="72142" y="3181"/>
                        <a:pt x="107722" y="40539"/>
                      </a:cubicBezTo>
                      <a:cubicBezTo>
                        <a:pt x="124356" y="58063"/>
                        <a:pt x="131294" y="81723"/>
                        <a:pt x="128447" y="110899"/>
                      </a:cubicBezTo>
                      <a:cubicBezTo>
                        <a:pt x="128269" y="112500"/>
                        <a:pt x="129426" y="113923"/>
                        <a:pt x="131116" y="114101"/>
                      </a:cubicBezTo>
                      <a:cubicBezTo>
                        <a:pt x="131205" y="114101"/>
                        <a:pt x="131294" y="114101"/>
                        <a:pt x="131383" y="11410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98" name="Google Shape;10098;p71"/>
                <p:cNvSpPr/>
                <p:nvPr/>
              </p:nvSpPr>
              <p:spPr>
                <a:xfrm>
                  <a:off x="9489864" y="6511541"/>
                  <a:ext cx="69024" cy="69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24" h="69024" extrusionOk="0">
                      <a:moveTo>
                        <a:pt x="0" y="34512"/>
                      </a:moveTo>
                      <a:cubicBezTo>
                        <a:pt x="0" y="15477"/>
                        <a:pt x="15477" y="0"/>
                        <a:pt x="34512" y="0"/>
                      </a:cubicBezTo>
                      <a:cubicBezTo>
                        <a:pt x="53548" y="0"/>
                        <a:pt x="69025" y="15477"/>
                        <a:pt x="69025" y="34512"/>
                      </a:cubicBezTo>
                      <a:cubicBezTo>
                        <a:pt x="69025" y="53548"/>
                        <a:pt x="53548" y="69025"/>
                        <a:pt x="34512" y="69025"/>
                      </a:cubicBezTo>
                      <a:cubicBezTo>
                        <a:pt x="15477" y="69025"/>
                        <a:pt x="0" y="53548"/>
                        <a:pt x="0" y="34512"/>
                      </a:cubicBezTo>
                      <a:close/>
                      <a:moveTo>
                        <a:pt x="6138" y="34512"/>
                      </a:moveTo>
                      <a:cubicBezTo>
                        <a:pt x="6138" y="50168"/>
                        <a:pt x="18857" y="62887"/>
                        <a:pt x="34512" y="62887"/>
                      </a:cubicBezTo>
                      <a:cubicBezTo>
                        <a:pt x="50168" y="62887"/>
                        <a:pt x="62887" y="50168"/>
                        <a:pt x="62887" y="34512"/>
                      </a:cubicBezTo>
                      <a:cubicBezTo>
                        <a:pt x="62887" y="18857"/>
                        <a:pt x="50168" y="6138"/>
                        <a:pt x="34512" y="6138"/>
                      </a:cubicBezTo>
                      <a:cubicBezTo>
                        <a:pt x="18857" y="6138"/>
                        <a:pt x="6138" y="18857"/>
                        <a:pt x="6138" y="3451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99" name="Google Shape;10099;p71"/>
                <p:cNvSpPr/>
                <p:nvPr/>
              </p:nvSpPr>
              <p:spPr>
                <a:xfrm>
                  <a:off x="9873503" y="6595065"/>
                  <a:ext cx="6226" cy="1002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26" h="100246" extrusionOk="0">
                      <a:moveTo>
                        <a:pt x="3114" y="100246"/>
                      </a:moveTo>
                      <a:cubicBezTo>
                        <a:pt x="4803" y="100246"/>
                        <a:pt x="6227" y="98823"/>
                        <a:pt x="6227" y="97133"/>
                      </a:cubicBezTo>
                      <a:lnTo>
                        <a:pt x="6227" y="3113"/>
                      </a:lnTo>
                      <a:cubicBezTo>
                        <a:pt x="6227" y="1423"/>
                        <a:pt x="4803" y="0"/>
                        <a:pt x="3114" y="0"/>
                      </a:cubicBezTo>
                      <a:cubicBezTo>
                        <a:pt x="1423" y="0"/>
                        <a:pt x="0" y="1423"/>
                        <a:pt x="0" y="3113"/>
                      </a:cubicBezTo>
                      <a:lnTo>
                        <a:pt x="0" y="97133"/>
                      </a:lnTo>
                      <a:cubicBezTo>
                        <a:pt x="0" y="98823"/>
                        <a:pt x="1423" y="100246"/>
                        <a:pt x="3114" y="10024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100" name="Google Shape;10100;p71"/>
              <p:cNvSpPr/>
              <p:nvPr/>
            </p:nvSpPr>
            <p:spPr>
              <a:xfrm>
                <a:off x="8550098" y="5612437"/>
                <a:ext cx="1262563" cy="920897"/>
              </a:xfrm>
              <a:custGeom>
                <a:avLst/>
                <a:gdLst/>
                <a:ahLst/>
                <a:cxnLst/>
                <a:rect l="l" t="t" r="r" b="b"/>
                <a:pathLst>
                  <a:path w="1262563" h="920897" extrusionOk="0">
                    <a:moveTo>
                      <a:pt x="792199" y="920897"/>
                    </a:moveTo>
                    <a:lnTo>
                      <a:pt x="812747" y="460228"/>
                    </a:lnTo>
                    <a:lnTo>
                      <a:pt x="225324" y="603170"/>
                    </a:lnTo>
                    <a:cubicBezTo>
                      <a:pt x="127836" y="607618"/>
                      <a:pt x="4552" y="401166"/>
                      <a:pt x="193" y="303588"/>
                    </a:cubicBezTo>
                    <a:cubicBezTo>
                      <a:pt x="-4165" y="206100"/>
                      <a:pt x="65660" y="178614"/>
                      <a:pt x="163149" y="174256"/>
                    </a:cubicBezTo>
                    <a:lnTo>
                      <a:pt x="985931" y="3473"/>
                    </a:lnTo>
                    <a:cubicBezTo>
                      <a:pt x="1003365" y="-174"/>
                      <a:pt x="1021244" y="-1152"/>
                      <a:pt x="1038856" y="1516"/>
                    </a:cubicBezTo>
                    <a:cubicBezTo>
                      <a:pt x="1074436" y="6942"/>
                      <a:pt x="1107792" y="23220"/>
                      <a:pt x="1134209" y="48481"/>
                    </a:cubicBezTo>
                    <a:cubicBezTo>
                      <a:pt x="1169078" y="81837"/>
                      <a:pt x="1188824" y="128002"/>
                      <a:pt x="1188824" y="176213"/>
                    </a:cubicBezTo>
                    <a:lnTo>
                      <a:pt x="1262564" y="915738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01" name="Google Shape;10101;p71"/>
              <p:cNvSpPr/>
              <p:nvPr/>
            </p:nvSpPr>
            <p:spPr>
              <a:xfrm>
                <a:off x="8231674" y="5646508"/>
                <a:ext cx="1261361" cy="1077533"/>
              </a:xfrm>
              <a:custGeom>
                <a:avLst/>
                <a:gdLst/>
                <a:ahLst/>
                <a:cxnLst/>
                <a:rect l="l" t="t" r="r" b="b"/>
                <a:pathLst>
                  <a:path w="1261361" h="1077533" extrusionOk="0">
                    <a:moveTo>
                      <a:pt x="268805" y="0"/>
                    </a:moveTo>
                    <a:cubicBezTo>
                      <a:pt x="250304" y="48567"/>
                      <a:pt x="231802" y="97222"/>
                      <a:pt x="213301" y="145788"/>
                    </a:cubicBezTo>
                    <a:cubicBezTo>
                      <a:pt x="184393" y="221751"/>
                      <a:pt x="148457" y="293356"/>
                      <a:pt x="191597" y="372698"/>
                    </a:cubicBezTo>
                    <a:cubicBezTo>
                      <a:pt x="220239" y="425356"/>
                      <a:pt x="268450" y="455243"/>
                      <a:pt x="312836" y="491001"/>
                    </a:cubicBezTo>
                    <a:cubicBezTo>
                      <a:pt x="351973" y="522489"/>
                      <a:pt x="391734" y="553266"/>
                      <a:pt x="431227" y="584487"/>
                    </a:cubicBezTo>
                    <a:cubicBezTo>
                      <a:pt x="467785" y="613306"/>
                      <a:pt x="504254" y="642215"/>
                      <a:pt x="540813" y="671034"/>
                    </a:cubicBezTo>
                    <a:cubicBezTo>
                      <a:pt x="550775" y="678862"/>
                      <a:pt x="574436" y="706170"/>
                      <a:pt x="587244" y="707771"/>
                    </a:cubicBezTo>
                    <a:cubicBezTo>
                      <a:pt x="587244" y="707771"/>
                      <a:pt x="0" y="588490"/>
                      <a:pt x="0" y="588490"/>
                    </a:cubicBezTo>
                    <a:lnTo>
                      <a:pt x="5871" y="1077533"/>
                    </a:lnTo>
                    <a:lnTo>
                      <a:pt x="1085628" y="1072730"/>
                    </a:lnTo>
                    <a:cubicBezTo>
                      <a:pt x="1160434" y="1072285"/>
                      <a:pt x="1226791" y="1023007"/>
                      <a:pt x="1251519" y="949624"/>
                    </a:cubicBezTo>
                    <a:cubicBezTo>
                      <a:pt x="1272778" y="886470"/>
                      <a:pt x="1258723" y="820826"/>
                      <a:pt x="1217807" y="770747"/>
                    </a:cubicBezTo>
                    <a:cubicBezTo>
                      <a:pt x="1076377" y="597651"/>
                      <a:pt x="946867" y="413348"/>
                      <a:pt x="811753" y="235093"/>
                    </a:cubicBezTo>
                    <a:lnTo>
                      <a:pt x="818513" y="66178"/>
                    </a:lnTo>
                    <a:lnTo>
                      <a:pt x="26880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02" name="Google Shape;10102;p71"/>
              <p:cNvSpPr/>
              <p:nvPr/>
            </p:nvSpPr>
            <p:spPr>
              <a:xfrm>
                <a:off x="8500569" y="5009631"/>
                <a:ext cx="549707" cy="703145"/>
              </a:xfrm>
              <a:custGeom>
                <a:avLst/>
                <a:gdLst/>
                <a:ahLst/>
                <a:cxnLst/>
                <a:rect l="l" t="t" r="r" b="b"/>
                <a:pathLst>
                  <a:path w="549707" h="703145" extrusionOk="0">
                    <a:moveTo>
                      <a:pt x="549707" y="703145"/>
                    </a:moveTo>
                    <a:lnTo>
                      <a:pt x="545082" y="215969"/>
                    </a:lnTo>
                    <a:cubicBezTo>
                      <a:pt x="541969" y="95798"/>
                      <a:pt x="443680" y="0"/>
                      <a:pt x="323509" y="0"/>
                    </a:cubicBezTo>
                    <a:lnTo>
                      <a:pt x="323509" y="0"/>
                    </a:lnTo>
                    <a:cubicBezTo>
                      <a:pt x="220594" y="0"/>
                      <a:pt x="131200" y="70892"/>
                      <a:pt x="107718" y="171050"/>
                    </a:cubicBezTo>
                    <a:lnTo>
                      <a:pt x="0" y="636878"/>
                    </a:lnTo>
                    <a:lnTo>
                      <a:pt x="549707" y="703056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03" name="Google Shape;10103;p71"/>
              <p:cNvSpPr/>
              <p:nvPr/>
            </p:nvSpPr>
            <p:spPr>
              <a:xfrm>
                <a:off x="8392100" y="5646508"/>
                <a:ext cx="409295" cy="468030"/>
              </a:xfrm>
              <a:custGeom>
                <a:avLst/>
                <a:gdLst/>
                <a:ahLst/>
                <a:cxnLst/>
                <a:rect l="l" t="t" r="r" b="b"/>
                <a:pathLst>
                  <a:path w="409295" h="468030" extrusionOk="0">
                    <a:moveTo>
                      <a:pt x="108379" y="0"/>
                    </a:moveTo>
                    <a:cubicBezTo>
                      <a:pt x="108379" y="0"/>
                      <a:pt x="-128938" y="277167"/>
                      <a:pt x="98773" y="431672"/>
                    </a:cubicBezTo>
                    <a:cubicBezTo>
                      <a:pt x="326394" y="586177"/>
                      <a:pt x="409295" y="198269"/>
                      <a:pt x="409295" y="198269"/>
                    </a:cubicBezTo>
                    <a:lnTo>
                      <a:pt x="10846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04" name="Google Shape;10104;p71"/>
              <p:cNvSpPr/>
              <p:nvPr/>
            </p:nvSpPr>
            <p:spPr>
              <a:xfrm>
                <a:off x="8394105" y="5651791"/>
                <a:ext cx="188057" cy="203665"/>
              </a:xfrm>
              <a:custGeom>
                <a:avLst/>
                <a:gdLst/>
                <a:ahLst/>
                <a:cxnLst/>
                <a:rect l="l" t="t" r="r" b="b"/>
                <a:pathLst>
                  <a:path w="188057" h="203665" extrusionOk="0">
                    <a:moveTo>
                      <a:pt x="5239" y="203393"/>
                    </a:moveTo>
                    <a:cubicBezTo>
                      <a:pt x="27921" y="195299"/>
                      <a:pt x="50603" y="187204"/>
                      <a:pt x="73197" y="179199"/>
                    </a:cubicBezTo>
                    <a:cubicBezTo>
                      <a:pt x="100593" y="169415"/>
                      <a:pt x="125944" y="159363"/>
                      <a:pt x="139820" y="131255"/>
                    </a:cubicBezTo>
                    <a:cubicBezTo>
                      <a:pt x="159477" y="91406"/>
                      <a:pt x="172108" y="46754"/>
                      <a:pt x="187763" y="5214"/>
                    </a:cubicBezTo>
                    <a:cubicBezTo>
                      <a:pt x="189720" y="55"/>
                      <a:pt x="181359" y="-2258"/>
                      <a:pt x="179491" y="2901"/>
                    </a:cubicBezTo>
                    <a:cubicBezTo>
                      <a:pt x="164637" y="42217"/>
                      <a:pt x="151116" y="82333"/>
                      <a:pt x="134839" y="121115"/>
                    </a:cubicBezTo>
                    <a:cubicBezTo>
                      <a:pt x="114914" y="168436"/>
                      <a:pt x="47046" y="179377"/>
                      <a:pt x="2927" y="195121"/>
                    </a:cubicBezTo>
                    <a:cubicBezTo>
                      <a:pt x="-2233" y="196989"/>
                      <a:pt x="-9" y="205261"/>
                      <a:pt x="5239" y="203393"/>
                    </a:cubicBezTo>
                    <a:lnTo>
                      <a:pt x="5239" y="20339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05" name="Google Shape;10105;p71"/>
              <p:cNvSpPr/>
              <p:nvPr/>
            </p:nvSpPr>
            <p:spPr>
              <a:xfrm>
                <a:off x="8188178" y="6235086"/>
                <a:ext cx="82100" cy="489044"/>
              </a:xfrm>
              <a:custGeom>
                <a:avLst/>
                <a:gdLst/>
                <a:ahLst/>
                <a:cxnLst/>
                <a:rect l="l" t="t" r="r" b="b"/>
                <a:pathLst>
                  <a:path w="82100" h="489044" extrusionOk="0">
                    <a:moveTo>
                      <a:pt x="0" y="244522"/>
                    </a:moveTo>
                    <a:cubicBezTo>
                      <a:pt x="0" y="371542"/>
                      <a:pt x="29175" y="489044"/>
                      <a:pt x="49367" y="489044"/>
                    </a:cubicBezTo>
                    <a:cubicBezTo>
                      <a:pt x="69559" y="489044"/>
                      <a:pt x="82100" y="375456"/>
                      <a:pt x="82100" y="248436"/>
                    </a:cubicBezTo>
                    <a:cubicBezTo>
                      <a:pt x="82100" y="121416"/>
                      <a:pt x="63688" y="0"/>
                      <a:pt x="43496" y="0"/>
                    </a:cubicBezTo>
                    <a:cubicBezTo>
                      <a:pt x="23305" y="0"/>
                      <a:pt x="0" y="117502"/>
                      <a:pt x="0" y="2445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106" name="Google Shape;10106;p71"/>
              <p:cNvGrpSpPr/>
              <p:nvPr/>
            </p:nvGrpSpPr>
            <p:grpSpPr>
              <a:xfrm>
                <a:off x="8030383" y="6319762"/>
                <a:ext cx="242476" cy="541795"/>
                <a:chOff x="8030383" y="6319762"/>
                <a:chExt cx="242476" cy="541795"/>
              </a:xfrm>
            </p:grpSpPr>
            <p:sp>
              <p:nvSpPr>
                <p:cNvPr id="10107" name="Google Shape;10107;p71"/>
                <p:cNvSpPr/>
                <p:nvPr/>
              </p:nvSpPr>
              <p:spPr>
                <a:xfrm>
                  <a:off x="8057156" y="6322613"/>
                  <a:ext cx="215702" cy="538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702" h="538944" extrusionOk="0">
                      <a:moveTo>
                        <a:pt x="215702" y="277967"/>
                      </a:moveTo>
                      <a:cubicBezTo>
                        <a:pt x="165802" y="295935"/>
                        <a:pt x="144098" y="340499"/>
                        <a:pt x="126042" y="378836"/>
                      </a:cubicBezTo>
                      <a:cubicBezTo>
                        <a:pt x="95087" y="444747"/>
                        <a:pt x="73828" y="514306"/>
                        <a:pt x="0" y="538945"/>
                      </a:cubicBezTo>
                      <a:lnTo>
                        <a:pt x="0" y="0"/>
                      </a:lnTo>
                      <a:cubicBezTo>
                        <a:pt x="0" y="0"/>
                        <a:pt x="215613" y="1245"/>
                        <a:pt x="215613" y="1245"/>
                      </a:cubicBezTo>
                      <a:lnTo>
                        <a:pt x="215613" y="277967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08" name="Google Shape;10108;p71"/>
                <p:cNvSpPr/>
                <p:nvPr/>
              </p:nvSpPr>
              <p:spPr>
                <a:xfrm rot="-5400000">
                  <a:off x="7774297" y="6578698"/>
                  <a:ext cx="538944" cy="26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944" h="26773" extrusionOk="0">
                      <a:moveTo>
                        <a:pt x="0" y="0"/>
                      </a:moveTo>
                      <a:lnTo>
                        <a:pt x="538945" y="0"/>
                      </a:lnTo>
                      <a:lnTo>
                        <a:pt x="538945" y="26774"/>
                      </a:lnTo>
                      <a:lnTo>
                        <a:pt x="0" y="26774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09" name="Google Shape;10109;p71"/>
                <p:cNvSpPr/>
                <p:nvPr/>
              </p:nvSpPr>
              <p:spPr>
                <a:xfrm>
                  <a:off x="8143170" y="6715634"/>
                  <a:ext cx="33313" cy="19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13" h="19840" extrusionOk="0">
                      <a:moveTo>
                        <a:pt x="0" y="2893"/>
                      </a:moveTo>
                      <a:cubicBezTo>
                        <a:pt x="0" y="3961"/>
                        <a:pt x="534" y="4939"/>
                        <a:pt x="1601" y="5473"/>
                      </a:cubicBezTo>
                      <a:lnTo>
                        <a:pt x="29086" y="19527"/>
                      </a:lnTo>
                      <a:cubicBezTo>
                        <a:pt x="30510" y="20239"/>
                        <a:pt x="32289" y="19705"/>
                        <a:pt x="33000" y="18281"/>
                      </a:cubicBezTo>
                      <a:cubicBezTo>
                        <a:pt x="33712" y="16858"/>
                        <a:pt x="33178" y="15079"/>
                        <a:pt x="31754" y="14368"/>
                      </a:cubicBezTo>
                      <a:lnTo>
                        <a:pt x="4269" y="314"/>
                      </a:lnTo>
                      <a:cubicBezTo>
                        <a:pt x="2846" y="-398"/>
                        <a:pt x="1067" y="136"/>
                        <a:pt x="356" y="1559"/>
                      </a:cubicBezTo>
                      <a:cubicBezTo>
                        <a:pt x="178" y="2003"/>
                        <a:pt x="0" y="2449"/>
                        <a:pt x="0" y="289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10" name="Google Shape;10110;p71"/>
                <p:cNvSpPr/>
                <p:nvPr/>
              </p:nvSpPr>
              <p:spPr>
                <a:xfrm>
                  <a:off x="8152599" y="6684861"/>
                  <a:ext cx="35533" cy="23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33" h="23835" extrusionOk="0">
                      <a:moveTo>
                        <a:pt x="0" y="2889"/>
                      </a:moveTo>
                      <a:cubicBezTo>
                        <a:pt x="0" y="3867"/>
                        <a:pt x="534" y="4846"/>
                        <a:pt x="1423" y="5380"/>
                      </a:cubicBezTo>
                      <a:lnTo>
                        <a:pt x="31132" y="23436"/>
                      </a:lnTo>
                      <a:cubicBezTo>
                        <a:pt x="32555" y="24237"/>
                        <a:pt x="34334" y="23793"/>
                        <a:pt x="35135" y="22458"/>
                      </a:cubicBezTo>
                      <a:cubicBezTo>
                        <a:pt x="35935" y="21035"/>
                        <a:pt x="35491" y="19256"/>
                        <a:pt x="34156" y="18455"/>
                      </a:cubicBezTo>
                      <a:lnTo>
                        <a:pt x="4447" y="399"/>
                      </a:lnTo>
                      <a:cubicBezTo>
                        <a:pt x="3024" y="-402"/>
                        <a:pt x="1245" y="43"/>
                        <a:pt x="445" y="1377"/>
                      </a:cubicBezTo>
                      <a:cubicBezTo>
                        <a:pt x="178" y="1822"/>
                        <a:pt x="0" y="2356"/>
                        <a:pt x="0" y="288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11" name="Google Shape;10111;p71"/>
                <p:cNvSpPr/>
                <p:nvPr/>
              </p:nvSpPr>
              <p:spPr>
                <a:xfrm>
                  <a:off x="8167364" y="6656484"/>
                  <a:ext cx="33400" cy="2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00" h="24550" extrusionOk="0">
                      <a:moveTo>
                        <a:pt x="89" y="2980"/>
                      </a:moveTo>
                      <a:cubicBezTo>
                        <a:pt x="89" y="3870"/>
                        <a:pt x="534" y="4848"/>
                        <a:pt x="1334" y="5382"/>
                      </a:cubicBezTo>
                      <a:lnTo>
                        <a:pt x="28820" y="24061"/>
                      </a:lnTo>
                      <a:cubicBezTo>
                        <a:pt x="30154" y="24951"/>
                        <a:pt x="31933" y="24595"/>
                        <a:pt x="32911" y="23261"/>
                      </a:cubicBezTo>
                      <a:cubicBezTo>
                        <a:pt x="33801" y="21926"/>
                        <a:pt x="33445" y="20147"/>
                        <a:pt x="32111" y="19169"/>
                      </a:cubicBezTo>
                      <a:lnTo>
                        <a:pt x="4626" y="490"/>
                      </a:lnTo>
                      <a:cubicBezTo>
                        <a:pt x="3291" y="-400"/>
                        <a:pt x="1512" y="-44"/>
                        <a:pt x="534" y="1290"/>
                      </a:cubicBezTo>
                      <a:cubicBezTo>
                        <a:pt x="178" y="1823"/>
                        <a:pt x="0" y="2357"/>
                        <a:pt x="0" y="289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12" name="Google Shape;10112;p71"/>
                <p:cNvSpPr/>
                <p:nvPr/>
              </p:nvSpPr>
              <p:spPr>
                <a:xfrm>
                  <a:off x="8183731" y="6626835"/>
                  <a:ext cx="32362" cy="24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62" h="24608" extrusionOk="0">
                      <a:moveTo>
                        <a:pt x="0" y="2920"/>
                      </a:moveTo>
                      <a:cubicBezTo>
                        <a:pt x="0" y="3810"/>
                        <a:pt x="445" y="4699"/>
                        <a:pt x="1245" y="5322"/>
                      </a:cubicBezTo>
                      <a:lnTo>
                        <a:pt x="27752" y="24090"/>
                      </a:lnTo>
                      <a:cubicBezTo>
                        <a:pt x="29086" y="24980"/>
                        <a:pt x="30865" y="24712"/>
                        <a:pt x="31844" y="23379"/>
                      </a:cubicBezTo>
                      <a:cubicBezTo>
                        <a:pt x="32733" y="22044"/>
                        <a:pt x="32466" y="20265"/>
                        <a:pt x="31132" y="19287"/>
                      </a:cubicBezTo>
                      <a:lnTo>
                        <a:pt x="4625" y="518"/>
                      </a:lnTo>
                      <a:cubicBezTo>
                        <a:pt x="3291" y="-371"/>
                        <a:pt x="1512" y="-104"/>
                        <a:pt x="534" y="1230"/>
                      </a:cubicBezTo>
                      <a:cubicBezTo>
                        <a:pt x="178" y="1764"/>
                        <a:pt x="0" y="2298"/>
                        <a:pt x="0" y="292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13" name="Google Shape;10113;p71"/>
                <p:cNvSpPr/>
                <p:nvPr/>
              </p:nvSpPr>
              <p:spPr>
                <a:xfrm>
                  <a:off x="8051374" y="6319762"/>
                  <a:ext cx="114278" cy="1348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278" h="134883" extrusionOk="0">
                      <a:moveTo>
                        <a:pt x="0" y="131294"/>
                      </a:moveTo>
                      <a:cubicBezTo>
                        <a:pt x="0" y="132806"/>
                        <a:pt x="1156" y="134051"/>
                        <a:pt x="2668" y="134229"/>
                      </a:cubicBezTo>
                      <a:cubicBezTo>
                        <a:pt x="33623" y="137253"/>
                        <a:pt x="58884" y="129782"/>
                        <a:pt x="77653" y="111903"/>
                      </a:cubicBezTo>
                      <a:cubicBezTo>
                        <a:pt x="116968" y="74544"/>
                        <a:pt x="114300" y="5697"/>
                        <a:pt x="114211" y="2762"/>
                      </a:cubicBezTo>
                      <a:cubicBezTo>
                        <a:pt x="114211" y="1161"/>
                        <a:pt x="112788" y="-85"/>
                        <a:pt x="111187" y="4"/>
                      </a:cubicBezTo>
                      <a:cubicBezTo>
                        <a:pt x="109586" y="4"/>
                        <a:pt x="108340" y="1250"/>
                        <a:pt x="108429" y="3029"/>
                      </a:cubicBezTo>
                      <a:cubicBezTo>
                        <a:pt x="108429" y="3740"/>
                        <a:pt x="111098" y="72142"/>
                        <a:pt x="73739" y="107722"/>
                      </a:cubicBezTo>
                      <a:cubicBezTo>
                        <a:pt x="56216" y="124356"/>
                        <a:pt x="32555" y="131294"/>
                        <a:pt x="3380" y="128447"/>
                      </a:cubicBezTo>
                      <a:cubicBezTo>
                        <a:pt x="1779" y="128269"/>
                        <a:pt x="356" y="129426"/>
                        <a:pt x="178" y="131116"/>
                      </a:cubicBezTo>
                      <a:cubicBezTo>
                        <a:pt x="178" y="131205"/>
                        <a:pt x="178" y="131294"/>
                        <a:pt x="178" y="13138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14" name="Google Shape;10114;p71"/>
                <p:cNvSpPr/>
                <p:nvPr/>
              </p:nvSpPr>
              <p:spPr>
                <a:xfrm>
                  <a:off x="8168876" y="6384077"/>
                  <a:ext cx="69024" cy="69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24" h="69024" extrusionOk="0">
                      <a:moveTo>
                        <a:pt x="34512" y="0"/>
                      </a:moveTo>
                      <a:cubicBezTo>
                        <a:pt x="53548" y="0"/>
                        <a:pt x="69025" y="15478"/>
                        <a:pt x="69025" y="34512"/>
                      </a:cubicBezTo>
                      <a:cubicBezTo>
                        <a:pt x="69025" y="53548"/>
                        <a:pt x="53548" y="69025"/>
                        <a:pt x="34512" y="69025"/>
                      </a:cubicBezTo>
                      <a:cubicBezTo>
                        <a:pt x="15478" y="69025"/>
                        <a:pt x="0" y="53548"/>
                        <a:pt x="0" y="34512"/>
                      </a:cubicBezTo>
                      <a:cubicBezTo>
                        <a:pt x="0" y="15478"/>
                        <a:pt x="15478" y="0"/>
                        <a:pt x="34512" y="0"/>
                      </a:cubicBezTo>
                      <a:close/>
                      <a:moveTo>
                        <a:pt x="34512" y="6138"/>
                      </a:moveTo>
                      <a:cubicBezTo>
                        <a:pt x="18857" y="6138"/>
                        <a:pt x="6138" y="18858"/>
                        <a:pt x="6138" y="34512"/>
                      </a:cubicBezTo>
                      <a:cubicBezTo>
                        <a:pt x="6138" y="50168"/>
                        <a:pt x="18857" y="62887"/>
                        <a:pt x="34512" y="62887"/>
                      </a:cubicBezTo>
                      <a:cubicBezTo>
                        <a:pt x="50168" y="62887"/>
                        <a:pt x="62887" y="50168"/>
                        <a:pt x="62887" y="34512"/>
                      </a:cubicBezTo>
                      <a:cubicBezTo>
                        <a:pt x="62887" y="18858"/>
                        <a:pt x="50168" y="6138"/>
                        <a:pt x="34512" y="613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15" name="Google Shape;10115;p71"/>
                <p:cNvSpPr/>
                <p:nvPr/>
              </p:nvSpPr>
              <p:spPr>
                <a:xfrm>
                  <a:off x="8054043" y="6767716"/>
                  <a:ext cx="100246" cy="6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46" h="6226" extrusionOk="0">
                      <a:moveTo>
                        <a:pt x="0" y="3114"/>
                      </a:moveTo>
                      <a:cubicBezTo>
                        <a:pt x="0" y="4804"/>
                        <a:pt x="1423" y="6227"/>
                        <a:pt x="3113" y="6227"/>
                      </a:cubicBezTo>
                      <a:lnTo>
                        <a:pt x="97133" y="6227"/>
                      </a:lnTo>
                      <a:cubicBezTo>
                        <a:pt x="98823" y="6227"/>
                        <a:pt x="100246" y="4804"/>
                        <a:pt x="100246" y="3114"/>
                      </a:cubicBezTo>
                      <a:cubicBezTo>
                        <a:pt x="100246" y="1423"/>
                        <a:pt x="98823" y="0"/>
                        <a:pt x="97133" y="0"/>
                      </a:cubicBezTo>
                      <a:lnTo>
                        <a:pt x="3113" y="0"/>
                      </a:lnTo>
                      <a:cubicBezTo>
                        <a:pt x="1423" y="0"/>
                        <a:pt x="0" y="1423"/>
                        <a:pt x="0" y="311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116" name="Google Shape;10116;p71"/>
              <p:cNvSpPr/>
              <p:nvPr/>
            </p:nvSpPr>
            <p:spPr>
              <a:xfrm>
                <a:off x="8258982" y="6314519"/>
                <a:ext cx="97488" cy="312390"/>
              </a:xfrm>
              <a:custGeom>
                <a:avLst/>
                <a:gdLst/>
                <a:ahLst/>
                <a:cxnLst/>
                <a:rect l="l" t="t" r="r" b="b"/>
                <a:pathLst>
                  <a:path w="97488" h="312390" extrusionOk="0">
                    <a:moveTo>
                      <a:pt x="0" y="0"/>
                    </a:moveTo>
                    <a:cubicBezTo>
                      <a:pt x="0" y="0"/>
                      <a:pt x="18235" y="152370"/>
                      <a:pt x="5248" y="312390"/>
                    </a:cubicBezTo>
                    <a:lnTo>
                      <a:pt x="97489" y="236783"/>
                    </a:lnTo>
                    <a:lnTo>
                      <a:pt x="85481" y="117146"/>
                    </a:lnTo>
                    <a:lnTo>
                      <a:pt x="61998" y="61286"/>
                    </a:lnTo>
                    <a:lnTo>
                      <a:pt x="48745" y="8272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17" name="Google Shape;10117;p71"/>
              <p:cNvSpPr/>
              <p:nvPr/>
            </p:nvSpPr>
            <p:spPr>
              <a:xfrm>
                <a:off x="8273258" y="5668119"/>
                <a:ext cx="941375" cy="870043"/>
              </a:xfrm>
              <a:custGeom>
                <a:avLst/>
                <a:gdLst/>
                <a:ahLst/>
                <a:cxnLst/>
                <a:rect l="l" t="t" r="r" b="b"/>
                <a:pathLst>
                  <a:path w="941375" h="870043" extrusionOk="0">
                    <a:moveTo>
                      <a:pt x="469698" y="3029"/>
                    </a:moveTo>
                    <a:cubicBezTo>
                      <a:pt x="456088" y="53997"/>
                      <a:pt x="442568" y="104965"/>
                      <a:pt x="428959" y="156022"/>
                    </a:cubicBezTo>
                    <a:cubicBezTo>
                      <a:pt x="421220" y="185108"/>
                      <a:pt x="417751" y="214195"/>
                      <a:pt x="426824" y="243637"/>
                    </a:cubicBezTo>
                    <a:cubicBezTo>
                      <a:pt x="441856" y="292826"/>
                      <a:pt x="487398" y="325826"/>
                      <a:pt x="522534" y="360606"/>
                    </a:cubicBezTo>
                    <a:cubicBezTo>
                      <a:pt x="607302" y="444396"/>
                      <a:pt x="690470" y="529787"/>
                      <a:pt x="773282" y="615535"/>
                    </a:cubicBezTo>
                    <a:cubicBezTo>
                      <a:pt x="813487" y="657252"/>
                      <a:pt x="853692" y="699058"/>
                      <a:pt x="893719" y="740865"/>
                    </a:cubicBezTo>
                    <a:cubicBezTo>
                      <a:pt x="911154" y="759099"/>
                      <a:pt x="932412" y="775911"/>
                      <a:pt x="932679" y="803307"/>
                    </a:cubicBezTo>
                    <a:cubicBezTo>
                      <a:pt x="933035" y="833105"/>
                      <a:pt x="909819" y="858723"/>
                      <a:pt x="880110" y="861035"/>
                    </a:cubicBezTo>
                    <a:cubicBezTo>
                      <a:pt x="859474" y="862636"/>
                      <a:pt x="837948" y="860501"/>
                      <a:pt x="817312" y="860145"/>
                    </a:cubicBezTo>
                    <a:cubicBezTo>
                      <a:pt x="767678" y="859256"/>
                      <a:pt x="718044" y="858366"/>
                      <a:pt x="668410" y="857477"/>
                    </a:cubicBezTo>
                    <a:cubicBezTo>
                      <a:pt x="532941" y="855075"/>
                      <a:pt x="397471" y="852674"/>
                      <a:pt x="262000" y="850361"/>
                    </a:cubicBezTo>
                    <a:cubicBezTo>
                      <a:pt x="176076" y="848849"/>
                      <a:pt x="90062" y="847337"/>
                      <a:pt x="4136" y="845825"/>
                    </a:cubicBezTo>
                    <a:cubicBezTo>
                      <a:pt x="-1379" y="845736"/>
                      <a:pt x="-1379" y="854364"/>
                      <a:pt x="4136" y="854453"/>
                    </a:cubicBezTo>
                    <a:cubicBezTo>
                      <a:pt x="215124" y="858189"/>
                      <a:pt x="426023" y="861925"/>
                      <a:pt x="637011" y="865571"/>
                    </a:cubicBezTo>
                    <a:cubicBezTo>
                      <a:pt x="715910" y="866995"/>
                      <a:pt x="795252" y="871175"/>
                      <a:pt x="874150" y="869752"/>
                    </a:cubicBezTo>
                    <a:cubicBezTo>
                      <a:pt x="902081" y="869218"/>
                      <a:pt x="926542" y="854364"/>
                      <a:pt x="936860" y="827768"/>
                    </a:cubicBezTo>
                    <a:cubicBezTo>
                      <a:pt x="953227" y="785339"/>
                      <a:pt x="921827" y="757676"/>
                      <a:pt x="895142" y="729835"/>
                    </a:cubicBezTo>
                    <a:cubicBezTo>
                      <a:pt x="812242" y="643376"/>
                      <a:pt x="729252" y="557006"/>
                      <a:pt x="645284" y="471614"/>
                    </a:cubicBezTo>
                    <a:cubicBezTo>
                      <a:pt x="598318" y="423849"/>
                      <a:pt x="551086" y="376349"/>
                      <a:pt x="503231" y="329384"/>
                    </a:cubicBezTo>
                    <a:cubicBezTo>
                      <a:pt x="477970" y="304656"/>
                      <a:pt x="449773" y="281885"/>
                      <a:pt x="437320" y="247551"/>
                    </a:cubicBezTo>
                    <a:cubicBezTo>
                      <a:pt x="428069" y="222200"/>
                      <a:pt x="427980" y="196049"/>
                      <a:pt x="434295" y="170076"/>
                    </a:cubicBezTo>
                    <a:cubicBezTo>
                      <a:pt x="447727" y="114928"/>
                      <a:pt x="463560" y="60223"/>
                      <a:pt x="478148" y="5342"/>
                    </a:cubicBezTo>
                    <a:cubicBezTo>
                      <a:pt x="479571" y="4"/>
                      <a:pt x="471299" y="-2308"/>
                      <a:pt x="469875" y="3029"/>
                    </a:cubicBezTo>
                    <a:lnTo>
                      <a:pt x="469875" y="302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18" name="Google Shape;10118;p71"/>
            <p:cNvGrpSpPr/>
            <p:nvPr/>
          </p:nvGrpSpPr>
          <p:grpSpPr>
            <a:xfrm>
              <a:off x="6660315" y="3338157"/>
              <a:ext cx="165863" cy="152044"/>
              <a:chOff x="9164665" y="5606007"/>
              <a:chExt cx="165863" cy="152044"/>
            </a:xfrm>
          </p:grpSpPr>
          <p:sp>
            <p:nvSpPr>
              <p:cNvPr id="10119" name="Google Shape;10119;p71"/>
              <p:cNvSpPr/>
              <p:nvPr/>
            </p:nvSpPr>
            <p:spPr>
              <a:xfrm>
                <a:off x="9164665" y="5606007"/>
                <a:ext cx="165863" cy="152044"/>
              </a:xfrm>
              <a:custGeom>
                <a:avLst/>
                <a:gdLst/>
                <a:ahLst/>
                <a:cxnLst/>
                <a:rect l="l" t="t" r="r" b="b"/>
                <a:pathLst>
                  <a:path w="165863" h="152044" extrusionOk="0">
                    <a:moveTo>
                      <a:pt x="61553" y="152045"/>
                    </a:moveTo>
                    <a:cubicBezTo>
                      <a:pt x="61820" y="149998"/>
                      <a:pt x="69292" y="101610"/>
                      <a:pt x="149702" y="58114"/>
                    </a:cubicBezTo>
                    <a:cubicBezTo>
                      <a:pt x="164645" y="50019"/>
                      <a:pt x="170249" y="31251"/>
                      <a:pt x="162155" y="16219"/>
                    </a:cubicBezTo>
                    <a:cubicBezTo>
                      <a:pt x="154060" y="1186"/>
                      <a:pt x="135292" y="-4418"/>
                      <a:pt x="120260" y="3766"/>
                    </a:cubicBezTo>
                    <a:cubicBezTo>
                      <a:pt x="10407" y="63095"/>
                      <a:pt x="712" y="137546"/>
                      <a:pt x="0" y="145818"/>
                    </a:cubicBezTo>
                    <a:lnTo>
                      <a:pt x="61553" y="151333"/>
                    </a:lnTo>
                    <a:lnTo>
                      <a:pt x="61553" y="152045"/>
                    </a:lnTo>
                    <a:close/>
                  </a:path>
                </a:pathLst>
              </a:custGeom>
              <a:solidFill>
                <a:srgbClr val="B45F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20" name="Google Shape;10120;p71"/>
              <p:cNvSpPr/>
              <p:nvPr/>
            </p:nvSpPr>
            <p:spPr>
              <a:xfrm>
                <a:off x="9256340" y="5608887"/>
                <a:ext cx="34718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34718" h="33052" extrusionOk="0">
                    <a:moveTo>
                      <a:pt x="22537" y="31039"/>
                    </a:moveTo>
                    <a:cubicBezTo>
                      <a:pt x="22537" y="31039"/>
                      <a:pt x="22803" y="30861"/>
                      <a:pt x="22892" y="30772"/>
                    </a:cubicBezTo>
                    <a:lnTo>
                      <a:pt x="28496" y="26058"/>
                    </a:lnTo>
                    <a:cubicBezTo>
                      <a:pt x="35879" y="19831"/>
                      <a:pt x="36857" y="8623"/>
                      <a:pt x="30542" y="1241"/>
                    </a:cubicBezTo>
                    <a:cubicBezTo>
                      <a:pt x="29297" y="-183"/>
                      <a:pt x="27340" y="-449"/>
                      <a:pt x="25739" y="796"/>
                    </a:cubicBezTo>
                    <a:cubicBezTo>
                      <a:pt x="24316" y="2041"/>
                      <a:pt x="24138" y="4176"/>
                      <a:pt x="25294" y="5599"/>
                    </a:cubicBezTo>
                    <a:cubicBezTo>
                      <a:pt x="27162" y="7823"/>
                      <a:pt x="28051" y="10581"/>
                      <a:pt x="27784" y="13427"/>
                    </a:cubicBezTo>
                    <a:cubicBezTo>
                      <a:pt x="27518" y="16273"/>
                      <a:pt x="26183" y="18853"/>
                      <a:pt x="24048" y="20721"/>
                    </a:cubicBezTo>
                    <a:lnTo>
                      <a:pt x="18445" y="25435"/>
                    </a:lnTo>
                    <a:cubicBezTo>
                      <a:pt x="17110" y="26591"/>
                      <a:pt x="14886" y="26502"/>
                      <a:pt x="13642" y="24990"/>
                    </a:cubicBezTo>
                    <a:lnTo>
                      <a:pt x="5991" y="16184"/>
                    </a:lnTo>
                    <a:cubicBezTo>
                      <a:pt x="4747" y="14761"/>
                      <a:pt x="2700" y="14583"/>
                      <a:pt x="1188" y="15828"/>
                    </a:cubicBezTo>
                    <a:cubicBezTo>
                      <a:pt x="-235" y="17074"/>
                      <a:pt x="-413" y="19208"/>
                      <a:pt x="833" y="20632"/>
                    </a:cubicBezTo>
                    <a:lnTo>
                      <a:pt x="8482" y="29438"/>
                    </a:lnTo>
                    <a:cubicBezTo>
                      <a:pt x="12041" y="33618"/>
                      <a:pt x="18267" y="34241"/>
                      <a:pt x="22537" y="3095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121" name="Google Shape;10121;p71"/>
            <p:cNvSpPr/>
            <p:nvPr/>
          </p:nvSpPr>
          <p:spPr>
            <a:xfrm>
              <a:off x="6500235" y="3015507"/>
              <a:ext cx="549293" cy="1136121"/>
            </a:xfrm>
            <a:custGeom>
              <a:avLst/>
              <a:gdLst/>
              <a:ahLst/>
              <a:cxnLst/>
              <a:rect l="l" t="t" r="r" b="b"/>
              <a:pathLst>
                <a:path w="549293" h="1136121" extrusionOk="0">
                  <a:moveTo>
                    <a:pt x="61791" y="1136033"/>
                  </a:moveTo>
                  <a:cubicBezTo>
                    <a:pt x="53785" y="1136033"/>
                    <a:pt x="45691" y="1134432"/>
                    <a:pt x="37863" y="1131230"/>
                  </a:cubicBezTo>
                  <a:cubicBezTo>
                    <a:pt x="6376" y="1117976"/>
                    <a:pt x="-8390" y="1081774"/>
                    <a:pt x="4863" y="1050285"/>
                  </a:cubicBezTo>
                  <a:lnTo>
                    <a:pt x="430486" y="37863"/>
                  </a:lnTo>
                  <a:cubicBezTo>
                    <a:pt x="443740" y="6375"/>
                    <a:pt x="479942" y="-8390"/>
                    <a:pt x="511430" y="4863"/>
                  </a:cubicBezTo>
                  <a:cubicBezTo>
                    <a:pt x="542919" y="18116"/>
                    <a:pt x="557684" y="54319"/>
                    <a:pt x="544431" y="85807"/>
                  </a:cubicBezTo>
                  <a:lnTo>
                    <a:pt x="118807" y="1098229"/>
                  </a:lnTo>
                  <a:cubicBezTo>
                    <a:pt x="108845" y="1121890"/>
                    <a:pt x="85985" y="1136122"/>
                    <a:pt x="61791" y="11361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122" name="Google Shape;10122;p71"/>
            <p:cNvGrpSpPr/>
            <p:nvPr/>
          </p:nvGrpSpPr>
          <p:grpSpPr>
            <a:xfrm>
              <a:off x="5961475" y="2766687"/>
              <a:ext cx="849670" cy="886266"/>
              <a:chOff x="8465825" y="5034537"/>
              <a:chExt cx="849670" cy="886266"/>
            </a:xfrm>
          </p:grpSpPr>
          <p:sp>
            <p:nvSpPr>
              <p:cNvPr id="10123" name="Google Shape;10123;p71"/>
              <p:cNvSpPr/>
              <p:nvPr/>
            </p:nvSpPr>
            <p:spPr>
              <a:xfrm>
                <a:off x="8465825" y="5459270"/>
                <a:ext cx="849670" cy="461533"/>
              </a:xfrm>
              <a:custGeom>
                <a:avLst/>
                <a:gdLst/>
                <a:ahLst/>
                <a:cxnLst/>
                <a:rect l="l" t="t" r="r" b="b"/>
                <a:pathLst>
                  <a:path w="849670" h="461533" extrusionOk="0">
                    <a:moveTo>
                      <a:pt x="322317" y="68936"/>
                    </a:moveTo>
                    <a:lnTo>
                      <a:pt x="353538" y="11386"/>
                    </a:lnTo>
                    <a:lnTo>
                      <a:pt x="62051" y="0"/>
                    </a:lnTo>
                    <a:lnTo>
                      <a:pt x="17043" y="82990"/>
                    </a:lnTo>
                    <a:cubicBezTo>
                      <a:pt x="4501" y="106206"/>
                      <a:pt x="-1903" y="132623"/>
                      <a:pt x="498" y="158864"/>
                    </a:cubicBezTo>
                    <a:cubicBezTo>
                      <a:pt x="5568" y="213568"/>
                      <a:pt x="42927" y="257420"/>
                      <a:pt x="92828" y="272630"/>
                    </a:cubicBezTo>
                    <a:lnTo>
                      <a:pt x="722412" y="455243"/>
                    </a:lnTo>
                    <a:cubicBezTo>
                      <a:pt x="790814" y="476591"/>
                      <a:pt x="818210" y="442079"/>
                      <a:pt x="843116" y="374833"/>
                    </a:cubicBezTo>
                    <a:lnTo>
                      <a:pt x="843116" y="374833"/>
                    </a:lnTo>
                    <a:cubicBezTo>
                      <a:pt x="870246" y="301539"/>
                      <a:pt x="808426" y="260622"/>
                      <a:pt x="744382" y="231358"/>
                    </a:cubicBezTo>
                    <a:lnTo>
                      <a:pt x="322406" y="68847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24" name="Google Shape;10124;p71"/>
              <p:cNvSpPr/>
              <p:nvPr/>
            </p:nvSpPr>
            <p:spPr>
              <a:xfrm>
                <a:off x="8527876" y="5034537"/>
                <a:ext cx="438438" cy="448660"/>
              </a:xfrm>
              <a:custGeom>
                <a:avLst/>
                <a:gdLst/>
                <a:ahLst/>
                <a:cxnLst/>
                <a:rect l="l" t="t" r="r" b="b"/>
                <a:pathLst>
                  <a:path w="438438" h="448660" extrusionOk="0">
                    <a:moveTo>
                      <a:pt x="424377" y="193642"/>
                    </a:moveTo>
                    <a:cubicBezTo>
                      <a:pt x="433895" y="164200"/>
                      <a:pt x="442790" y="136003"/>
                      <a:pt x="436119" y="104248"/>
                    </a:cubicBezTo>
                    <a:cubicBezTo>
                      <a:pt x="429715" y="73916"/>
                      <a:pt x="412280" y="46164"/>
                      <a:pt x="387730" y="27129"/>
                    </a:cubicBezTo>
                    <a:cubicBezTo>
                      <a:pt x="382304" y="22859"/>
                      <a:pt x="376433" y="19124"/>
                      <a:pt x="370385" y="15833"/>
                    </a:cubicBezTo>
                    <a:cubicBezTo>
                      <a:pt x="306876" y="-18591"/>
                      <a:pt x="227443" y="4981"/>
                      <a:pt x="193020" y="68491"/>
                    </a:cubicBezTo>
                    <a:lnTo>
                      <a:pt x="0" y="424733"/>
                    </a:lnTo>
                    <a:lnTo>
                      <a:pt x="345390" y="448660"/>
                    </a:lnTo>
                    <a:cubicBezTo>
                      <a:pt x="369940" y="368161"/>
                      <a:pt x="394846" y="287840"/>
                      <a:pt x="420019" y="207608"/>
                    </a:cubicBezTo>
                    <a:cubicBezTo>
                      <a:pt x="421442" y="202893"/>
                      <a:pt x="422954" y="198267"/>
                      <a:pt x="424466" y="19364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25" name="Google Shape;10125;p71"/>
            <p:cNvGrpSpPr/>
            <p:nvPr/>
          </p:nvGrpSpPr>
          <p:grpSpPr>
            <a:xfrm>
              <a:off x="6646659" y="3420430"/>
              <a:ext cx="295020" cy="281991"/>
              <a:chOff x="9151009" y="5688280"/>
              <a:chExt cx="295020" cy="281991"/>
            </a:xfrm>
          </p:grpSpPr>
          <p:sp>
            <p:nvSpPr>
              <p:cNvPr id="10126" name="Google Shape;10126;p71"/>
              <p:cNvSpPr/>
              <p:nvPr/>
            </p:nvSpPr>
            <p:spPr>
              <a:xfrm>
                <a:off x="9191137" y="5688280"/>
                <a:ext cx="243685" cy="104639"/>
              </a:xfrm>
              <a:custGeom>
                <a:avLst/>
                <a:gdLst/>
                <a:ahLst/>
                <a:cxnLst/>
                <a:rect l="l" t="t" r="r" b="b"/>
                <a:pathLst>
                  <a:path w="243685" h="104639" extrusionOk="0">
                    <a:moveTo>
                      <a:pt x="150182" y="104017"/>
                    </a:moveTo>
                    <a:cubicBezTo>
                      <a:pt x="172242" y="105618"/>
                      <a:pt x="195902" y="104284"/>
                      <a:pt x="220185" y="98235"/>
                    </a:cubicBezTo>
                    <a:cubicBezTo>
                      <a:pt x="236730" y="94144"/>
                      <a:pt x="246870" y="77421"/>
                      <a:pt x="242778" y="60877"/>
                    </a:cubicBezTo>
                    <a:cubicBezTo>
                      <a:pt x="238687" y="44332"/>
                      <a:pt x="221964" y="34192"/>
                      <a:pt x="205420" y="38283"/>
                    </a:cubicBezTo>
                    <a:cubicBezTo>
                      <a:pt x="123853" y="58386"/>
                      <a:pt x="49580" y="6262"/>
                      <a:pt x="48780" y="5728"/>
                    </a:cubicBezTo>
                    <a:cubicBezTo>
                      <a:pt x="34904" y="-4145"/>
                      <a:pt x="15601" y="-943"/>
                      <a:pt x="5728" y="12933"/>
                    </a:cubicBezTo>
                    <a:cubicBezTo>
                      <a:pt x="-4145" y="26809"/>
                      <a:pt x="-943" y="46111"/>
                      <a:pt x="12933" y="55984"/>
                    </a:cubicBezTo>
                    <a:cubicBezTo>
                      <a:pt x="16046" y="58208"/>
                      <a:pt x="73596" y="98591"/>
                      <a:pt x="150182" y="104017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27" name="Google Shape;10127;p71"/>
              <p:cNvSpPr/>
              <p:nvPr/>
            </p:nvSpPr>
            <p:spPr>
              <a:xfrm>
                <a:off x="9176520" y="5746512"/>
                <a:ext cx="256256" cy="107533"/>
              </a:xfrm>
              <a:custGeom>
                <a:avLst/>
                <a:gdLst/>
                <a:ahLst/>
                <a:cxnLst/>
                <a:rect l="l" t="t" r="r" b="b"/>
                <a:pathLst>
                  <a:path w="256256" h="107533" extrusionOk="0">
                    <a:moveTo>
                      <a:pt x="163109" y="106893"/>
                    </a:moveTo>
                    <a:cubicBezTo>
                      <a:pt x="185524" y="108494"/>
                      <a:pt x="209096" y="107248"/>
                      <a:pt x="232756" y="101378"/>
                    </a:cubicBezTo>
                    <a:cubicBezTo>
                      <a:pt x="249301" y="97286"/>
                      <a:pt x="259441" y="80564"/>
                      <a:pt x="255350" y="64019"/>
                    </a:cubicBezTo>
                    <a:cubicBezTo>
                      <a:pt x="251258" y="47475"/>
                      <a:pt x="234535" y="37334"/>
                      <a:pt x="217991" y="41426"/>
                    </a:cubicBezTo>
                    <a:cubicBezTo>
                      <a:pt x="135712" y="61706"/>
                      <a:pt x="48720" y="5579"/>
                      <a:pt x="47830" y="5046"/>
                    </a:cubicBezTo>
                    <a:cubicBezTo>
                      <a:pt x="33598" y="-4294"/>
                      <a:pt x="14385" y="-291"/>
                      <a:pt x="5046" y="13941"/>
                    </a:cubicBezTo>
                    <a:cubicBezTo>
                      <a:pt x="-4294" y="28173"/>
                      <a:pt x="-292" y="47386"/>
                      <a:pt x="13941" y="56725"/>
                    </a:cubicBezTo>
                    <a:cubicBezTo>
                      <a:pt x="17410" y="59038"/>
                      <a:pt x="82966" y="101289"/>
                      <a:pt x="163020" y="1068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28" name="Google Shape;10128;p71"/>
              <p:cNvSpPr/>
              <p:nvPr/>
            </p:nvSpPr>
            <p:spPr>
              <a:xfrm>
                <a:off x="9162059" y="5804723"/>
                <a:ext cx="283970" cy="105073"/>
              </a:xfrm>
              <a:custGeom>
                <a:avLst/>
                <a:gdLst/>
                <a:ahLst/>
                <a:cxnLst/>
                <a:rect l="l" t="t" r="r" b="b"/>
                <a:pathLst>
                  <a:path w="283970" h="105073" extrusionOk="0">
                    <a:moveTo>
                      <a:pt x="183262" y="104276"/>
                    </a:moveTo>
                    <a:cubicBezTo>
                      <a:pt x="209147" y="106144"/>
                      <a:pt x="235476" y="104898"/>
                      <a:pt x="260470" y="98761"/>
                    </a:cubicBezTo>
                    <a:cubicBezTo>
                      <a:pt x="277015" y="94669"/>
                      <a:pt x="287155" y="77946"/>
                      <a:pt x="283064" y="61402"/>
                    </a:cubicBezTo>
                    <a:cubicBezTo>
                      <a:pt x="278972" y="44857"/>
                      <a:pt x="262250" y="34717"/>
                      <a:pt x="245705" y="38809"/>
                    </a:cubicBezTo>
                    <a:cubicBezTo>
                      <a:pt x="175613" y="56065"/>
                      <a:pt x="76701" y="18884"/>
                      <a:pt x="44412" y="3140"/>
                    </a:cubicBezTo>
                    <a:cubicBezTo>
                      <a:pt x="29113" y="-4332"/>
                      <a:pt x="10612" y="1984"/>
                      <a:pt x="3140" y="17283"/>
                    </a:cubicBezTo>
                    <a:cubicBezTo>
                      <a:pt x="-4332" y="32582"/>
                      <a:pt x="1983" y="51084"/>
                      <a:pt x="17283" y="58644"/>
                    </a:cubicBezTo>
                    <a:cubicBezTo>
                      <a:pt x="21552" y="60690"/>
                      <a:pt x="99472" y="98316"/>
                      <a:pt x="183262" y="10427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29" name="Google Shape;10129;p71"/>
              <p:cNvSpPr/>
              <p:nvPr/>
            </p:nvSpPr>
            <p:spPr>
              <a:xfrm>
                <a:off x="9151009" y="5849088"/>
                <a:ext cx="244822" cy="121183"/>
              </a:xfrm>
              <a:custGeom>
                <a:avLst/>
                <a:gdLst/>
                <a:ahLst/>
                <a:cxnLst/>
                <a:rect l="l" t="t" r="r" b="b"/>
                <a:pathLst>
                  <a:path w="244822" h="121183" extrusionOk="0">
                    <a:moveTo>
                      <a:pt x="211747" y="121107"/>
                    </a:moveTo>
                    <a:cubicBezTo>
                      <a:pt x="225623" y="122086"/>
                      <a:pt x="238876" y="113547"/>
                      <a:pt x="243324" y="99759"/>
                    </a:cubicBezTo>
                    <a:cubicBezTo>
                      <a:pt x="248572" y="83482"/>
                      <a:pt x="239588" y="66137"/>
                      <a:pt x="223399" y="60888"/>
                    </a:cubicBezTo>
                    <a:cubicBezTo>
                      <a:pt x="118973" y="27355"/>
                      <a:pt x="41319" y="1826"/>
                      <a:pt x="40519" y="1559"/>
                    </a:cubicBezTo>
                    <a:cubicBezTo>
                      <a:pt x="24330" y="-3778"/>
                      <a:pt x="6896" y="5028"/>
                      <a:pt x="1559" y="21217"/>
                    </a:cubicBezTo>
                    <a:cubicBezTo>
                      <a:pt x="-3778" y="37406"/>
                      <a:pt x="5028" y="54840"/>
                      <a:pt x="21217" y="60177"/>
                    </a:cubicBezTo>
                    <a:cubicBezTo>
                      <a:pt x="22017" y="60444"/>
                      <a:pt x="99848" y="86061"/>
                      <a:pt x="204542" y="119595"/>
                    </a:cubicBezTo>
                    <a:cubicBezTo>
                      <a:pt x="206943" y="120395"/>
                      <a:pt x="209434" y="120840"/>
                      <a:pt x="211836" y="121018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30" name="Google Shape;10130;p71"/>
              <p:cNvSpPr/>
              <p:nvPr/>
            </p:nvSpPr>
            <p:spPr>
              <a:xfrm>
                <a:off x="9297324" y="5776398"/>
                <a:ext cx="110772" cy="12874"/>
              </a:xfrm>
              <a:custGeom>
                <a:avLst/>
                <a:gdLst/>
                <a:ahLst/>
                <a:cxnLst/>
                <a:rect l="l" t="t" r="r" b="b"/>
                <a:pathLst>
                  <a:path w="110772" h="12874" extrusionOk="0">
                    <a:moveTo>
                      <a:pt x="107237" y="12874"/>
                    </a:moveTo>
                    <a:cubicBezTo>
                      <a:pt x="72369" y="12073"/>
                      <a:pt x="37412" y="13230"/>
                      <a:pt x="2988" y="6914"/>
                    </a:cubicBezTo>
                    <a:cubicBezTo>
                      <a:pt x="-1281" y="6114"/>
                      <a:pt x="-836" y="-735"/>
                      <a:pt x="3433" y="65"/>
                    </a:cubicBezTo>
                    <a:cubicBezTo>
                      <a:pt x="37856" y="6381"/>
                      <a:pt x="72814" y="5224"/>
                      <a:pt x="107682" y="6025"/>
                    </a:cubicBezTo>
                    <a:cubicBezTo>
                      <a:pt x="112130" y="6114"/>
                      <a:pt x="111596" y="12963"/>
                      <a:pt x="107237" y="12874"/>
                    </a:cubicBezTo>
                    <a:lnTo>
                      <a:pt x="107237" y="128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31" name="Google Shape;10131;p71"/>
              <p:cNvSpPr/>
              <p:nvPr/>
            </p:nvSpPr>
            <p:spPr>
              <a:xfrm>
                <a:off x="9285679" y="5835619"/>
                <a:ext cx="134369" cy="14745"/>
              </a:xfrm>
              <a:custGeom>
                <a:avLst/>
                <a:gdLst/>
                <a:ahLst/>
                <a:cxnLst/>
                <a:rect l="l" t="t" r="r" b="b"/>
                <a:pathLst>
                  <a:path w="134369" h="14745" extrusionOk="0">
                    <a:moveTo>
                      <a:pt x="131692" y="10225"/>
                    </a:moveTo>
                    <a:cubicBezTo>
                      <a:pt x="88374" y="17341"/>
                      <a:pt x="45144" y="16006"/>
                      <a:pt x="2270" y="6578"/>
                    </a:cubicBezTo>
                    <a:cubicBezTo>
                      <a:pt x="-1999" y="5599"/>
                      <a:pt x="314" y="-805"/>
                      <a:pt x="4583" y="85"/>
                    </a:cubicBezTo>
                    <a:cubicBezTo>
                      <a:pt x="46123" y="9246"/>
                      <a:pt x="88285" y="10402"/>
                      <a:pt x="130358" y="3465"/>
                    </a:cubicBezTo>
                    <a:cubicBezTo>
                      <a:pt x="134716" y="2753"/>
                      <a:pt x="136050" y="9513"/>
                      <a:pt x="131692" y="10225"/>
                    </a:cubicBezTo>
                    <a:lnTo>
                      <a:pt x="131692" y="1022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32" name="Google Shape;10132;p71"/>
              <p:cNvSpPr/>
              <p:nvPr/>
            </p:nvSpPr>
            <p:spPr>
              <a:xfrm>
                <a:off x="9284433" y="5890872"/>
                <a:ext cx="92317" cy="23661"/>
              </a:xfrm>
              <a:custGeom>
                <a:avLst/>
                <a:gdLst/>
                <a:ahLst/>
                <a:cxnLst/>
                <a:rect l="l" t="t" r="r" b="b"/>
                <a:pathLst>
                  <a:path w="92317" h="23661" extrusionOk="0">
                    <a:moveTo>
                      <a:pt x="88729" y="23641"/>
                    </a:moveTo>
                    <a:cubicBezTo>
                      <a:pt x="59287" y="20883"/>
                      <a:pt x="30556" y="15190"/>
                      <a:pt x="2271" y="6651"/>
                    </a:cubicBezTo>
                    <a:cubicBezTo>
                      <a:pt x="-1999" y="5406"/>
                      <a:pt x="313" y="-1087"/>
                      <a:pt x="4583" y="158"/>
                    </a:cubicBezTo>
                    <a:cubicBezTo>
                      <a:pt x="32336" y="8519"/>
                      <a:pt x="60443" y="14034"/>
                      <a:pt x="89263" y="16791"/>
                    </a:cubicBezTo>
                    <a:cubicBezTo>
                      <a:pt x="93621" y="17236"/>
                      <a:pt x="93177" y="24085"/>
                      <a:pt x="88818" y="23641"/>
                    </a:cubicBezTo>
                    <a:lnTo>
                      <a:pt x="88818" y="2364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133" name="Google Shape;10133;p71"/>
            <p:cNvSpPr/>
            <p:nvPr/>
          </p:nvSpPr>
          <p:spPr>
            <a:xfrm>
              <a:off x="6685608" y="2133754"/>
              <a:ext cx="1046070" cy="1046070"/>
            </a:xfrm>
            <a:custGeom>
              <a:avLst/>
              <a:gdLst/>
              <a:ahLst/>
              <a:cxnLst/>
              <a:rect l="l" t="t" r="r" b="b"/>
              <a:pathLst>
                <a:path w="1046070" h="1046070" extrusionOk="0">
                  <a:moveTo>
                    <a:pt x="974854" y="259700"/>
                  </a:moveTo>
                  <a:cubicBezTo>
                    <a:pt x="829422" y="10197"/>
                    <a:pt x="509204" y="-74215"/>
                    <a:pt x="259701" y="71217"/>
                  </a:cubicBezTo>
                  <a:cubicBezTo>
                    <a:pt x="10197" y="216649"/>
                    <a:pt x="-74216" y="536867"/>
                    <a:pt x="71217" y="786370"/>
                  </a:cubicBezTo>
                  <a:cubicBezTo>
                    <a:pt x="216649" y="1035873"/>
                    <a:pt x="536867" y="1120286"/>
                    <a:pt x="786370" y="974854"/>
                  </a:cubicBezTo>
                  <a:cubicBezTo>
                    <a:pt x="1035873" y="829422"/>
                    <a:pt x="1120287" y="509204"/>
                    <a:pt x="974854" y="259700"/>
                  </a:cubicBezTo>
                  <a:close/>
                  <a:moveTo>
                    <a:pt x="727397" y="873541"/>
                  </a:moveTo>
                  <a:cubicBezTo>
                    <a:pt x="533843" y="986417"/>
                    <a:pt x="285407" y="920951"/>
                    <a:pt x="172530" y="727308"/>
                  </a:cubicBezTo>
                  <a:cubicBezTo>
                    <a:pt x="59653" y="533754"/>
                    <a:pt x="125120" y="285318"/>
                    <a:pt x="318763" y="172441"/>
                  </a:cubicBezTo>
                  <a:cubicBezTo>
                    <a:pt x="512317" y="59565"/>
                    <a:pt x="760753" y="125031"/>
                    <a:pt x="873629" y="318674"/>
                  </a:cubicBezTo>
                  <a:cubicBezTo>
                    <a:pt x="986506" y="512228"/>
                    <a:pt x="921040" y="760664"/>
                    <a:pt x="727397" y="8735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4" name="Google Shape;10134;p71"/>
            <p:cNvSpPr/>
            <p:nvPr/>
          </p:nvSpPr>
          <p:spPr>
            <a:xfrm>
              <a:off x="6735655" y="3416017"/>
              <a:ext cx="59860" cy="46794"/>
            </a:xfrm>
            <a:custGeom>
              <a:avLst/>
              <a:gdLst/>
              <a:ahLst/>
              <a:cxnLst/>
              <a:rect l="l" t="t" r="r" b="b"/>
              <a:pathLst>
                <a:path w="59860" h="46794" extrusionOk="0">
                  <a:moveTo>
                    <a:pt x="42518" y="178"/>
                  </a:moveTo>
                  <a:cubicBezTo>
                    <a:pt x="42518" y="178"/>
                    <a:pt x="23571" y="21526"/>
                    <a:pt x="51946" y="35491"/>
                  </a:cubicBezTo>
                  <a:cubicBezTo>
                    <a:pt x="80410" y="49545"/>
                    <a:pt x="22949" y="46520"/>
                    <a:pt x="22949" y="46520"/>
                  </a:cubicBezTo>
                  <a:lnTo>
                    <a:pt x="0" y="28909"/>
                  </a:lnTo>
                  <a:lnTo>
                    <a:pt x="7739" y="0"/>
                  </a:lnTo>
                  <a:lnTo>
                    <a:pt x="42518" y="178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5" name="Google Shape;10135;p71"/>
            <p:cNvSpPr/>
            <p:nvPr/>
          </p:nvSpPr>
          <p:spPr>
            <a:xfrm>
              <a:off x="6636419" y="2117210"/>
              <a:ext cx="1046070" cy="1046070"/>
            </a:xfrm>
            <a:custGeom>
              <a:avLst/>
              <a:gdLst/>
              <a:ahLst/>
              <a:cxnLst/>
              <a:rect l="l" t="t" r="r" b="b"/>
              <a:pathLst>
                <a:path w="1046070" h="1046070" extrusionOk="0">
                  <a:moveTo>
                    <a:pt x="974854" y="259701"/>
                  </a:moveTo>
                  <a:cubicBezTo>
                    <a:pt x="829422" y="10198"/>
                    <a:pt x="509204" y="-74215"/>
                    <a:pt x="259701" y="71217"/>
                  </a:cubicBezTo>
                  <a:cubicBezTo>
                    <a:pt x="10198" y="216649"/>
                    <a:pt x="-74215" y="536867"/>
                    <a:pt x="71217" y="786370"/>
                  </a:cubicBezTo>
                  <a:cubicBezTo>
                    <a:pt x="216649" y="1035873"/>
                    <a:pt x="536867" y="1120286"/>
                    <a:pt x="786370" y="974854"/>
                  </a:cubicBezTo>
                  <a:cubicBezTo>
                    <a:pt x="1035873" y="829421"/>
                    <a:pt x="1120286" y="509204"/>
                    <a:pt x="974854" y="259701"/>
                  </a:cubicBezTo>
                  <a:close/>
                  <a:moveTo>
                    <a:pt x="727397" y="873541"/>
                  </a:moveTo>
                  <a:cubicBezTo>
                    <a:pt x="533843" y="986417"/>
                    <a:pt x="285407" y="920951"/>
                    <a:pt x="172530" y="727308"/>
                  </a:cubicBezTo>
                  <a:cubicBezTo>
                    <a:pt x="59653" y="533754"/>
                    <a:pt x="125120" y="285318"/>
                    <a:pt x="318763" y="172441"/>
                  </a:cubicBezTo>
                  <a:cubicBezTo>
                    <a:pt x="512317" y="59564"/>
                    <a:pt x="760753" y="125031"/>
                    <a:pt x="873630" y="318674"/>
                  </a:cubicBezTo>
                  <a:cubicBezTo>
                    <a:pt x="986506" y="512228"/>
                    <a:pt x="921039" y="760664"/>
                    <a:pt x="727397" y="8735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6" name="Google Shape;10136;p71"/>
            <p:cNvSpPr/>
            <p:nvPr/>
          </p:nvSpPr>
          <p:spPr>
            <a:xfrm rot="-223697">
              <a:off x="6753948" y="2234195"/>
              <a:ext cx="811084" cy="811084"/>
            </a:xfrm>
            <a:custGeom>
              <a:avLst/>
              <a:gdLst/>
              <a:ahLst/>
              <a:cxnLst/>
              <a:rect l="l" t="t" r="r" b="b"/>
              <a:pathLst>
                <a:path w="811396" h="811396" extrusionOk="0">
                  <a:moveTo>
                    <a:pt x="811396" y="405698"/>
                  </a:moveTo>
                  <a:cubicBezTo>
                    <a:pt x="811396" y="629759"/>
                    <a:pt x="629759" y="811396"/>
                    <a:pt x="405698" y="811396"/>
                  </a:cubicBezTo>
                  <a:cubicBezTo>
                    <a:pt x="181637" y="811396"/>
                    <a:pt x="0" y="629759"/>
                    <a:pt x="0" y="405698"/>
                  </a:cubicBezTo>
                  <a:cubicBezTo>
                    <a:pt x="0" y="181637"/>
                    <a:pt x="181637" y="0"/>
                    <a:pt x="405698" y="0"/>
                  </a:cubicBezTo>
                  <a:cubicBezTo>
                    <a:pt x="629759" y="0"/>
                    <a:pt x="811396" y="181637"/>
                    <a:pt x="811396" y="40569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137" name="Google Shape;10137;p71"/>
            <p:cNvGrpSpPr/>
            <p:nvPr/>
          </p:nvGrpSpPr>
          <p:grpSpPr>
            <a:xfrm>
              <a:off x="6799222" y="2134022"/>
              <a:ext cx="692769" cy="979938"/>
              <a:chOff x="9303572" y="4401872"/>
              <a:chExt cx="692769" cy="979938"/>
            </a:xfrm>
          </p:grpSpPr>
          <p:sp>
            <p:nvSpPr>
              <p:cNvPr id="10138" name="Google Shape;10138;p71"/>
              <p:cNvSpPr/>
              <p:nvPr/>
            </p:nvSpPr>
            <p:spPr>
              <a:xfrm>
                <a:off x="9303572" y="4401872"/>
                <a:ext cx="627060" cy="952120"/>
              </a:xfrm>
              <a:custGeom>
                <a:avLst/>
                <a:gdLst/>
                <a:ahLst/>
                <a:cxnLst/>
                <a:rect l="l" t="t" r="r" b="b"/>
                <a:pathLst>
                  <a:path w="627060" h="952120" extrusionOk="0">
                    <a:moveTo>
                      <a:pt x="553119" y="17223"/>
                    </a:moveTo>
                    <a:cubicBezTo>
                      <a:pt x="355385" y="299815"/>
                      <a:pt x="172505" y="592370"/>
                      <a:pt x="5191" y="893908"/>
                    </a:cubicBezTo>
                    <a:cubicBezTo>
                      <a:pt x="-19004" y="937583"/>
                      <a:pt x="47886" y="976720"/>
                      <a:pt x="72169" y="933046"/>
                    </a:cubicBezTo>
                    <a:cubicBezTo>
                      <a:pt x="239484" y="631508"/>
                      <a:pt x="422364" y="338864"/>
                      <a:pt x="620098" y="56361"/>
                    </a:cubicBezTo>
                    <a:cubicBezTo>
                      <a:pt x="648740" y="15355"/>
                      <a:pt x="581583" y="-23427"/>
                      <a:pt x="553119" y="17223"/>
                    </a:cubicBezTo>
                    <a:lnTo>
                      <a:pt x="553119" y="17223"/>
                    </a:lnTo>
                    <a:close/>
                  </a:path>
                </a:pathLst>
              </a:custGeom>
              <a:solidFill>
                <a:srgbClr val="FFFFFF">
                  <a:alpha val="170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39" name="Google Shape;10139;p71"/>
              <p:cNvSpPr/>
              <p:nvPr/>
            </p:nvSpPr>
            <p:spPr>
              <a:xfrm>
                <a:off x="9422035" y="4479991"/>
                <a:ext cx="574306" cy="901819"/>
              </a:xfrm>
              <a:custGeom>
                <a:avLst/>
                <a:gdLst/>
                <a:ahLst/>
                <a:cxnLst/>
                <a:rect l="l" t="t" r="r" b="b"/>
                <a:pathLst>
                  <a:path w="574306" h="901819" extrusionOk="0">
                    <a:moveTo>
                      <a:pt x="549668" y="5727"/>
                    </a:moveTo>
                    <a:cubicBezTo>
                      <a:pt x="351934" y="288320"/>
                      <a:pt x="169054" y="580874"/>
                      <a:pt x="1740" y="882412"/>
                    </a:cubicBezTo>
                    <a:cubicBezTo>
                      <a:pt x="-6354" y="897000"/>
                      <a:pt x="15971" y="909987"/>
                      <a:pt x="24066" y="895488"/>
                    </a:cubicBezTo>
                    <a:cubicBezTo>
                      <a:pt x="191380" y="593950"/>
                      <a:pt x="374260" y="301306"/>
                      <a:pt x="571994" y="18803"/>
                    </a:cubicBezTo>
                    <a:cubicBezTo>
                      <a:pt x="581512" y="5105"/>
                      <a:pt x="559186" y="-7793"/>
                      <a:pt x="549668" y="5727"/>
                    </a:cubicBezTo>
                    <a:lnTo>
                      <a:pt x="549668" y="5727"/>
                    </a:lnTo>
                    <a:close/>
                  </a:path>
                </a:pathLst>
              </a:custGeom>
              <a:solidFill>
                <a:srgbClr val="FFFFFF">
                  <a:alpha val="170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140" name="Google Shape;10140;p71"/>
            <p:cNvSpPr/>
            <p:nvPr/>
          </p:nvSpPr>
          <p:spPr>
            <a:xfrm>
              <a:off x="6158551" y="3963234"/>
              <a:ext cx="363447" cy="166869"/>
            </a:xfrm>
            <a:custGeom>
              <a:avLst/>
              <a:gdLst/>
              <a:ahLst/>
              <a:cxnLst/>
              <a:rect l="l" t="t" r="r" b="b"/>
              <a:pathLst>
                <a:path w="363447" h="166869" extrusionOk="0">
                  <a:moveTo>
                    <a:pt x="156017" y="123195"/>
                  </a:moveTo>
                  <a:lnTo>
                    <a:pt x="363447" y="166869"/>
                  </a:lnTo>
                  <a:lnTo>
                    <a:pt x="0" y="0"/>
                  </a:lnTo>
                  <a:lnTo>
                    <a:pt x="156017" y="1231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1" name="Google Shape;10141;p71"/>
            <p:cNvSpPr/>
            <p:nvPr/>
          </p:nvSpPr>
          <p:spPr>
            <a:xfrm>
              <a:off x="6056693" y="3126455"/>
              <a:ext cx="332103" cy="32501"/>
            </a:xfrm>
            <a:custGeom>
              <a:avLst/>
              <a:gdLst/>
              <a:ahLst/>
              <a:cxnLst/>
              <a:rect l="l" t="t" r="r" b="b"/>
              <a:pathLst>
                <a:path w="332103" h="32501" extrusionOk="0">
                  <a:moveTo>
                    <a:pt x="4103" y="8660"/>
                  </a:moveTo>
                  <a:cubicBezTo>
                    <a:pt x="111732" y="20846"/>
                    <a:pt x="219717" y="28763"/>
                    <a:pt x="327968" y="32498"/>
                  </a:cubicBezTo>
                  <a:cubicBezTo>
                    <a:pt x="333483" y="32676"/>
                    <a:pt x="333483" y="24049"/>
                    <a:pt x="327968" y="23871"/>
                  </a:cubicBezTo>
                  <a:cubicBezTo>
                    <a:pt x="219717" y="20135"/>
                    <a:pt x="111732" y="12218"/>
                    <a:pt x="4103" y="32"/>
                  </a:cubicBezTo>
                  <a:cubicBezTo>
                    <a:pt x="-1412" y="-591"/>
                    <a:pt x="-1323" y="8037"/>
                    <a:pt x="4103" y="8660"/>
                  </a:cubicBezTo>
                  <a:lnTo>
                    <a:pt x="4103" y="866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2" name="Google Shape;10142;p71"/>
            <p:cNvSpPr/>
            <p:nvPr/>
          </p:nvSpPr>
          <p:spPr>
            <a:xfrm>
              <a:off x="6071158" y="3093559"/>
              <a:ext cx="325644" cy="33389"/>
            </a:xfrm>
            <a:custGeom>
              <a:avLst/>
              <a:gdLst/>
              <a:ahLst/>
              <a:cxnLst/>
              <a:rect l="l" t="t" r="r" b="b"/>
              <a:pathLst>
                <a:path w="325644" h="33389" extrusionOk="0">
                  <a:moveTo>
                    <a:pt x="4136" y="8644"/>
                  </a:moveTo>
                  <a:cubicBezTo>
                    <a:pt x="109897" y="16917"/>
                    <a:pt x="215658" y="25100"/>
                    <a:pt x="321508" y="33373"/>
                  </a:cubicBezTo>
                  <a:cubicBezTo>
                    <a:pt x="327023" y="33817"/>
                    <a:pt x="327023" y="25189"/>
                    <a:pt x="321508" y="24745"/>
                  </a:cubicBezTo>
                  <a:cubicBezTo>
                    <a:pt x="215747" y="16472"/>
                    <a:pt x="109986" y="8289"/>
                    <a:pt x="4136" y="17"/>
                  </a:cubicBezTo>
                  <a:cubicBezTo>
                    <a:pt x="-1379" y="-428"/>
                    <a:pt x="-1379" y="8200"/>
                    <a:pt x="4136" y="8644"/>
                  </a:cubicBezTo>
                  <a:lnTo>
                    <a:pt x="4136" y="864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3" name="Google Shape;10143;p71"/>
            <p:cNvSpPr/>
            <p:nvPr/>
          </p:nvSpPr>
          <p:spPr>
            <a:xfrm>
              <a:off x="6467278" y="2932017"/>
              <a:ext cx="79898" cy="330503"/>
            </a:xfrm>
            <a:custGeom>
              <a:avLst/>
              <a:gdLst/>
              <a:ahLst/>
              <a:cxnLst/>
              <a:rect l="l" t="t" r="r" b="b"/>
              <a:pathLst>
                <a:path w="79898" h="330503" extrusionOk="0">
                  <a:moveTo>
                    <a:pt x="74556" y="205"/>
                  </a:moveTo>
                  <a:cubicBezTo>
                    <a:pt x="11758" y="18884"/>
                    <a:pt x="462" y="102674"/>
                    <a:pt x="17" y="158090"/>
                  </a:cubicBezTo>
                  <a:cubicBezTo>
                    <a:pt x="-517" y="217953"/>
                    <a:pt x="11492" y="300676"/>
                    <a:pt x="71799" y="330029"/>
                  </a:cubicBezTo>
                  <a:cubicBezTo>
                    <a:pt x="76780" y="332431"/>
                    <a:pt x="81139" y="325048"/>
                    <a:pt x="76157" y="322557"/>
                  </a:cubicBezTo>
                  <a:cubicBezTo>
                    <a:pt x="21098" y="295784"/>
                    <a:pt x="9534" y="221155"/>
                    <a:pt x="8645" y="166362"/>
                  </a:cubicBezTo>
                  <a:cubicBezTo>
                    <a:pt x="7844" y="113971"/>
                    <a:pt x="16117" y="26534"/>
                    <a:pt x="76869" y="8477"/>
                  </a:cubicBezTo>
                  <a:cubicBezTo>
                    <a:pt x="82206" y="6876"/>
                    <a:pt x="79894" y="-1396"/>
                    <a:pt x="74556" y="205"/>
                  </a:cubicBezTo>
                  <a:lnTo>
                    <a:pt x="74556" y="20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4" name="Google Shape;10144;p71"/>
            <p:cNvSpPr/>
            <p:nvPr/>
          </p:nvSpPr>
          <p:spPr>
            <a:xfrm>
              <a:off x="6473477" y="3060661"/>
              <a:ext cx="69202" cy="10234"/>
            </a:xfrm>
            <a:custGeom>
              <a:avLst/>
              <a:gdLst/>
              <a:ahLst/>
              <a:cxnLst/>
              <a:rect l="l" t="t" r="r" b="b"/>
              <a:pathLst>
                <a:path w="69202" h="10234" extrusionOk="0">
                  <a:moveTo>
                    <a:pt x="4136" y="8631"/>
                  </a:moveTo>
                  <a:cubicBezTo>
                    <a:pt x="24416" y="9165"/>
                    <a:pt x="44786" y="9698"/>
                    <a:pt x="65066" y="10232"/>
                  </a:cubicBezTo>
                  <a:cubicBezTo>
                    <a:pt x="70581" y="10410"/>
                    <a:pt x="70581" y="1782"/>
                    <a:pt x="65066" y="1604"/>
                  </a:cubicBezTo>
                  <a:cubicBezTo>
                    <a:pt x="44786" y="1070"/>
                    <a:pt x="24416" y="536"/>
                    <a:pt x="4136" y="3"/>
                  </a:cubicBezTo>
                  <a:cubicBezTo>
                    <a:pt x="-1379" y="-175"/>
                    <a:pt x="-1379" y="8453"/>
                    <a:pt x="4136" y="8631"/>
                  </a:cubicBezTo>
                  <a:lnTo>
                    <a:pt x="4136" y="86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5" name="Google Shape;10145;p71"/>
            <p:cNvSpPr/>
            <p:nvPr/>
          </p:nvSpPr>
          <p:spPr>
            <a:xfrm>
              <a:off x="6470274" y="3118301"/>
              <a:ext cx="72404" cy="10234"/>
            </a:xfrm>
            <a:custGeom>
              <a:avLst/>
              <a:gdLst/>
              <a:ahLst/>
              <a:cxnLst/>
              <a:rect l="l" t="t" r="r" b="b"/>
              <a:pathLst>
                <a:path w="72404" h="10234" extrusionOk="0">
                  <a:moveTo>
                    <a:pt x="4137" y="8631"/>
                  </a:moveTo>
                  <a:cubicBezTo>
                    <a:pt x="25484" y="9164"/>
                    <a:pt x="46921" y="9698"/>
                    <a:pt x="68269" y="10232"/>
                  </a:cubicBezTo>
                  <a:cubicBezTo>
                    <a:pt x="73784" y="10410"/>
                    <a:pt x="73784" y="1781"/>
                    <a:pt x="68269" y="1604"/>
                  </a:cubicBezTo>
                  <a:cubicBezTo>
                    <a:pt x="46921" y="1070"/>
                    <a:pt x="25484" y="536"/>
                    <a:pt x="4137" y="3"/>
                  </a:cubicBezTo>
                  <a:cubicBezTo>
                    <a:pt x="-1379" y="-175"/>
                    <a:pt x="-1379" y="8452"/>
                    <a:pt x="4137" y="8631"/>
                  </a:cubicBezTo>
                  <a:lnTo>
                    <a:pt x="4137" y="86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46" name="Google Shape;10146;p71"/>
          <p:cNvGrpSpPr/>
          <p:nvPr/>
        </p:nvGrpSpPr>
        <p:grpSpPr>
          <a:xfrm>
            <a:off x="6931916" y="230553"/>
            <a:ext cx="1370475" cy="407796"/>
            <a:chOff x="5581650" y="1319212"/>
            <a:chExt cx="1665826" cy="495680"/>
          </a:xfrm>
        </p:grpSpPr>
        <p:sp>
          <p:nvSpPr>
            <p:cNvPr id="10147" name="Google Shape;10147;p71"/>
            <p:cNvSpPr/>
            <p:nvPr/>
          </p:nvSpPr>
          <p:spPr>
            <a:xfrm>
              <a:off x="7157751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8" name="Google Shape;10148;p71"/>
            <p:cNvSpPr/>
            <p:nvPr/>
          </p:nvSpPr>
          <p:spPr>
            <a:xfrm>
              <a:off x="7191375" y="1655158"/>
              <a:ext cx="25241" cy="25336"/>
            </a:xfrm>
            <a:custGeom>
              <a:avLst/>
              <a:gdLst/>
              <a:ahLst/>
              <a:cxnLst/>
              <a:rect l="l" t="t" r="r" b="b"/>
              <a:pathLst>
                <a:path w="25241" h="25336" extrusionOk="0">
                  <a:moveTo>
                    <a:pt x="12668" y="25336"/>
                  </a:moveTo>
                  <a:cubicBezTo>
                    <a:pt x="19526" y="25336"/>
                    <a:pt x="24955" y="19907"/>
                    <a:pt x="25241" y="13145"/>
                  </a:cubicBezTo>
                  <a:cubicBezTo>
                    <a:pt x="22193" y="8763"/>
                    <a:pt x="19050" y="4572"/>
                    <a:pt x="15621" y="572"/>
                  </a:cubicBezTo>
                  <a:cubicBezTo>
                    <a:pt x="14669" y="286"/>
                    <a:pt x="13716" y="0"/>
                    <a:pt x="12668" y="0"/>
                  </a:cubicBez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9" name="Google Shape;10149;p71"/>
            <p:cNvSpPr/>
            <p:nvPr/>
          </p:nvSpPr>
          <p:spPr>
            <a:xfrm>
              <a:off x="7191375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0" name="Google Shape;10150;p71"/>
            <p:cNvSpPr/>
            <p:nvPr/>
          </p:nvSpPr>
          <p:spPr>
            <a:xfrm>
              <a:off x="7224902" y="1722309"/>
              <a:ext cx="22574" cy="25336"/>
            </a:xfrm>
            <a:custGeom>
              <a:avLst/>
              <a:gdLst/>
              <a:ahLst/>
              <a:cxnLst/>
              <a:rect l="l" t="t" r="r" b="b"/>
              <a:pathLst>
                <a:path w="22574" h="25336" extrusionOk="0">
                  <a:moveTo>
                    <a:pt x="12668" y="25336"/>
                  </a:moveTo>
                  <a:cubicBezTo>
                    <a:pt x="16764" y="25336"/>
                    <a:pt x="20193" y="23241"/>
                    <a:pt x="22574" y="20288"/>
                  </a:cubicBezTo>
                  <a:cubicBezTo>
                    <a:pt x="21146" y="13716"/>
                    <a:pt x="19431" y="7334"/>
                    <a:pt x="17526" y="952"/>
                  </a:cubicBezTo>
                  <a:cubicBezTo>
                    <a:pt x="16002" y="381"/>
                    <a:pt x="14383" y="0"/>
                    <a:pt x="12668" y="0"/>
                  </a:cubicBez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1" name="Google Shape;10151;p71"/>
            <p:cNvSpPr/>
            <p:nvPr/>
          </p:nvSpPr>
          <p:spPr>
            <a:xfrm>
              <a:off x="7023353" y="1594293"/>
              <a:ext cx="25336" cy="19050"/>
            </a:xfrm>
            <a:custGeom>
              <a:avLst/>
              <a:gdLst/>
              <a:ahLst/>
              <a:cxnLst/>
              <a:rect l="l" t="t" r="r" b="b"/>
              <a:pathLst>
                <a:path w="25336" h="19050" extrusionOk="0">
                  <a:moveTo>
                    <a:pt x="667" y="3048"/>
                  </a:moveTo>
                  <a:cubicBezTo>
                    <a:pt x="381" y="4096"/>
                    <a:pt x="0" y="5239"/>
                    <a:pt x="0" y="6382"/>
                  </a:cubicBezTo>
                  <a:cubicBezTo>
                    <a:pt x="0" y="13430"/>
                    <a:pt x="5715" y="19050"/>
                    <a:pt x="12668" y="19050"/>
                  </a:cubicBezTo>
                  <a:cubicBezTo>
                    <a:pt x="19622" y="19050"/>
                    <a:pt x="25337" y="13335"/>
                    <a:pt x="25337" y="6382"/>
                  </a:cubicBezTo>
                  <a:cubicBezTo>
                    <a:pt x="25337" y="4001"/>
                    <a:pt x="24479" y="1905"/>
                    <a:pt x="23336" y="0"/>
                  </a:cubicBezTo>
                  <a:cubicBezTo>
                    <a:pt x="15621" y="476"/>
                    <a:pt x="8096" y="1619"/>
                    <a:pt x="667" y="30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2" name="Google Shape;10152;p71"/>
            <p:cNvSpPr/>
            <p:nvPr/>
          </p:nvSpPr>
          <p:spPr>
            <a:xfrm>
              <a:off x="7090600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3" name="Google Shape;10153;p71"/>
            <p:cNvSpPr/>
            <p:nvPr/>
          </p:nvSpPr>
          <p:spPr>
            <a:xfrm>
              <a:off x="7023354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4" name="Google Shape;10154;p71"/>
            <p:cNvSpPr/>
            <p:nvPr/>
          </p:nvSpPr>
          <p:spPr>
            <a:xfrm>
              <a:off x="7124128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5" name="Google Shape;10155;p71"/>
            <p:cNvSpPr/>
            <p:nvPr/>
          </p:nvSpPr>
          <p:spPr>
            <a:xfrm>
              <a:off x="7056977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6" y="19622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6" name="Google Shape;10156;p71"/>
            <p:cNvSpPr/>
            <p:nvPr/>
          </p:nvSpPr>
          <p:spPr>
            <a:xfrm>
              <a:off x="7090505" y="1596580"/>
              <a:ext cx="25145" cy="16763"/>
            </a:xfrm>
            <a:custGeom>
              <a:avLst/>
              <a:gdLst/>
              <a:ahLst/>
              <a:cxnLst/>
              <a:rect l="l" t="t" r="r" b="b"/>
              <a:pathLst>
                <a:path w="25145" h="16763" extrusionOk="0">
                  <a:moveTo>
                    <a:pt x="12763" y="16764"/>
                  </a:moveTo>
                  <a:cubicBezTo>
                    <a:pt x="19240" y="16764"/>
                    <a:pt x="24479" y="11811"/>
                    <a:pt x="25146" y="5429"/>
                  </a:cubicBezTo>
                  <a:cubicBezTo>
                    <a:pt x="17145" y="3238"/>
                    <a:pt x="9049" y="1333"/>
                    <a:pt x="857" y="0"/>
                  </a:cubicBezTo>
                  <a:cubicBezTo>
                    <a:pt x="381" y="1333"/>
                    <a:pt x="0" y="2667"/>
                    <a:pt x="0" y="4096"/>
                  </a:cubicBezTo>
                  <a:cubicBezTo>
                    <a:pt x="0" y="11144"/>
                    <a:pt x="5715" y="16764"/>
                    <a:pt x="12668" y="16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7" name="Google Shape;10157;p71"/>
            <p:cNvSpPr/>
            <p:nvPr/>
          </p:nvSpPr>
          <p:spPr>
            <a:xfrm>
              <a:off x="7124128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8" name="Google Shape;10158;p71"/>
            <p:cNvSpPr/>
            <p:nvPr/>
          </p:nvSpPr>
          <p:spPr>
            <a:xfrm>
              <a:off x="7056977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9" name="Google Shape;10159;p71"/>
            <p:cNvSpPr/>
            <p:nvPr/>
          </p:nvSpPr>
          <p:spPr>
            <a:xfrm>
              <a:off x="6956202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0" name="Google Shape;10160;p71"/>
            <p:cNvSpPr/>
            <p:nvPr/>
          </p:nvSpPr>
          <p:spPr>
            <a:xfrm>
              <a:off x="6889051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1" name="Google Shape;10161;p71"/>
            <p:cNvSpPr/>
            <p:nvPr/>
          </p:nvSpPr>
          <p:spPr>
            <a:xfrm>
              <a:off x="6989825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2" name="Google Shape;10162;p71"/>
            <p:cNvSpPr/>
            <p:nvPr/>
          </p:nvSpPr>
          <p:spPr>
            <a:xfrm>
              <a:off x="6922484" y="1655158"/>
              <a:ext cx="25431" cy="25336"/>
            </a:xfrm>
            <a:custGeom>
              <a:avLst/>
              <a:gdLst/>
              <a:ahLst/>
              <a:cxnLst/>
              <a:rect l="l" t="t" r="r" b="b"/>
              <a:pathLst>
                <a:path w="25431" h="25336" extrusionOk="0">
                  <a:moveTo>
                    <a:pt x="12763" y="25336"/>
                  </a:moveTo>
                  <a:cubicBezTo>
                    <a:pt x="19812" y="25336"/>
                    <a:pt x="25432" y="19622"/>
                    <a:pt x="25432" y="12668"/>
                  </a:cubicBezTo>
                  <a:cubicBezTo>
                    <a:pt x="25432" y="5715"/>
                    <a:pt x="19717" y="0"/>
                    <a:pt x="12763" y="0"/>
                  </a:cubicBezTo>
                  <a:cubicBezTo>
                    <a:pt x="11621" y="0"/>
                    <a:pt x="10573" y="381"/>
                    <a:pt x="9525" y="667"/>
                  </a:cubicBezTo>
                  <a:cubicBezTo>
                    <a:pt x="6668" y="3715"/>
                    <a:pt x="3715" y="6668"/>
                    <a:pt x="667" y="9525"/>
                  </a:cubicBezTo>
                  <a:cubicBezTo>
                    <a:pt x="381" y="10573"/>
                    <a:pt x="0" y="11621"/>
                    <a:pt x="0" y="12668"/>
                  </a:cubicBezTo>
                  <a:cubicBezTo>
                    <a:pt x="0" y="19717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3" name="Google Shape;10163;p71"/>
            <p:cNvSpPr/>
            <p:nvPr/>
          </p:nvSpPr>
          <p:spPr>
            <a:xfrm>
              <a:off x="6989825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4" name="Google Shape;10164;p71"/>
            <p:cNvSpPr/>
            <p:nvPr/>
          </p:nvSpPr>
          <p:spPr>
            <a:xfrm>
              <a:off x="6922579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5" name="Google Shape;10165;p71"/>
            <p:cNvSpPr/>
            <p:nvPr/>
          </p:nvSpPr>
          <p:spPr>
            <a:xfrm rot="-552203">
              <a:off x="6821841" y="1722397"/>
              <a:ext cx="25346" cy="2534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6" name="Google Shape;10166;p71"/>
            <p:cNvSpPr/>
            <p:nvPr/>
          </p:nvSpPr>
          <p:spPr>
            <a:xfrm>
              <a:off x="6754653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7" name="Google Shape;10167;p71"/>
            <p:cNvSpPr/>
            <p:nvPr/>
          </p:nvSpPr>
          <p:spPr>
            <a:xfrm>
              <a:off x="6788276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5430" y="572"/>
                  </a:moveTo>
                  <a:cubicBezTo>
                    <a:pt x="14478" y="381"/>
                    <a:pt x="13621" y="0"/>
                    <a:pt x="12668" y="0"/>
                  </a:cubicBez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12287"/>
                    <a:pt x="25146" y="11906"/>
                    <a:pt x="25146" y="11525"/>
                  </a:cubicBezTo>
                  <a:cubicBezTo>
                    <a:pt x="21717" y="8096"/>
                    <a:pt x="18479" y="4381"/>
                    <a:pt x="15430" y="5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8" name="Google Shape;10168;p71"/>
            <p:cNvSpPr/>
            <p:nvPr/>
          </p:nvSpPr>
          <p:spPr>
            <a:xfrm>
              <a:off x="6754653" y="1587912"/>
              <a:ext cx="24765" cy="25431"/>
            </a:xfrm>
            <a:custGeom>
              <a:avLst/>
              <a:gdLst/>
              <a:ahLst/>
              <a:cxnLst/>
              <a:rect l="l" t="t" r="r" b="b"/>
              <a:pathLst>
                <a:path w="24765" h="25431" extrusionOk="0">
                  <a:moveTo>
                    <a:pt x="12668" y="25432"/>
                  </a:moveTo>
                  <a:cubicBezTo>
                    <a:pt x="18669" y="25432"/>
                    <a:pt x="23431" y="21146"/>
                    <a:pt x="24765" y="15526"/>
                  </a:cubicBezTo>
                  <a:cubicBezTo>
                    <a:pt x="23717" y="11716"/>
                    <a:pt x="22765" y="7906"/>
                    <a:pt x="21908" y="4191"/>
                  </a:cubicBezTo>
                  <a:cubicBezTo>
                    <a:pt x="19621" y="1619"/>
                    <a:pt x="16288" y="0"/>
                    <a:pt x="12668" y="0"/>
                  </a:cubicBez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9" name="Google Shape;10169;p71"/>
            <p:cNvSpPr/>
            <p:nvPr/>
          </p:nvSpPr>
          <p:spPr>
            <a:xfrm>
              <a:off x="6855428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0" name="Google Shape;10170;p71"/>
            <p:cNvSpPr/>
            <p:nvPr/>
          </p:nvSpPr>
          <p:spPr>
            <a:xfrm>
              <a:off x="6788181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1" name="Google Shape;10171;p71"/>
            <p:cNvSpPr/>
            <p:nvPr/>
          </p:nvSpPr>
          <p:spPr>
            <a:xfrm>
              <a:off x="6687502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2" name="Google Shape;10172;p71"/>
            <p:cNvSpPr/>
            <p:nvPr/>
          </p:nvSpPr>
          <p:spPr>
            <a:xfrm>
              <a:off x="6620256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3" name="Google Shape;10173;p71"/>
            <p:cNvSpPr/>
            <p:nvPr/>
          </p:nvSpPr>
          <p:spPr>
            <a:xfrm>
              <a:off x="6653879" y="138636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5620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4" name="Google Shape;10174;p71"/>
            <p:cNvSpPr/>
            <p:nvPr/>
          </p:nvSpPr>
          <p:spPr>
            <a:xfrm>
              <a:off x="6687502" y="1588007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6"/>
                    <a:pt x="12668" y="25336"/>
                  </a:cubicBezTo>
                  <a:cubicBezTo>
                    <a:pt x="5672" y="25336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5" name="Google Shape;10175;p71"/>
            <p:cNvSpPr/>
            <p:nvPr/>
          </p:nvSpPr>
          <p:spPr>
            <a:xfrm>
              <a:off x="6620256" y="158791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6" name="Google Shape;10176;p71"/>
            <p:cNvSpPr/>
            <p:nvPr/>
          </p:nvSpPr>
          <p:spPr>
            <a:xfrm>
              <a:off x="6721030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7" name="Google Shape;10177;p71"/>
            <p:cNvSpPr/>
            <p:nvPr/>
          </p:nvSpPr>
          <p:spPr>
            <a:xfrm>
              <a:off x="6653879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8" name="Google Shape;10178;p71"/>
            <p:cNvSpPr/>
            <p:nvPr/>
          </p:nvSpPr>
          <p:spPr>
            <a:xfrm>
              <a:off x="6687502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9" name="Google Shape;10179;p71"/>
            <p:cNvSpPr/>
            <p:nvPr/>
          </p:nvSpPr>
          <p:spPr>
            <a:xfrm>
              <a:off x="6620256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0" name="Google Shape;10180;p71"/>
            <p:cNvSpPr/>
            <p:nvPr/>
          </p:nvSpPr>
          <p:spPr>
            <a:xfrm>
              <a:off x="6721030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1" name="Google Shape;10181;p71"/>
            <p:cNvSpPr/>
            <p:nvPr/>
          </p:nvSpPr>
          <p:spPr>
            <a:xfrm>
              <a:off x="6653879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2" name="Google Shape;10182;p71"/>
            <p:cNvSpPr/>
            <p:nvPr/>
          </p:nvSpPr>
          <p:spPr>
            <a:xfrm>
              <a:off x="6721030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3" name="Google Shape;10183;p71"/>
            <p:cNvSpPr/>
            <p:nvPr/>
          </p:nvSpPr>
          <p:spPr>
            <a:xfrm>
              <a:off x="6653879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4" name="Google Shape;10184;p71"/>
            <p:cNvSpPr/>
            <p:nvPr/>
          </p:nvSpPr>
          <p:spPr>
            <a:xfrm>
              <a:off x="6553104" y="1321688"/>
              <a:ext cx="25336" cy="22860"/>
            </a:xfrm>
            <a:custGeom>
              <a:avLst/>
              <a:gdLst/>
              <a:ahLst/>
              <a:cxnLst/>
              <a:rect l="l" t="t" r="r" b="b"/>
              <a:pathLst>
                <a:path w="25336" h="22860" extrusionOk="0">
                  <a:moveTo>
                    <a:pt x="0" y="10192"/>
                  </a:moveTo>
                  <a:cubicBezTo>
                    <a:pt x="0" y="17240"/>
                    <a:pt x="5715" y="22860"/>
                    <a:pt x="12668" y="22860"/>
                  </a:cubicBezTo>
                  <a:cubicBezTo>
                    <a:pt x="19621" y="22860"/>
                    <a:pt x="25337" y="17145"/>
                    <a:pt x="25337" y="10192"/>
                  </a:cubicBezTo>
                  <a:cubicBezTo>
                    <a:pt x="25337" y="8477"/>
                    <a:pt x="24955" y="6953"/>
                    <a:pt x="24384" y="5429"/>
                  </a:cubicBezTo>
                  <a:cubicBezTo>
                    <a:pt x="18098" y="3429"/>
                    <a:pt x="11811" y="1619"/>
                    <a:pt x="5429" y="0"/>
                  </a:cubicBezTo>
                  <a:cubicBezTo>
                    <a:pt x="2191" y="2286"/>
                    <a:pt x="0" y="5906"/>
                    <a:pt x="0" y="100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5" name="Google Shape;10185;p71"/>
            <p:cNvSpPr/>
            <p:nvPr/>
          </p:nvSpPr>
          <p:spPr>
            <a:xfrm>
              <a:off x="6485858" y="131921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6" name="Google Shape;10186;p71"/>
            <p:cNvSpPr/>
            <p:nvPr/>
          </p:nvSpPr>
          <p:spPr>
            <a:xfrm>
              <a:off x="6553104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7" name="Google Shape;10187;p71"/>
            <p:cNvSpPr/>
            <p:nvPr/>
          </p:nvSpPr>
          <p:spPr>
            <a:xfrm>
              <a:off x="6485858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8" name="Google Shape;10188;p71"/>
            <p:cNvSpPr/>
            <p:nvPr/>
          </p:nvSpPr>
          <p:spPr>
            <a:xfrm>
              <a:off x="6586727" y="13864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7"/>
                  </a:moveTo>
                  <a:cubicBezTo>
                    <a:pt x="19717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9" name="Google Shape;10189;p71"/>
            <p:cNvSpPr/>
            <p:nvPr/>
          </p:nvSpPr>
          <p:spPr>
            <a:xfrm>
              <a:off x="6519481" y="138636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0" name="Google Shape;10190;p71"/>
            <p:cNvSpPr/>
            <p:nvPr/>
          </p:nvSpPr>
          <p:spPr>
            <a:xfrm>
              <a:off x="6553104" y="1588007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6"/>
                    <a:pt x="12668" y="25336"/>
                  </a:cubicBezTo>
                  <a:cubicBezTo>
                    <a:pt x="5672" y="25336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1" name="Google Shape;10191;p71"/>
            <p:cNvSpPr/>
            <p:nvPr/>
          </p:nvSpPr>
          <p:spPr>
            <a:xfrm>
              <a:off x="6485858" y="158791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2" name="Google Shape;10192;p71"/>
            <p:cNvSpPr/>
            <p:nvPr/>
          </p:nvSpPr>
          <p:spPr>
            <a:xfrm>
              <a:off x="6586632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3" name="Google Shape;10193;p71"/>
            <p:cNvSpPr/>
            <p:nvPr/>
          </p:nvSpPr>
          <p:spPr>
            <a:xfrm>
              <a:off x="6519481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4" name="Google Shape;10194;p71"/>
            <p:cNvSpPr/>
            <p:nvPr/>
          </p:nvSpPr>
          <p:spPr>
            <a:xfrm>
              <a:off x="6553104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5" name="Google Shape;10195;p71"/>
            <p:cNvSpPr/>
            <p:nvPr/>
          </p:nvSpPr>
          <p:spPr>
            <a:xfrm>
              <a:off x="6485858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6" name="Google Shape;10196;p71"/>
            <p:cNvSpPr/>
            <p:nvPr/>
          </p:nvSpPr>
          <p:spPr>
            <a:xfrm>
              <a:off x="6586727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7" name="Google Shape;10197;p71"/>
            <p:cNvSpPr/>
            <p:nvPr/>
          </p:nvSpPr>
          <p:spPr>
            <a:xfrm>
              <a:off x="6519481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8" name="Google Shape;10198;p71"/>
            <p:cNvSpPr/>
            <p:nvPr/>
          </p:nvSpPr>
          <p:spPr>
            <a:xfrm>
              <a:off x="6586727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9" name="Google Shape;10199;p71"/>
            <p:cNvSpPr/>
            <p:nvPr/>
          </p:nvSpPr>
          <p:spPr>
            <a:xfrm>
              <a:off x="6519481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0" name="Google Shape;10200;p71"/>
            <p:cNvSpPr/>
            <p:nvPr/>
          </p:nvSpPr>
          <p:spPr>
            <a:xfrm>
              <a:off x="6418707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1" name="Google Shape;10201;p71"/>
            <p:cNvSpPr/>
            <p:nvPr/>
          </p:nvSpPr>
          <p:spPr>
            <a:xfrm>
              <a:off x="6351555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2" y="25337"/>
                    <a:pt x="25337" y="19622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2" name="Google Shape;10202;p71"/>
            <p:cNvSpPr/>
            <p:nvPr/>
          </p:nvSpPr>
          <p:spPr>
            <a:xfrm>
              <a:off x="6452330" y="13864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7"/>
                  </a:moveTo>
                  <a:cubicBezTo>
                    <a:pt x="19717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3" name="Google Shape;10203;p71"/>
            <p:cNvSpPr/>
            <p:nvPr/>
          </p:nvSpPr>
          <p:spPr>
            <a:xfrm>
              <a:off x="6385083" y="138636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4" name="Google Shape;10204;p71"/>
            <p:cNvSpPr/>
            <p:nvPr/>
          </p:nvSpPr>
          <p:spPr>
            <a:xfrm>
              <a:off x="6317932" y="138636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5620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5" name="Google Shape;10205;p71"/>
            <p:cNvSpPr/>
            <p:nvPr/>
          </p:nvSpPr>
          <p:spPr>
            <a:xfrm>
              <a:off x="6418707" y="1320354"/>
              <a:ext cx="25336" cy="24193"/>
            </a:xfrm>
            <a:custGeom>
              <a:avLst/>
              <a:gdLst/>
              <a:ahLst/>
              <a:cxnLst/>
              <a:rect l="l" t="t" r="r" b="b"/>
              <a:pathLst>
                <a:path w="25336" h="24193" extrusionOk="0">
                  <a:moveTo>
                    <a:pt x="0" y="11525"/>
                  </a:moveTo>
                  <a:cubicBezTo>
                    <a:pt x="0" y="18574"/>
                    <a:pt x="5715" y="24194"/>
                    <a:pt x="12668" y="24194"/>
                  </a:cubicBezTo>
                  <a:cubicBezTo>
                    <a:pt x="19621" y="24194"/>
                    <a:pt x="25337" y="18479"/>
                    <a:pt x="25337" y="11525"/>
                  </a:cubicBezTo>
                  <a:cubicBezTo>
                    <a:pt x="25337" y="6382"/>
                    <a:pt x="22193" y="1905"/>
                    <a:pt x="17812" y="0"/>
                  </a:cubicBezTo>
                  <a:cubicBezTo>
                    <a:pt x="12954" y="1048"/>
                    <a:pt x="8001" y="2096"/>
                    <a:pt x="3143" y="3429"/>
                  </a:cubicBezTo>
                  <a:cubicBezTo>
                    <a:pt x="1238" y="5620"/>
                    <a:pt x="0" y="8382"/>
                    <a:pt x="0" y="115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6" name="Google Shape;10206;p71"/>
            <p:cNvSpPr/>
            <p:nvPr/>
          </p:nvSpPr>
          <p:spPr>
            <a:xfrm>
              <a:off x="6418707" y="1588007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6"/>
                    <a:pt x="12668" y="25336"/>
                  </a:cubicBezTo>
                  <a:cubicBezTo>
                    <a:pt x="5672" y="25336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7" name="Google Shape;10207;p71"/>
            <p:cNvSpPr/>
            <p:nvPr/>
          </p:nvSpPr>
          <p:spPr>
            <a:xfrm>
              <a:off x="6351555" y="158791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2" y="25337"/>
                    <a:pt x="25337" y="19622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8" name="Google Shape;10208;p71"/>
            <p:cNvSpPr/>
            <p:nvPr/>
          </p:nvSpPr>
          <p:spPr>
            <a:xfrm>
              <a:off x="6452330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9" name="Google Shape;10209;p71"/>
            <p:cNvSpPr/>
            <p:nvPr/>
          </p:nvSpPr>
          <p:spPr>
            <a:xfrm>
              <a:off x="6385083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0" name="Google Shape;10210;p71"/>
            <p:cNvSpPr/>
            <p:nvPr/>
          </p:nvSpPr>
          <p:spPr>
            <a:xfrm>
              <a:off x="6418707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1" name="Google Shape;10211;p71"/>
            <p:cNvSpPr/>
            <p:nvPr/>
          </p:nvSpPr>
          <p:spPr>
            <a:xfrm>
              <a:off x="6351555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2" y="25336"/>
                    <a:pt x="25337" y="19622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2" name="Google Shape;10212;p71"/>
            <p:cNvSpPr/>
            <p:nvPr/>
          </p:nvSpPr>
          <p:spPr>
            <a:xfrm>
              <a:off x="6452330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3" name="Google Shape;10213;p71"/>
            <p:cNvSpPr/>
            <p:nvPr/>
          </p:nvSpPr>
          <p:spPr>
            <a:xfrm>
              <a:off x="6385083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4" name="Google Shape;10214;p71"/>
            <p:cNvSpPr/>
            <p:nvPr/>
          </p:nvSpPr>
          <p:spPr>
            <a:xfrm>
              <a:off x="6452330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5" name="Google Shape;10215;p71"/>
            <p:cNvSpPr/>
            <p:nvPr/>
          </p:nvSpPr>
          <p:spPr>
            <a:xfrm>
              <a:off x="6385083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6" name="Google Shape;10216;p71"/>
            <p:cNvSpPr/>
            <p:nvPr/>
          </p:nvSpPr>
          <p:spPr>
            <a:xfrm>
              <a:off x="6284309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7" name="Google Shape;10217;p71"/>
            <p:cNvSpPr/>
            <p:nvPr/>
          </p:nvSpPr>
          <p:spPr>
            <a:xfrm>
              <a:off x="6284309" y="158791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8" name="Google Shape;10218;p71"/>
            <p:cNvSpPr/>
            <p:nvPr/>
          </p:nvSpPr>
          <p:spPr>
            <a:xfrm>
              <a:off x="6217158" y="1588007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6"/>
                    <a:pt x="12668" y="25336"/>
                  </a:cubicBezTo>
                  <a:cubicBezTo>
                    <a:pt x="5672" y="25336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9" name="Google Shape;10219;p71"/>
            <p:cNvSpPr/>
            <p:nvPr/>
          </p:nvSpPr>
          <p:spPr>
            <a:xfrm>
              <a:off x="6317932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0" name="Google Shape;10220;p71"/>
            <p:cNvSpPr/>
            <p:nvPr/>
          </p:nvSpPr>
          <p:spPr>
            <a:xfrm>
              <a:off x="6250781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1" name="Google Shape;10221;p71"/>
            <p:cNvSpPr/>
            <p:nvPr/>
          </p:nvSpPr>
          <p:spPr>
            <a:xfrm>
              <a:off x="6220682" y="1454847"/>
              <a:ext cx="21812" cy="24098"/>
            </a:xfrm>
            <a:custGeom>
              <a:avLst/>
              <a:gdLst/>
              <a:ahLst/>
              <a:cxnLst/>
              <a:rect l="l" t="t" r="r" b="b"/>
              <a:pathLst>
                <a:path w="21812" h="24098" extrusionOk="0">
                  <a:moveTo>
                    <a:pt x="0" y="20098"/>
                  </a:moveTo>
                  <a:cubicBezTo>
                    <a:pt x="2286" y="22574"/>
                    <a:pt x="5525" y="24098"/>
                    <a:pt x="9144" y="24098"/>
                  </a:cubicBezTo>
                  <a:cubicBezTo>
                    <a:pt x="16193" y="24098"/>
                    <a:pt x="21812" y="18383"/>
                    <a:pt x="21812" y="11430"/>
                  </a:cubicBezTo>
                  <a:cubicBezTo>
                    <a:pt x="21812" y="6382"/>
                    <a:pt x="18764" y="2096"/>
                    <a:pt x="14478" y="0"/>
                  </a:cubicBezTo>
                  <a:cubicBezTo>
                    <a:pt x="9430" y="6572"/>
                    <a:pt x="4572" y="13240"/>
                    <a:pt x="0" y="200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2" name="Google Shape;10222;p71"/>
            <p:cNvSpPr/>
            <p:nvPr/>
          </p:nvSpPr>
          <p:spPr>
            <a:xfrm>
              <a:off x="6284309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3" name="Google Shape;10223;p71"/>
            <p:cNvSpPr/>
            <p:nvPr/>
          </p:nvSpPr>
          <p:spPr>
            <a:xfrm>
              <a:off x="6217158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4" name="Google Shape;10224;p71"/>
            <p:cNvSpPr/>
            <p:nvPr/>
          </p:nvSpPr>
          <p:spPr>
            <a:xfrm>
              <a:off x="6317932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5" name="Google Shape;10225;p71"/>
            <p:cNvSpPr/>
            <p:nvPr/>
          </p:nvSpPr>
          <p:spPr>
            <a:xfrm>
              <a:off x="6250781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6" name="Google Shape;10226;p71"/>
            <p:cNvSpPr/>
            <p:nvPr/>
          </p:nvSpPr>
          <p:spPr>
            <a:xfrm>
              <a:off x="6317932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7" name="Google Shape;10227;p71"/>
            <p:cNvSpPr/>
            <p:nvPr/>
          </p:nvSpPr>
          <p:spPr>
            <a:xfrm>
              <a:off x="6250781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8" name="Google Shape;10228;p71"/>
            <p:cNvSpPr/>
            <p:nvPr/>
          </p:nvSpPr>
          <p:spPr>
            <a:xfrm>
              <a:off x="6150101" y="1587912"/>
              <a:ext cx="25146" cy="25431"/>
            </a:xfrm>
            <a:custGeom>
              <a:avLst/>
              <a:gdLst/>
              <a:ahLst/>
              <a:cxnLst/>
              <a:rect l="l" t="t" r="r" b="b"/>
              <a:pathLst>
                <a:path w="25146" h="25431" extrusionOk="0">
                  <a:moveTo>
                    <a:pt x="12573" y="0"/>
                  </a:moveTo>
                  <a:cubicBezTo>
                    <a:pt x="11049" y="0"/>
                    <a:pt x="9716" y="381"/>
                    <a:pt x="8287" y="857"/>
                  </a:cubicBezTo>
                  <a:cubicBezTo>
                    <a:pt x="5620" y="5239"/>
                    <a:pt x="2858" y="9430"/>
                    <a:pt x="0" y="13621"/>
                  </a:cubicBezTo>
                  <a:cubicBezTo>
                    <a:pt x="476" y="20193"/>
                    <a:pt x="5810" y="25432"/>
                    <a:pt x="12478" y="25432"/>
                  </a:cubicBezTo>
                  <a:cubicBezTo>
                    <a:pt x="19145" y="25432"/>
                    <a:pt x="25146" y="19717"/>
                    <a:pt x="25146" y="12764"/>
                  </a:cubicBezTo>
                  <a:cubicBezTo>
                    <a:pt x="25146" y="5810"/>
                    <a:pt x="19431" y="95"/>
                    <a:pt x="12478" y="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9" name="Google Shape;10229;p71"/>
            <p:cNvSpPr/>
            <p:nvPr/>
          </p:nvSpPr>
          <p:spPr>
            <a:xfrm>
              <a:off x="6184963" y="1520760"/>
              <a:ext cx="23907" cy="25336"/>
            </a:xfrm>
            <a:custGeom>
              <a:avLst/>
              <a:gdLst/>
              <a:ahLst/>
              <a:cxnLst/>
              <a:rect l="l" t="t" r="r" b="b"/>
              <a:pathLst>
                <a:path w="23907" h="25336" extrusionOk="0">
                  <a:moveTo>
                    <a:pt x="11239" y="25336"/>
                  </a:moveTo>
                  <a:cubicBezTo>
                    <a:pt x="18288" y="25336"/>
                    <a:pt x="23908" y="19621"/>
                    <a:pt x="23908" y="12668"/>
                  </a:cubicBezTo>
                  <a:cubicBezTo>
                    <a:pt x="23908" y="5715"/>
                    <a:pt x="18193" y="0"/>
                    <a:pt x="11239" y="0"/>
                  </a:cubicBezTo>
                  <a:cubicBezTo>
                    <a:pt x="10382" y="0"/>
                    <a:pt x="9620" y="286"/>
                    <a:pt x="8763" y="476"/>
                  </a:cubicBezTo>
                  <a:cubicBezTo>
                    <a:pt x="5810" y="6382"/>
                    <a:pt x="2953" y="12287"/>
                    <a:pt x="0" y="18288"/>
                  </a:cubicBezTo>
                  <a:cubicBezTo>
                    <a:pt x="2096" y="22479"/>
                    <a:pt x="6287" y="25336"/>
                    <a:pt x="11239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0" name="Google Shape;10230;p71"/>
            <p:cNvSpPr/>
            <p:nvPr/>
          </p:nvSpPr>
          <p:spPr>
            <a:xfrm>
              <a:off x="6150006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1" name="Google Shape;10231;p71"/>
            <p:cNvSpPr/>
            <p:nvPr/>
          </p:nvSpPr>
          <p:spPr>
            <a:xfrm>
              <a:off x="6082760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2" name="Google Shape;10232;p71"/>
            <p:cNvSpPr/>
            <p:nvPr/>
          </p:nvSpPr>
          <p:spPr>
            <a:xfrm>
              <a:off x="6183534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3" name="Google Shape;10233;p71"/>
            <p:cNvSpPr/>
            <p:nvPr/>
          </p:nvSpPr>
          <p:spPr>
            <a:xfrm>
              <a:off x="6116383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6" y="19622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4" name="Google Shape;10234;p71"/>
            <p:cNvSpPr/>
            <p:nvPr/>
          </p:nvSpPr>
          <p:spPr>
            <a:xfrm>
              <a:off x="6049136" y="1657254"/>
              <a:ext cx="25336" cy="23145"/>
            </a:xfrm>
            <a:custGeom>
              <a:avLst/>
              <a:gdLst/>
              <a:ahLst/>
              <a:cxnLst/>
              <a:rect l="l" t="t" r="r" b="b"/>
              <a:pathLst>
                <a:path w="25336" h="23145" extrusionOk="0">
                  <a:moveTo>
                    <a:pt x="5334" y="476"/>
                  </a:moveTo>
                  <a:cubicBezTo>
                    <a:pt x="2191" y="2762"/>
                    <a:pt x="0" y="6286"/>
                    <a:pt x="0" y="10477"/>
                  </a:cubicBezTo>
                  <a:cubicBezTo>
                    <a:pt x="0" y="17526"/>
                    <a:pt x="5715" y="23146"/>
                    <a:pt x="12668" y="23146"/>
                  </a:cubicBezTo>
                  <a:cubicBezTo>
                    <a:pt x="19622" y="23146"/>
                    <a:pt x="25337" y="17431"/>
                    <a:pt x="25337" y="10477"/>
                  </a:cubicBezTo>
                  <a:cubicBezTo>
                    <a:pt x="25337" y="6001"/>
                    <a:pt x="22860" y="2286"/>
                    <a:pt x="19431" y="0"/>
                  </a:cubicBezTo>
                  <a:cubicBezTo>
                    <a:pt x="17336" y="190"/>
                    <a:pt x="15335" y="571"/>
                    <a:pt x="13240" y="571"/>
                  </a:cubicBezTo>
                  <a:cubicBezTo>
                    <a:pt x="10573" y="571"/>
                    <a:pt x="7906" y="571"/>
                    <a:pt x="5334" y="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5" name="Google Shape;10235;p71"/>
            <p:cNvSpPr/>
            <p:nvPr/>
          </p:nvSpPr>
          <p:spPr>
            <a:xfrm>
              <a:off x="6183534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6" name="Google Shape;10236;p71"/>
            <p:cNvSpPr/>
            <p:nvPr/>
          </p:nvSpPr>
          <p:spPr>
            <a:xfrm>
              <a:off x="6116383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7" name="Google Shape;10237;p71"/>
            <p:cNvSpPr/>
            <p:nvPr/>
          </p:nvSpPr>
          <p:spPr>
            <a:xfrm>
              <a:off x="6015609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8" name="Google Shape;10238;p71"/>
            <p:cNvSpPr/>
            <p:nvPr/>
          </p:nvSpPr>
          <p:spPr>
            <a:xfrm>
              <a:off x="5948457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9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9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9" name="Google Shape;10239;p71"/>
            <p:cNvSpPr/>
            <p:nvPr/>
          </p:nvSpPr>
          <p:spPr>
            <a:xfrm>
              <a:off x="5981985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0" name="Google Shape;10240;p71"/>
            <p:cNvSpPr/>
            <p:nvPr/>
          </p:nvSpPr>
          <p:spPr>
            <a:xfrm>
              <a:off x="6049232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1" name="Google Shape;10241;p71"/>
            <p:cNvSpPr/>
            <p:nvPr/>
          </p:nvSpPr>
          <p:spPr>
            <a:xfrm>
              <a:off x="5981985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2" name="Google Shape;10242;p71"/>
            <p:cNvSpPr/>
            <p:nvPr/>
          </p:nvSpPr>
          <p:spPr>
            <a:xfrm>
              <a:off x="5881211" y="1589341"/>
              <a:ext cx="25336" cy="23907"/>
            </a:xfrm>
            <a:custGeom>
              <a:avLst/>
              <a:gdLst/>
              <a:ahLst/>
              <a:cxnLst/>
              <a:rect l="l" t="t" r="r" b="b"/>
              <a:pathLst>
                <a:path w="25336" h="23907" extrusionOk="0">
                  <a:moveTo>
                    <a:pt x="7144" y="0"/>
                  </a:moveTo>
                  <a:cubicBezTo>
                    <a:pt x="2953" y="2095"/>
                    <a:pt x="0" y="6286"/>
                    <a:pt x="0" y="11240"/>
                  </a:cubicBezTo>
                  <a:cubicBezTo>
                    <a:pt x="0" y="18288"/>
                    <a:pt x="5715" y="23908"/>
                    <a:pt x="12668" y="23908"/>
                  </a:cubicBezTo>
                  <a:cubicBezTo>
                    <a:pt x="19621" y="23908"/>
                    <a:pt x="25336" y="18193"/>
                    <a:pt x="25336" y="11240"/>
                  </a:cubicBezTo>
                  <a:cubicBezTo>
                    <a:pt x="25336" y="8382"/>
                    <a:pt x="24193" y="5810"/>
                    <a:pt x="22574" y="3715"/>
                  </a:cubicBezTo>
                  <a:cubicBezTo>
                    <a:pt x="17431" y="2286"/>
                    <a:pt x="12287" y="1048"/>
                    <a:pt x="7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3" name="Google Shape;10243;p71"/>
            <p:cNvSpPr/>
            <p:nvPr/>
          </p:nvSpPr>
          <p:spPr>
            <a:xfrm>
              <a:off x="5814060" y="1588007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6"/>
                    <a:pt x="12668" y="25336"/>
                  </a:cubicBezTo>
                  <a:cubicBezTo>
                    <a:pt x="5672" y="25336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4" name="Google Shape;10244;p71"/>
            <p:cNvSpPr/>
            <p:nvPr/>
          </p:nvSpPr>
          <p:spPr>
            <a:xfrm>
              <a:off x="5881211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6" y="19622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5" name="Google Shape;10245;p71"/>
            <p:cNvSpPr/>
            <p:nvPr/>
          </p:nvSpPr>
          <p:spPr>
            <a:xfrm>
              <a:off x="5814060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6" name="Google Shape;10246;p71"/>
            <p:cNvSpPr/>
            <p:nvPr/>
          </p:nvSpPr>
          <p:spPr>
            <a:xfrm>
              <a:off x="5914834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7" name="Google Shape;10247;p71"/>
            <p:cNvSpPr/>
            <p:nvPr/>
          </p:nvSpPr>
          <p:spPr>
            <a:xfrm>
              <a:off x="5847588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6" y="19622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8" name="Google Shape;10248;p71"/>
            <p:cNvSpPr/>
            <p:nvPr/>
          </p:nvSpPr>
          <p:spPr>
            <a:xfrm>
              <a:off x="5914834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9" name="Google Shape;10249;p71"/>
            <p:cNvSpPr/>
            <p:nvPr/>
          </p:nvSpPr>
          <p:spPr>
            <a:xfrm>
              <a:off x="5847588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0" name="Google Shape;10250;p71"/>
            <p:cNvSpPr/>
            <p:nvPr/>
          </p:nvSpPr>
          <p:spPr>
            <a:xfrm>
              <a:off x="5746813" y="1592579"/>
              <a:ext cx="25336" cy="20764"/>
            </a:xfrm>
            <a:custGeom>
              <a:avLst/>
              <a:gdLst/>
              <a:ahLst/>
              <a:cxnLst/>
              <a:rect l="l" t="t" r="r" b="b"/>
              <a:pathLst>
                <a:path w="25336" h="20764" extrusionOk="0">
                  <a:moveTo>
                    <a:pt x="286" y="6858"/>
                  </a:moveTo>
                  <a:cubicBezTo>
                    <a:pt x="286" y="6858"/>
                    <a:pt x="0" y="7620"/>
                    <a:pt x="0" y="8096"/>
                  </a:cubicBezTo>
                  <a:cubicBezTo>
                    <a:pt x="0" y="15145"/>
                    <a:pt x="5715" y="20764"/>
                    <a:pt x="12668" y="20764"/>
                  </a:cubicBezTo>
                  <a:cubicBezTo>
                    <a:pt x="19621" y="20764"/>
                    <a:pt x="25337" y="15049"/>
                    <a:pt x="25337" y="8096"/>
                  </a:cubicBezTo>
                  <a:cubicBezTo>
                    <a:pt x="25337" y="4953"/>
                    <a:pt x="24098" y="2286"/>
                    <a:pt x="22288" y="0"/>
                  </a:cubicBezTo>
                  <a:cubicBezTo>
                    <a:pt x="14859" y="1905"/>
                    <a:pt x="7525" y="4191"/>
                    <a:pt x="286" y="67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1" name="Google Shape;10251;p71"/>
            <p:cNvSpPr/>
            <p:nvPr/>
          </p:nvSpPr>
          <p:spPr>
            <a:xfrm>
              <a:off x="5746908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2" name="Google Shape;10252;p71"/>
            <p:cNvSpPr/>
            <p:nvPr/>
          </p:nvSpPr>
          <p:spPr>
            <a:xfrm>
              <a:off x="5679662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3" name="Google Shape;10253;p71"/>
            <p:cNvSpPr/>
            <p:nvPr/>
          </p:nvSpPr>
          <p:spPr>
            <a:xfrm>
              <a:off x="5780436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4" name="Google Shape;10254;p71"/>
            <p:cNvSpPr/>
            <p:nvPr/>
          </p:nvSpPr>
          <p:spPr>
            <a:xfrm>
              <a:off x="5713285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5" name="Google Shape;10255;p71"/>
            <p:cNvSpPr/>
            <p:nvPr/>
          </p:nvSpPr>
          <p:spPr>
            <a:xfrm>
              <a:off x="5780436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6" name="Google Shape;10256;p71"/>
            <p:cNvSpPr/>
            <p:nvPr/>
          </p:nvSpPr>
          <p:spPr>
            <a:xfrm>
              <a:off x="5713285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7" name="Google Shape;10257;p71"/>
            <p:cNvSpPr/>
            <p:nvPr/>
          </p:nvSpPr>
          <p:spPr>
            <a:xfrm>
              <a:off x="5612510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8" name="Google Shape;10258;p71"/>
            <p:cNvSpPr/>
            <p:nvPr/>
          </p:nvSpPr>
          <p:spPr>
            <a:xfrm>
              <a:off x="5646134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12002" y="0"/>
                    <a:pt x="11525" y="286"/>
                    <a:pt x="10859" y="381"/>
                  </a:cubicBezTo>
                  <a:cubicBezTo>
                    <a:pt x="7239" y="3905"/>
                    <a:pt x="3715" y="7525"/>
                    <a:pt x="286" y="11144"/>
                  </a:cubicBezTo>
                  <a:cubicBezTo>
                    <a:pt x="286" y="11716"/>
                    <a:pt x="0" y="12097"/>
                    <a:pt x="0" y="12668"/>
                  </a:cubicBezTo>
                  <a:cubicBezTo>
                    <a:pt x="0" y="19717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9" name="Google Shape;10259;p71"/>
            <p:cNvSpPr/>
            <p:nvPr/>
          </p:nvSpPr>
          <p:spPr>
            <a:xfrm>
              <a:off x="5646134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0" name="Google Shape;10260;p71"/>
            <p:cNvSpPr/>
            <p:nvPr/>
          </p:nvSpPr>
          <p:spPr>
            <a:xfrm>
              <a:off x="5581650" y="1789556"/>
              <a:ext cx="22574" cy="25336"/>
            </a:xfrm>
            <a:custGeom>
              <a:avLst/>
              <a:gdLst/>
              <a:ahLst/>
              <a:cxnLst/>
              <a:rect l="l" t="t" r="r" b="b"/>
              <a:pathLst>
                <a:path w="22574" h="25336" extrusionOk="0">
                  <a:moveTo>
                    <a:pt x="9906" y="25336"/>
                  </a:moveTo>
                  <a:cubicBezTo>
                    <a:pt x="16954" y="25336"/>
                    <a:pt x="22574" y="19621"/>
                    <a:pt x="22574" y="12668"/>
                  </a:cubicBezTo>
                  <a:cubicBezTo>
                    <a:pt x="22574" y="5715"/>
                    <a:pt x="16859" y="0"/>
                    <a:pt x="9906" y="0"/>
                  </a:cubicBezTo>
                  <a:cubicBezTo>
                    <a:pt x="6953" y="0"/>
                    <a:pt x="4381" y="1143"/>
                    <a:pt x="2191" y="2857"/>
                  </a:cubicBezTo>
                  <a:cubicBezTo>
                    <a:pt x="1238" y="8572"/>
                    <a:pt x="476" y="14383"/>
                    <a:pt x="0" y="20288"/>
                  </a:cubicBezTo>
                  <a:cubicBezTo>
                    <a:pt x="2286" y="23336"/>
                    <a:pt x="5810" y="25336"/>
                    <a:pt x="9906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61" name="Google Shape;10261;p71"/>
          <p:cNvGrpSpPr/>
          <p:nvPr/>
        </p:nvGrpSpPr>
        <p:grpSpPr>
          <a:xfrm>
            <a:off x="5029028" y="1144919"/>
            <a:ext cx="917200" cy="336552"/>
            <a:chOff x="4669603" y="1556169"/>
            <a:chExt cx="917200" cy="336552"/>
          </a:xfrm>
        </p:grpSpPr>
        <p:grpSp>
          <p:nvGrpSpPr>
            <p:cNvPr id="10262" name="Google Shape;10262;p71"/>
            <p:cNvGrpSpPr/>
            <p:nvPr/>
          </p:nvGrpSpPr>
          <p:grpSpPr>
            <a:xfrm>
              <a:off x="4696065" y="1556169"/>
              <a:ext cx="890737" cy="336552"/>
              <a:chOff x="4696065" y="1556169"/>
              <a:chExt cx="890737" cy="336552"/>
            </a:xfrm>
          </p:grpSpPr>
          <p:grpSp>
            <p:nvGrpSpPr>
              <p:cNvPr id="10263" name="Google Shape;10263;p71"/>
              <p:cNvGrpSpPr/>
              <p:nvPr/>
            </p:nvGrpSpPr>
            <p:grpSpPr>
              <a:xfrm>
                <a:off x="4775290" y="1556169"/>
                <a:ext cx="811512" cy="336551"/>
                <a:chOff x="671512" y="2161603"/>
                <a:chExt cx="868299" cy="360140"/>
              </a:xfrm>
            </p:grpSpPr>
            <p:sp>
              <p:nvSpPr>
                <p:cNvPr id="10264" name="Google Shape;10264;p71"/>
                <p:cNvSpPr/>
                <p:nvPr/>
              </p:nvSpPr>
              <p:spPr>
                <a:xfrm>
                  <a:off x="727995" y="2274570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65" name="Google Shape;10265;p71"/>
                <p:cNvSpPr/>
                <p:nvPr/>
              </p:nvSpPr>
              <p:spPr>
                <a:xfrm>
                  <a:off x="727995" y="2387441"/>
                  <a:ext cx="21336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5" extrusionOk="0">
                      <a:moveTo>
                        <a:pt x="10668" y="0"/>
                      </a:move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4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4" y="0"/>
                        <a:pt x="106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66" name="Google Shape;10266;p71"/>
                <p:cNvSpPr/>
                <p:nvPr/>
              </p:nvSpPr>
              <p:spPr>
                <a:xfrm>
                  <a:off x="699706" y="2330958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10668" y="21336"/>
                      </a:moveTo>
                      <a:cubicBezTo>
                        <a:pt x="16573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3" y="0"/>
                        <a:pt x="10668" y="0"/>
                      </a:cubicBez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67" name="Google Shape;10267;p71"/>
                <p:cNvSpPr/>
                <p:nvPr/>
              </p:nvSpPr>
              <p:spPr>
                <a:xfrm>
                  <a:off x="756189" y="2331053"/>
                  <a:ext cx="21335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68" name="Google Shape;10268;p71"/>
                <p:cNvSpPr/>
                <p:nvPr/>
              </p:nvSpPr>
              <p:spPr>
                <a:xfrm>
                  <a:off x="671512" y="2500407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69" name="Google Shape;10269;p71"/>
                <p:cNvSpPr/>
                <p:nvPr/>
              </p:nvSpPr>
              <p:spPr>
                <a:xfrm>
                  <a:off x="727995" y="2500407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70" name="Google Shape;10270;p71"/>
                <p:cNvSpPr/>
                <p:nvPr/>
              </p:nvSpPr>
              <p:spPr>
                <a:xfrm>
                  <a:off x="699706" y="2443924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0" y="10668"/>
                      </a:move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3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3" y="0"/>
                        <a:pt x="10668" y="0"/>
                      </a:cubicBezTo>
                      <a:cubicBezTo>
                        <a:pt x="4763" y="0"/>
                        <a:pt x="0" y="4763"/>
                        <a:pt x="0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71" name="Google Shape;10271;p71"/>
                <p:cNvSpPr/>
                <p:nvPr/>
              </p:nvSpPr>
              <p:spPr>
                <a:xfrm>
                  <a:off x="756189" y="2443924"/>
                  <a:ext cx="21335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72" name="Google Shape;10272;p71"/>
                <p:cNvSpPr/>
                <p:nvPr/>
              </p:nvSpPr>
              <p:spPr>
                <a:xfrm>
                  <a:off x="671512" y="2387441"/>
                  <a:ext cx="21336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5" extrusionOk="0">
                      <a:moveTo>
                        <a:pt x="10668" y="21336"/>
                      </a:moveTo>
                      <a:cubicBezTo>
                        <a:pt x="16574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4" y="0"/>
                        <a:pt x="10668" y="0"/>
                      </a:cubicBez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73" name="Google Shape;10273;p71"/>
                <p:cNvSpPr/>
                <p:nvPr/>
              </p:nvSpPr>
              <p:spPr>
                <a:xfrm>
                  <a:off x="784478" y="2274570"/>
                  <a:ext cx="21336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5" extrusionOk="0">
                      <a:moveTo>
                        <a:pt x="10668" y="0"/>
                      </a:move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4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4" y="0"/>
                        <a:pt x="106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74" name="Google Shape;10274;p71"/>
                <p:cNvSpPr/>
                <p:nvPr/>
              </p:nvSpPr>
              <p:spPr>
                <a:xfrm>
                  <a:off x="840866" y="2274570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75" name="Google Shape;10275;p71"/>
                <p:cNvSpPr/>
                <p:nvPr/>
              </p:nvSpPr>
              <p:spPr>
                <a:xfrm>
                  <a:off x="756189" y="2218086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10668" y="0"/>
                      </a:move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3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3" y="0"/>
                        <a:pt x="106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76" name="Google Shape;10276;p71"/>
                <p:cNvSpPr/>
                <p:nvPr/>
              </p:nvSpPr>
              <p:spPr>
                <a:xfrm>
                  <a:off x="812672" y="2218086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0" y="10668"/>
                      </a:move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3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3" y="0"/>
                        <a:pt x="10668" y="0"/>
                      </a:cubicBezTo>
                      <a:cubicBezTo>
                        <a:pt x="4763" y="0"/>
                        <a:pt x="0" y="4763"/>
                        <a:pt x="0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77" name="Google Shape;10277;p71"/>
                <p:cNvSpPr/>
                <p:nvPr/>
              </p:nvSpPr>
              <p:spPr>
                <a:xfrm>
                  <a:off x="869155" y="2218086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10668" y="21336"/>
                      </a:moveTo>
                      <a:cubicBezTo>
                        <a:pt x="16573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3" y="0"/>
                        <a:pt x="10668" y="0"/>
                      </a:cubicBez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78" name="Google Shape;10278;p71"/>
                <p:cNvSpPr/>
                <p:nvPr/>
              </p:nvSpPr>
              <p:spPr>
                <a:xfrm>
                  <a:off x="840866" y="2161793"/>
                  <a:ext cx="21335" cy="21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145" extrusionOk="0">
                      <a:moveTo>
                        <a:pt x="0" y="10477"/>
                      </a:moveTo>
                      <a:cubicBezTo>
                        <a:pt x="0" y="16383"/>
                        <a:pt x="4763" y="21146"/>
                        <a:pt x="10668" y="21146"/>
                      </a:cubicBezTo>
                      <a:cubicBezTo>
                        <a:pt x="16573" y="21146"/>
                        <a:pt x="21336" y="16383"/>
                        <a:pt x="21336" y="10477"/>
                      </a:cubicBezTo>
                      <a:cubicBezTo>
                        <a:pt x="21336" y="4953"/>
                        <a:pt x="17050" y="476"/>
                        <a:pt x="11620" y="0"/>
                      </a:cubicBezTo>
                      <a:cubicBezTo>
                        <a:pt x="8763" y="952"/>
                        <a:pt x="5810" y="2096"/>
                        <a:pt x="2953" y="3143"/>
                      </a:cubicBezTo>
                      <a:cubicBezTo>
                        <a:pt x="1143" y="5048"/>
                        <a:pt x="0" y="7620"/>
                        <a:pt x="0" y="1038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79" name="Google Shape;10279;p71"/>
                <p:cNvSpPr/>
                <p:nvPr/>
              </p:nvSpPr>
              <p:spPr>
                <a:xfrm>
                  <a:off x="784478" y="2387441"/>
                  <a:ext cx="21336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5" extrusionOk="0">
                      <a:moveTo>
                        <a:pt x="10668" y="0"/>
                      </a:move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4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4" y="0"/>
                        <a:pt x="106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80" name="Google Shape;10280;p71"/>
                <p:cNvSpPr/>
                <p:nvPr/>
              </p:nvSpPr>
              <p:spPr>
                <a:xfrm>
                  <a:off x="840866" y="2387441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10668" y="0"/>
                      </a:move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3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3" y="0"/>
                        <a:pt x="106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81" name="Google Shape;10281;p71"/>
                <p:cNvSpPr/>
                <p:nvPr/>
              </p:nvSpPr>
              <p:spPr>
                <a:xfrm>
                  <a:off x="812672" y="2331053"/>
                  <a:ext cx="21335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82" name="Google Shape;10282;p71"/>
                <p:cNvSpPr/>
                <p:nvPr/>
              </p:nvSpPr>
              <p:spPr>
                <a:xfrm>
                  <a:off x="869155" y="2331053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0" y="10668"/>
                      </a:move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3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3" y="0"/>
                        <a:pt x="10668" y="0"/>
                      </a:cubicBezTo>
                      <a:cubicBezTo>
                        <a:pt x="4763" y="0"/>
                        <a:pt x="0" y="4763"/>
                        <a:pt x="0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83" name="Google Shape;10283;p71"/>
                <p:cNvSpPr/>
                <p:nvPr/>
              </p:nvSpPr>
              <p:spPr>
                <a:xfrm>
                  <a:off x="784478" y="2500407"/>
                  <a:ext cx="21336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5" extrusionOk="0">
                      <a:moveTo>
                        <a:pt x="10668" y="0"/>
                      </a:move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4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4" y="0"/>
                        <a:pt x="106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84" name="Google Shape;10284;p71"/>
                <p:cNvSpPr/>
                <p:nvPr/>
              </p:nvSpPr>
              <p:spPr>
                <a:xfrm>
                  <a:off x="840866" y="2500407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85" name="Google Shape;10285;p71"/>
                <p:cNvSpPr/>
                <p:nvPr/>
              </p:nvSpPr>
              <p:spPr>
                <a:xfrm>
                  <a:off x="812672" y="2443924"/>
                  <a:ext cx="21335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86" name="Google Shape;10286;p71"/>
                <p:cNvSpPr/>
                <p:nvPr/>
              </p:nvSpPr>
              <p:spPr>
                <a:xfrm>
                  <a:off x="869155" y="2443924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10668" y="21336"/>
                      </a:moveTo>
                      <a:cubicBezTo>
                        <a:pt x="16573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3" y="0"/>
                        <a:pt x="10668" y="0"/>
                      </a:cubicBez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87" name="Google Shape;10287;p71"/>
                <p:cNvSpPr/>
                <p:nvPr/>
              </p:nvSpPr>
              <p:spPr>
                <a:xfrm>
                  <a:off x="897349" y="2161603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88" name="Google Shape;10288;p71"/>
                <p:cNvSpPr/>
                <p:nvPr/>
              </p:nvSpPr>
              <p:spPr>
                <a:xfrm>
                  <a:off x="953833" y="2161603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89" name="Google Shape;10289;p71"/>
                <p:cNvSpPr/>
                <p:nvPr/>
              </p:nvSpPr>
              <p:spPr>
                <a:xfrm>
                  <a:off x="897349" y="2274570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90" name="Google Shape;10290;p71"/>
                <p:cNvSpPr/>
                <p:nvPr/>
              </p:nvSpPr>
              <p:spPr>
                <a:xfrm>
                  <a:off x="953833" y="2274570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91" name="Google Shape;10291;p71"/>
                <p:cNvSpPr/>
                <p:nvPr/>
              </p:nvSpPr>
              <p:spPr>
                <a:xfrm>
                  <a:off x="925639" y="2218086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21336" y="10668"/>
                      </a:moveTo>
                      <a:cubicBezTo>
                        <a:pt x="21336" y="4763"/>
                        <a:pt x="16573" y="0"/>
                        <a:pt x="10668" y="0"/>
                      </a:cubicBez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3" y="21336"/>
                        <a:pt x="21336" y="16573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92" name="Google Shape;10292;p71"/>
                <p:cNvSpPr/>
                <p:nvPr/>
              </p:nvSpPr>
              <p:spPr>
                <a:xfrm>
                  <a:off x="982122" y="2218086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0" y="10668"/>
                      </a:move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3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3" y="0"/>
                        <a:pt x="10668" y="0"/>
                      </a:cubicBezTo>
                      <a:cubicBezTo>
                        <a:pt x="4763" y="0"/>
                        <a:pt x="0" y="4763"/>
                        <a:pt x="0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93" name="Google Shape;10293;p71"/>
                <p:cNvSpPr/>
                <p:nvPr/>
              </p:nvSpPr>
              <p:spPr>
                <a:xfrm>
                  <a:off x="897349" y="2387441"/>
                  <a:ext cx="21336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5" extrusionOk="0">
                      <a:moveTo>
                        <a:pt x="10668" y="0"/>
                      </a:move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4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4" y="0"/>
                        <a:pt x="106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94" name="Google Shape;10294;p71"/>
                <p:cNvSpPr/>
                <p:nvPr/>
              </p:nvSpPr>
              <p:spPr>
                <a:xfrm>
                  <a:off x="953832" y="2387441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10668" y="0"/>
                      </a:move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3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3" y="0"/>
                        <a:pt x="106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95" name="Google Shape;10295;p71"/>
                <p:cNvSpPr/>
                <p:nvPr/>
              </p:nvSpPr>
              <p:spPr>
                <a:xfrm>
                  <a:off x="925639" y="2331053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96" name="Google Shape;10296;p71"/>
                <p:cNvSpPr/>
                <p:nvPr/>
              </p:nvSpPr>
              <p:spPr>
                <a:xfrm>
                  <a:off x="982027" y="2331053"/>
                  <a:ext cx="21335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97" name="Google Shape;10297;p71"/>
                <p:cNvSpPr/>
                <p:nvPr/>
              </p:nvSpPr>
              <p:spPr>
                <a:xfrm>
                  <a:off x="897349" y="2500407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98" name="Google Shape;10298;p71"/>
                <p:cNvSpPr/>
                <p:nvPr/>
              </p:nvSpPr>
              <p:spPr>
                <a:xfrm>
                  <a:off x="953833" y="2500407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99" name="Google Shape;10299;p71"/>
                <p:cNvSpPr/>
                <p:nvPr/>
              </p:nvSpPr>
              <p:spPr>
                <a:xfrm>
                  <a:off x="925639" y="2443924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00" name="Google Shape;10300;p71"/>
                <p:cNvSpPr/>
                <p:nvPr/>
              </p:nvSpPr>
              <p:spPr>
                <a:xfrm>
                  <a:off x="982027" y="2443924"/>
                  <a:ext cx="21335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01" name="Google Shape;10301;p71"/>
                <p:cNvSpPr/>
                <p:nvPr/>
              </p:nvSpPr>
              <p:spPr>
                <a:xfrm>
                  <a:off x="1010316" y="2274570"/>
                  <a:ext cx="21335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02" name="Google Shape;10302;p71"/>
                <p:cNvSpPr/>
                <p:nvPr/>
              </p:nvSpPr>
              <p:spPr>
                <a:xfrm>
                  <a:off x="1066799" y="2274570"/>
                  <a:ext cx="20478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8" h="21335" extrusionOk="0">
                      <a:moveTo>
                        <a:pt x="0" y="10668"/>
                      </a:move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5050" y="21336"/>
                        <a:pt x="18859" y="18669"/>
                        <a:pt x="20479" y="14859"/>
                      </a:cubicBezTo>
                      <a:cubicBezTo>
                        <a:pt x="18002" y="10096"/>
                        <a:pt x="15526" y="5239"/>
                        <a:pt x="13049" y="476"/>
                      </a:cubicBezTo>
                      <a:cubicBezTo>
                        <a:pt x="12287" y="286"/>
                        <a:pt x="11525" y="0"/>
                        <a:pt x="10668" y="0"/>
                      </a:cubicBezTo>
                      <a:cubicBezTo>
                        <a:pt x="4763" y="0"/>
                        <a:pt x="0" y="4763"/>
                        <a:pt x="0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03" name="Google Shape;10303;p71"/>
                <p:cNvSpPr/>
                <p:nvPr/>
              </p:nvSpPr>
              <p:spPr>
                <a:xfrm>
                  <a:off x="1038510" y="2218848"/>
                  <a:ext cx="18478" cy="20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78" h="20574" extrusionOk="0">
                      <a:moveTo>
                        <a:pt x="0" y="9906"/>
                      </a:moveTo>
                      <a:cubicBezTo>
                        <a:pt x="0" y="15812"/>
                        <a:pt x="4763" y="20574"/>
                        <a:pt x="10668" y="20574"/>
                      </a:cubicBezTo>
                      <a:cubicBezTo>
                        <a:pt x="13811" y="20574"/>
                        <a:pt x="16574" y="19145"/>
                        <a:pt x="18479" y="16955"/>
                      </a:cubicBezTo>
                      <a:cubicBezTo>
                        <a:pt x="14669" y="11144"/>
                        <a:pt x="10763" y="5525"/>
                        <a:pt x="6668" y="0"/>
                      </a:cubicBezTo>
                      <a:cubicBezTo>
                        <a:pt x="2762" y="1619"/>
                        <a:pt x="0" y="5334"/>
                        <a:pt x="0" y="98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04" name="Google Shape;10304;p71"/>
                <p:cNvSpPr/>
                <p:nvPr/>
              </p:nvSpPr>
              <p:spPr>
                <a:xfrm>
                  <a:off x="1010316" y="2387441"/>
                  <a:ext cx="21336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5" extrusionOk="0">
                      <a:moveTo>
                        <a:pt x="10668" y="0"/>
                      </a:move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4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4" y="0"/>
                        <a:pt x="106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05" name="Google Shape;10305;p71"/>
                <p:cNvSpPr/>
                <p:nvPr/>
              </p:nvSpPr>
              <p:spPr>
                <a:xfrm>
                  <a:off x="1066799" y="2387441"/>
                  <a:ext cx="21336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5" extrusionOk="0">
                      <a:moveTo>
                        <a:pt x="10668" y="0"/>
                      </a:move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4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4" y="0"/>
                        <a:pt x="106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06" name="Google Shape;10306;p71"/>
                <p:cNvSpPr/>
                <p:nvPr/>
              </p:nvSpPr>
              <p:spPr>
                <a:xfrm>
                  <a:off x="1038510" y="2331053"/>
                  <a:ext cx="21336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5" extrusionOk="0">
                      <a:moveTo>
                        <a:pt x="0" y="10668"/>
                      </a:move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4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4" y="0"/>
                        <a:pt x="10668" y="0"/>
                      </a:cubicBezTo>
                      <a:cubicBezTo>
                        <a:pt x="4763" y="0"/>
                        <a:pt x="0" y="4763"/>
                        <a:pt x="0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07" name="Google Shape;10307;p71"/>
                <p:cNvSpPr/>
                <p:nvPr/>
              </p:nvSpPr>
              <p:spPr>
                <a:xfrm>
                  <a:off x="1094993" y="2330958"/>
                  <a:ext cx="20859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59" h="21335" extrusionOk="0">
                      <a:moveTo>
                        <a:pt x="10668" y="21336"/>
                      </a:moveTo>
                      <a:cubicBezTo>
                        <a:pt x="15716" y="21336"/>
                        <a:pt x="19717" y="17812"/>
                        <a:pt x="20860" y="13144"/>
                      </a:cubicBezTo>
                      <a:cubicBezTo>
                        <a:pt x="18859" y="9715"/>
                        <a:pt x="16955" y="6191"/>
                        <a:pt x="15145" y="2762"/>
                      </a:cubicBezTo>
                      <a:cubicBezTo>
                        <a:pt x="14764" y="2096"/>
                        <a:pt x="14383" y="1333"/>
                        <a:pt x="14002" y="667"/>
                      </a:cubicBezTo>
                      <a:cubicBezTo>
                        <a:pt x="12954" y="286"/>
                        <a:pt x="11906" y="0"/>
                        <a:pt x="10668" y="0"/>
                      </a:cubicBez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08" name="Google Shape;10308;p71"/>
                <p:cNvSpPr/>
                <p:nvPr/>
              </p:nvSpPr>
              <p:spPr>
                <a:xfrm>
                  <a:off x="1010316" y="2500407"/>
                  <a:ext cx="21335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09" name="Google Shape;10309;p71"/>
                <p:cNvSpPr/>
                <p:nvPr/>
              </p:nvSpPr>
              <p:spPr>
                <a:xfrm>
                  <a:off x="1066799" y="2500407"/>
                  <a:ext cx="21335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10" name="Google Shape;10310;p71"/>
                <p:cNvSpPr/>
                <p:nvPr/>
              </p:nvSpPr>
              <p:spPr>
                <a:xfrm>
                  <a:off x="1038510" y="2443924"/>
                  <a:ext cx="21336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5" extrusionOk="0">
                      <a:moveTo>
                        <a:pt x="0" y="10668"/>
                      </a:move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4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4" y="0"/>
                        <a:pt x="10668" y="0"/>
                      </a:cubicBezTo>
                      <a:cubicBezTo>
                        <a:pt x="4763" y="0"/>
                        <a:pt x="0" y="4763"/>
                        <a:pt x="0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11" name="Google Shape;10311;p71"/>
                <p:cNvSpPr/>
                <p:nvPr/>
              </p:nvSpPr>
              <p:spPr>
                <a:xfrm>
                  <a:off x="1094993" y="2443924"/>
                  <a:ext cx="21335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12" name="Google Shape;10312;p71"/>
                <p:cNvSpPr/>
                <p:nvPr/>
              </p:nvSpPr>
              <p:spPr>
                <a:xfrm>
                  <a:off x="1123282" y="2387441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10668" y="0"/>
                      </a:move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3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3" y="0"/>
                        <a:pt x="106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13" name="Google Shape;10313;p71"/>
                <p:cNvSpPr/>
                <p:nvPr/>
              </p:nvSpPr>
              <p:spPr>
                <a:xfrm>
                  <a:off x="1123282" y="2500407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10668" y="0"/>
                      </a:move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3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3" y="0"/>
                        <a:pt x="106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14" name="Google Shape;10314;p71"/>
                <p:cNvSpPr/>
                <p:nvPr/>
              </p:nvSpPr>
              <p:spPr>
                <a:xfrm>
                  <a:off x="1179670" y="2500407"/>
                  <a:ext cx="21335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15" name="Google Shape;10315;p71"/>
                <p:cNvSpPr/>
                <p:nvPr/>
              </p:nvSpPr>
              <p:spPr>
                <a:xfrm>
                  <a:off x="1151476" y="2443924"/>
                  <a:ext cx="21335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16" name="Google Shape;10316;p71"/>
                <p:cNvSpPr/>
                <p:nvPr/>
              </p:nvSpPr>
              <p:spPr>
                <a:xfrm>
                  <a:off x="1207864" y="2444400"/>
                  <a:ext cx="21335" cy="20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0859" extrusionOk="0">
                      <a:moveTo>
                        <a:pt x="8001" y="95"/>
                      </a:moveTo>
                      <a:cubicBezTo>
                        <a:pt x="3429" y="1333"/>
                        <a:pt x="0" y="5239"/>
                        <a:pt x="0" y="10192"/>
                      </a:cubicBezTo>
                      <a:cubicBezTo>
                        <a:pt x="0" y="16097"/>
                        <a:pt x="4763" y="20860"/>
                        <a:pt x="10668" y="20860"/>
                      </a:cubicBezTo>
                      <a:cubicBezTo>
                        <a:pt x="16573" y="20860"/>
                        <a:pt x="21336" y="16097"/>
                        <a:pt x="21336" y="10192"/>
                      </a:cubicBezTo>
                      <a:cubicBezTo>
                        <a:pt x="21336" y="7810"/>
                        <a:pt x="20383" y="5810"/>
                        <a:pt x="19145" y="4001"/>
                      </a:cubicBezTo>
                      <a:cubicBezTo>
                        <a:pt x="15335" y="2858"/>
                        <a:pt x="11620" y="1524"/>
                        <a:pt x="800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17" name="Google Shape;10317;p71"/>
                <p:cNvSpPr/>
                <p:nvPr/>
              </p:nvSpPr>
              <p:spPr>
                <a:xfrm>
                  <a:off x="1236153" y="2500407"/>
                  <a:ext cx="21336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5" extrusionOk="0">
                      <a:moveTo>
                        <a:pt x="10668" y="0"/>
                      </a:move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4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4" y="0"/>
                        <a:pt x="106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18" name="Google Shape;10318;p71"/>
                <p:cNvSpPr/>
                <p:nvPr/>
              </p:nvSpPr>
              <p:spPr>
                <a:xfrm>
                  <a:off x="1292637" y="2500407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10668" y="0"/>
                      </a:move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3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3" y="0"/>
                        <a:pt x="106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19" name="Google Shape;10319;p71"/>
                <p:cNvSpPr/>
                <p:nvPr/>
              </p:nvSpPr>
              <p:spPr>
                <a:xfrm>
                  <a:off x="1264443" y="2448210"/>
                  <a:ext cx="21335" cy="17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17049" extrusionOk="0">
                      <a:moveTo>
                        <a:pt x="0" y="6382"/>
                      </a:moveTo>
                      <a:cubicBezTo>
                        <a:pt x="0" y="12287"/>
                        <a:pt x="4763" y="17050"/>
                        <a:pt x="10668" y="17050"/>
                      </a:cubicBezTo>
                      <a:cubicBezTo>
                        <a:pt x="16574" y="17050"/>
                        <a:pt x="21336" y="12287"/>
                        <a:pt x="21336" y="6382"/>
                      </a:cubicBezTo>
                      <a:cubicBezTo>
                        <a:pt x="21336" y="3905"/>
                        <a:pt x="20383" y="1810"/>
                        <a:pt x="18955" y="0"/>
                      </a:cubicBezTo>
                      <a:cubicBezTo>
                        <a:pt x="13049" y="2477"/>
                        <a:pt x="6858" y="4096"/>
                        <a:pt x="381" y="4667"/>
                      </a:cubicBezTo>
                      <a:cubicBezTo>
                        <a:pt x="286" y="5239"/>
                        <a:pt x="0" y="5810"/>
                        <a:pt x="0" y="638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20" name="Google Shape;10320;p71"/>
                <p:cNvSpPr/>
                <p:nvPr/>
              </p:nvSpPr>
              <p:spPr>
                <a:xfrm>
                  <a:off x="1320831" y="2443924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21" name="Google Shape;10321;p71"/>
                <p:cNvSpPr/>
                <p:nvPr/>
              </p:nvSpPr>
              <p:spPr>
                <a:xfrm>
                  <a:off x="1349025" y="2387727"/>
                  <a:ext cx="21336" cy="2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050" extrusionOk="0">
                      <a:moveTo>
                        <a:pt x="12287" y="95"/>
                      </a:moveTo>
                      <a:cubicBezTo>
                        <a:pt x="8192" y="2953"/>
                        <a:pt x="4191" y="5906"/>
                        <a:pt x="286" y="9144"/>
                      </a:cubicBezTo>
                      <a:cubicBezTo>
                        <a:pt x="286" y="9620"/>
                        <a:pt x="0" y="9906"/>
                        <a:pt x="0" y="10382"/>
                      </a:cubicBezTo>
                      <a:cubicBezTo>
                        <a:pt x="0" y="16288"/>
                        <a:pt x="4763" y="21050"/>
                        <a:pt x="10668" y="21050"/>
                      </a:cubicBezTo>
                      <a:cubicBezTo>
                        <a:pt x="16574" y="21050"/>
                        <a:pt x="21336" y="16288"/>
                        <a:pt x="21336" y="10382"/>
                      </a:cubicBezTo>
                      <a:cubicBezTo>
                        <a:pt x="21336" y="5048"/>
                        <a:pt x="17335" y="857"/>
                        <a:pt x="1228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22" name="Google Shape;10322;p71"/>
                <p:cNvSpPr/>
                <p:nvPr/>
              </p:nvSpPr>
              <p:spPr>
                <a:xfrm>
                  <a:off x="1405603" y="2387441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10668" y="0"/>
                      </a:move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3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3" y="0"/>
                        <a:pt x="106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23" name="Google Shape;10323;p71"/>
                <p:cNvSpPr/>
                <p:nvPr/>
              </p:nvSpPr>
              <p:spPr>
                <a:xfrm>
                  <a:off x="1349120" y="2500407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24" name="Google Shape;10324;p71"/>
                <p:cNvSpPr/>
                <p:nvPr/>
              </p:nvSpPr>
              <p:spPr>
                <a:xfrm>
                  <a:off x="1405603" y="2500407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25" name="Google Shape;10325;p71"/>
                <p:cNvSpPr/>
                <p:nvPr/>
              </p:nvSpPr>
              <p:spPr>
                <a:xfrm>
                  <a:off x="1377314" y="2443924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0" y="10668"/>
                      </a:move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3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3" y="0"/>
                        <a:pt x="10668" y="0"/>
                      </a:cubicBezTo>
                      <a:cubicBezTo>
                        <a:pt x="4763" y="0"/>
                        <a:pt x="0" y="4763"/>
                        <a:pt x="0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26" name="Google Shape;10326;p71"/>
                <p:cNvSpPr/>
                <p:nvPr/>
              </p:nvSpPr>
              <p:spPr>
                <a:xfrm>
                  <a:off x="1433797" y="2443924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27" name="Google Shape;10327;p71"/>
                <p:cNvSpPr/>
                <p:nvPr/>
              </p:nvSpPr>
              <p:spPr>
                <a:xfrm>
                  <a:off x="1462087" y="2388012"/>
                  <a:ext cx="21335" cy="20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0859" extrusionOk="0">
                      <a:moveTo>
                        <a:pt x="8192" y="0"/>
                      </a:moveTo>
                      <a:cubicBezTo>
                        <a:pt x="3524" y="1143"/>
                        <a:pt x="0" y="5144"/>
                        <a:pt x="0" y="10192"/>
                      </a:cubicBezTo>
                      <a:cubicBezTo>
                        <a:pt x="0" y="16097"/>
                        <a:pt x="4763" y="20860"/>
                        <a:pt x="10668" y="20860"/>
                      </a:cubicBezTo>
                      <a:cubicBezTo>
                        <a:pt x="16573" y="20860"/>
                        <a:pt x="21336" y="16097"/>
                        <a:pt x="21336" y="10192"/>
                      </a:cubicBezTo>
                      <a:cubicBezTo>
                        <a:pt x="21336" y="9430"/>
                        <a:pt x="21050" y="8763"/>
                        <a:pt x="20860" y="8001"/>
                      </a:cubicBezTo>
                      <a:cubicBezTo>
                        <a:pt x="16669" y="5144"/>
                        <a:pt x="12478" y="2381"/>
                        <a:pt x="819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28" name="Google Shape;10328;p71"/>
                <p:cNvSpPr/>
                <p:nvPr/>
              </p:nvSpPr>
              <p:spPr>
                <a:xfrm>
                  <a:off x="1461991" y="2500407"/>
                  <a:ext cx="21336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5" extrusionOk="0">
                      <a:moveTo>
                        <a:pt x="10668" y="0"/>
                      </a:move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4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4" y="0"/>
                        <a:pt x="106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29" name="Google Shape;10329;p71"/>
                <p:cNvSpPr/>
                <p:nvPr/>
              </p:nvSpPr>
              <p:spPr>
                <a:xfrm>
                  <a:off x="1518475" y="2500407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30" name="Google Shape;10330;p71"/>
                <p:cNvSpPr/>
                <p:nvPr/>
              </p:nvSpPr>
              <p:spPr>
                <a:xfrm>
                  <a:off x="1490280" y="2443924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0" y="10668"/>
                      </a:move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3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3" y="0"/>
                        <a:pt x="10668" y="0"/>
                      </a:cubicBezTo>
                      <a:cubicBezTo>
                        <a:pt x="4763" y="0"/>
                        <a:pt x="0" y="4763"/>
                        <a:pt x="0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331" name="Google Shape;10331;p71"/>
              <p:cNvGrpSpPr/>
              <p:nvPr/>
            </p:nvGrpSpPr>
            <p:grpSpPr>
              <a:xfrm>
                <a:off x="4696065" y="1819998"/>
                <a:ext cx="72729" cy="19938"/>
                <a:chOff x="699706" y="2443924"/>
                <a:chExt cx="77818" cy="21336"/>
              </a:xfrm>
            </p:grpSpPr>
            <p:sp>
              <p:nvSpPr>
                <p:cNvPr id="10332" name="Google Shape;10332;p71"/>
                <p:cNvSpPr/>
                <p:nvPr/>
              </p:nvSpPr>
              <p:spPr>
                <a:xfrm>
                  <a:off x="699706" y="2443924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0" y="10668"/>
                      </a:move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3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3" y="0"/>
                        <a:pt x="10668" y="0"/>
                      </a:cubicBezTo>
                      <a:cubicBezTo>
                        <a:pt x="4763" y="0"/>
                        <a:pt x="0" y="4763"/>
                        <a:pt x="0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33" name="Google Shape;10333;p71"/>
                <p:cNvSpPr/>
                <p:nvPr/>
              </p:nvSpPr>
              <p:spPr>
                <a:xfrm>
                  <a:off x="756189" y="2443924"/>
                  <a:ext cx="21335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334" name="Google Shape;10334;p71"/>
              <p:cNvSpPr/>
              <p:nvPr/>
            </p:nvSpPr>
            <p:spPr>
              <a:xfrm>
                <a:off x="4722453" y="1872773"/>
                <a:ext cx="19948" cy="19948"/>
              </a:xfrm>
              <a:custGeom>
                <a:avLst/>
                <a:gdLst/>
                <a:ahLst/>
                <a:cxnLst/>
                <a:rect l="l" t="t" r="r" b="b"/>
                <a:pathLst>
                  <a:path w="21335" h="21335" extrusionOk="0">
                    <a:moveTo>
                      <a:pt x="0" y="10668"/>
                    </a:moveTo>
                    <a:cubicBezTo>
                      <a:pt x="0" y="16573"/>
                      <a:pt x="4763" y="21336"/>
                      <a:pt x="10668" y="21336"/>
                    </a:cubicBezTo>
                    <a:cubicBezTo>
                      <a:pt x="16573" y="21336"/>
                      <a:pt x="21336" y="16573"/>
                      <a:pt x="21336" y="10668"/>
                    </a:cubicBezTo>
                    <a:cubicBezTo>
                      <a:pt x="21336" y="4763"/>
                      <a:pt x="16573" y="0"/>
                      <a:pt x="10668" y="0"/>
                    </a:cubicBezTo>
                    <a:cubicBezTo>
                      <a:pt x="4763" y="0"/>
                      <a:pt x="0" y="4763"/>
                      <a:pt x="0" y="1066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335" name="Google Shape;10335;p71"/>
            <p:cNvSpPr/>
            <p:nvPr/>
          </p:nvSpPr>
          <p:spPr>
            <a:xfrm>
              <a:off x="4669603" y="1872773"/>
              <a:ext cx="19948" cy="19948"/>
            </a:xfrm>
            <a:custGeom>
              <a:avLst/>
              <a:gdLst/>
              <a:ahLst/>
              <a:cxnLst/>
              <a:rect l="l" t="t" r="r" b="b"/>
              <a:pathLst>
                <a:path w="21335" h="21335" extrusionOk="0">
                  <a:moveTo>
                    <a:pt x="0" y="10668"/>
                  </a:moveTo>
                  <a:cubicBezTo>
                    <a:pt x="0" y="16573"/>
                    <a:pt x="4763" y="21336"/>
                    <a:pt x="10668" y="21336"/>
                  </a:cubicBezTo>
                  <a:cubicBezTo>
                    <a:pt x="16573" y="21336"/>
                    <a:pt x="21336" y="16573"/>
                    <a:pt x="21336" y="10668"/>
                  </a:cubicBezTo>
                  <a:cubicBezTo>
                    <a:pt x="21336" y="4763"/>
                    <a:pt x="16573" y="0"/>
                    <a:pt x="10668" y="0"/>
                  </a:cubicBezTo>
                  <a:cubicBezTo>
                    <a:pt x="4763" y="0"/>
                    <a:pt x="0" y="4763"/>
                    <a:pt x="0" y="10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4A09129-47AA-BB48-CAD9-7C9229D741A3}"/>
              </a:ext>
            </a:extLst>
          </p:cNvPr>
          <p:cNvSpPr/>
          <p:nvPr/>
        </p:nvSpPr>
        <p:spPr>
          <a:xfrm>
            <a:off x="481798" y="3612250"/>
            <a:ext cx="3637200" cy="987934"/>
          </a:xfrm>
          <a:prstGeom prst="rect">
            <a:avLst/>
          </a:prstGeom>
          <a:solidFill>
            <a:srgbClr val="FCF7F4"/>
          </a:solidFill>
          <a:ln>
            <a:solidFill>
              <a:srgbClr val="FCF7F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7" name="Google Shape;8757;p63"/>
          <p:cNvSpPr txBox="1">
            <a:spLocks noGrp="1"/>
          </p:cNvSpPr>
          <p:nvPr>
            <p:ph type="subTitle" idx="3"/>
          </p:nvPr>
        </p:nvSpPr>
        <p:spPr>
          <a:xfrm>
            <a:off x="5915953" y="3086675"/>
            <a:ext cx="2228700" cy="53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Bahnschrift Light" panose="020B0502040204020203" pitchFamily="34" charset="0"/>
                <a:ea typeface="Alexandria SemiBold"/>
                <a:cs typeface="Alexandria SemiBold"/>
                <a:sym typeface="Alexandria SemiBold"/>
              </a:rPr>
              <a:t>Дмитрий</a:t>
            </a:r>
            <a:endParaRPr dirty="0">
              <a:latin typeface="Bahnschrift Light" panose="020B0502040204020203" pitchFamily="34" charset="0"/>
              <a:ea typeface="Alexandria SemiBold"/>
              <a:cs typeface="Alexandria SemiBold"/>
              <a:sym typeface="Alexandria SemiBold"/>
            </a:endParaRPr>
          </a:p>
        </p:txBody>
      </p:sp>
      <p:sp>
        <p:nvSpPr>
          <p:cNvPr id="8758" name="Google Shape;8758;p63"/>
          <p:cNvSpPr txBox="1">
            <a:spLocks noGrp="1"/>
          </p:cNvSpPr>
          <p:nvPr>
            <p:ph type="subTitle" idx="4"/>
          </p:nvPr>
        </p:nvSpPr>
        <p:spPr>
          <a:xfrm>
            <a:off x="1014406" y="3086675"/>
            <a:ext cx="2228700" cy="53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Bahnschrift Light" panose="020B0502040204020203" pitchFamily="34" charset="0"/>
                <a:ea typeface="Alexandria SemiBold"/>
                <a:cs typeface="Alexandria SemiBold"/>
                <a:sym typeface="Alexandria SemiBold"/>
              </a:rPr>
              <a:t>Михаил</a:t>
            </a:r>
            <a:endParaRPr dirty="0">
              <a:latin typeface="Bahnschrift Light" panose="020B0502040204020203" pitchFamily="34" charset="0"/>
              <a:ea typeface="Alexandria SemiBold"/>
              <a:cs typeface="Alexandria SemiBold"/>
              <a:sym typeface="Alexandria SemiBold"/>
            </a:endParaRPr>
          </a:p>
        </p:txBody>
      </p:sp>
      <p:sp>
        <p:nvSpPr>
          <p:cNvPr id="8761" name="Google Shape;8761;p63"/>
          <p:cNvSpPr txBox="1">
            <a:spLocks noGrp="1"/>
          </p:cNvSpPr>
          <p:nvPr>
            <p:ph type="title"/>
          </p:nvPr>
        </p:nvSpPr>
        <p:spPr>
          <a:xfrm>
            <a:off x="40252" y="124577"/>
            <a:ext cx="383985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b="1" dirty="0">
                <a:solidFill>
                  <a:schemeClr val="tx1"/>
                </a:solidFill>
                <a:latin typeface="Cheque Black" panose="00000500000000000000" pitchFamily="50" charset="0"/>
              </a:rPr>
              <a:t>Наша команда</a:t>
            </a:r>
            <a:endParaRPr b="1" dirty="0">
              <a:solidFill>
                <a:schemeClr val="tx1"/>
              </a:solidFill>
              <a:latin typeface="Cheque Black" panose="00000500000000000000" pitchFamily="50" charset="0"/>
            </a:endParaRPr>
          </a:p>
        </p:txBody>
      </p:sp>
      <p:sp>
        <p:nvSpPr>
          <p:cNvPr id="8762" name="Google Shape;8762;p63"/>
          <p:cNvSpPr txBox="1">
            <a:spLocks noGrp="1"/>
          </p:cNvSpPr>
          <p:nvPr>
            <p:ph type="subTitle" idx="1"/>
          </p:nvPr>
        </p:nvSpPr>
        <p:spPr>
          <a:xfrm>
            <a:off x="5915953" y="3593687"/>
            <a:ext cx="2228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Маркетолог</a:t>
            </a:r>
            <a:endParaRPr dirty="0"/>
          </a:p>
        </p:txBody>
      </p:sp>
      <p:sp>
        <p:nvSpPr>
          <p:cNvPr id="8763" name="Google Shape;8763;p63"/>
          <p:cNvSpPr txBox="1">
            <a:spLocks noGrp="1"/>
          </p:cNvSpPr>
          <p:nvPr>
            <p:ph type="subTitle" idx="2"/>
          </p:nvPr>
        </p:nvSpPr>
        <p:spPr>
          <a:xfrm>
            <a:off x="1014406" y="3593687"/>
            <a:ext cx="2228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 smtClean="0"/>
              <a:t>Креатор</a:t>
            </a:r>
            <a:endParaRPr lang="ru-RU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764" name="Google Shape;8764;p63"/>
          <p:cNvGrpSpPr/>
          <p:nvPr/>
        </p:nvGrpSpPr>
        <p:grpSpPr>
          <a:xfrm>
            <a:off x="7702591" y="299903"/>
            <a:ext cx="1370475" cy="407796"/>
            <a:chOff x="5581650" y="1319212"/>
            <a:chExt cx="1665826" cy="495680"/>
          </a:xfrm>
        </p:grpSpPr>
        <p:sp>
          <p:nvSpPr>
            <p:cNvPr id="8765" name="Google Shape;8765;p63"/>
            <p:cNvSpPr/>
            <p:nvPr/>
          </p:nvSpPr>
          <p:spPr>
            <a:xfrm>
              <a:off x="7157751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6" name="Google Shape;8766;p63"/>
            <p:cNvSpPr/>
            <p:nvPr/>
          </p:nvSpPr>
          <p:spPr>
            <a:xfrm>
              <a:off x="7191375" y="1655158"/>
              <a:ext cx="25241" cy="25336"/>
            </a:xfrm>
            <a:custGeom>
              <a:avLst/>
              <a:gdLst/>
              <a:ahLst/>
              <a:cxnLst/>
              <a:rect l="l" t="t" r="r" b="b"/>
              <a:pathLst>
                <a:path w="25241" h="25336" extrusionOk="0">
                  <a:moveTo>
                    <a:pt x="12668" y="25336"/>
                  </a:moveTo>
                  <a:cubicBezTo>
                    <a:pt x="19526" y="25336"/>
                    <a:pt x="24955" y="19907"/>
                    <a:pt x="25241" y="13145"/>
                  </a:cubicBezTo>
                  <a:cubicBezTo>
                    <a:pt x="22193" y="8763"/>
                    <a:pt x="19050" y="4572"/>
                    <a:pt x="15621" y="572"/>
                  </a:cubicBezTo>
                  <a:cubicBezTo>
                    <a:pt x="14669" y="286"/>
                    <a:pt x="13716" y="0"/>
                    <a:pt x="12668" y="0"/>
                  </a:cubicBez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7" name="Google Shape;8767;p63"/>
            <p:cNvSpPr/>
            <p:nvPr/>
          </p:nvSpPr>
          <p:spPr>
            <a:xfrm>
              <a:off x="7191375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8" name="Google Shape;8768;p63"/>
            <p:cNvSpPr/>
            <p:nvPr/>
          </p:nvSpPr>
          <p:spPr>
            <a:xfrm>
              <a:off x="7224902" y="1722309"/>
              <a:ext cx="22574" cy="25336"/>
            </a:xfrm>
            <a:custGeom>
              <a:avLst/>
              <a:gdLst/>
              <a:ahLst/>
              <a:cxnLst/>
              <a:rect l="l" t="t" r="r" b="b"/>
              <a:pathLst>
                <a:path w="22574" h="25336" extrusionOk="0">
                  <a:moveTo>
                    <a:pt x="12668" y="25336"/>
                  </a:moveTo>
                  <a:cubicBezTo>
                    <a:pt x="16764" y="25336"/>
                    <a:pt x="20193" y="23241"/>
                    <a:pt x="22574" y="20288"/>
                  </a:cubicBezTo>
                  <a:cubicBezTo>
                    <a:pt x="21146" y="13716"/>
                    <a:pt x="19431" y="7334"/>
                    <a:pt x="17526" y="952"/>
                  </a:cubicBezTo>
                  <a:cubicBezTo>
                    <a:pt x="16002" y="381"/>
                    <a:pt x="14383" y="0"/>
                    <a:pt x="12668" y="0"/>
                  </a:cubicBez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9" name="Google Shape;8769;p63"/>
            <p:cNvSpPr/>
            <p:nvPr/>
          </p:nvSpPr>
          <p:spPr>
            <a:xfrm>
              <a:off x="7023353" y="1594293"/>
              <a:ext cx="25336" cy="19050"/>
            </a:xfrm>
            <a:custGeom>
              <a:avLst/>
              <a:gdLst/>
              <a:ahLst/>
              <a:cxnLst/>
              <a:rect l="l" t="t" r="r" b="b"/>
              <a:pathLst>
                <a:path w="25336" h="19050" extrusionOk="0">
                  <a:moveTo>
                    <a:pt x="667" y="3048"/>
                  </a:moveTo>
                  <a:cubicBezTo>
                    <a:pt x="381" y="4096"/>
                    <a:pt x="0" y="5239"/>
                    <a:pt x="0" y="6382"/>
                  </a:cubicBezTo>
                  <a:cubicBezTo>
                    <a:pt x="0" y="13430"/>
                    <a:pt x="5715" y="19050"/>
                    <a:pt x="12668" y="19050"/>
                  </a:cubicBezTo>
                  <a:cubicBezTo>
                    <a:pt x="19622" y="19050"/>
                    <a:pt x="25337" y="13335"/>
                    <a:pt x="25337" y="6382"/>
                  </a:cubicBezTo>
                  <a:cubicBezTo>
                    <a:pt x="25337" y="4001"/>
                    <a:pt x="24479" y="1905"/>
                    <a:pt x="23336" y="0"/>
                  </a:cubicBezTo>
                  <a:cubicBezTo>
                    <a:pt x="15621" y="476"/>
                    <a:pt x="8096" y="1619"/>
                    <a:pt x="667" y="30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0" name="Google Shape;8770;p63"/>
            <p:cNvSpPr/>
            <p:nvPr/>
          </p:nvSpPr>
          <p:spPr>
            <a:xfrm>
              <a:off x="7090600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1" name="Google Shape;8771;p63"/>
            <p:cNvSpPr/>
            <p:nvPr/>
          </p:nvSpPr>
          <p:spPr>
            <a:xfrm>
              <a:off x="7023354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2" name="Google Shape;8772;p63"/>
            <p:cNvSpPr/>
            <p:nvPr/>
          </p:nvSpPr>
          <p:spPr>
            <a:xfrm>
              <a:off x="7124128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3" name="Google Shape;8773;p63"/>
            <p:cNvSpPr/>
            <p:nvPr/>
          </p:nvSpPr>
          <p:spPr>
            <a:xfrm>
              <a:off x="7056977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6" y="19622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4" name="Google Shape;8774;p63"/>
            <p:cNvSpPr/>
            <p:nvPr/>
          </p:nvSpPr>
          <p:spPr>
            <a:xfrm>
              <a:off x="7090505" y="1596580"/>
              <a:ext cx="25145" cy="16763"/>
            </a:xfrm>
            <a:custGeom>
              <a:avLst/>
              <a:gdLst/>
              <a:ahLst/>
              <a:cxnLst/>
              <a:rect l="l" t="t" r="r" b="b"/>
              <a:pathLst>
                <a:path w="25145" h="16763" extrusionOk="0">
                  <a:moveTo>
                    <a:pt x="12763" y="16764"/>
                  </a:moveTo>
                  <a:cubicBezTo>
                    <a:pt x="19240" y="16764"/>
                    <a:pt x="24479" y="11811"/>
                    <a:pt x="25146" y="5429"/>
                  </a:cubicBezTo>
                  <a:cubicBezTo>
                    <a:pt x="17145" y="3238"/>
                    <a:pt x="9049" y="1333"/>
                    <a:pt x="857" y="0"/>
                  </a:cubicBezTo>
                  <a:cubicBezTo>
                    <a:pt x="381" y="1333"/>
                    <a:pt x="0" y="2667"/>
                    <a:pt x="0" y="4096"/>
                  </a:cubicBezTo>
                  <a:cubicBezTo>
                    <a:pt x="0" y="11144"/>
                    <a:pt x="5715" y="16764"/>
                    <a:pt x="12668" y="16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5" name="Google Shape;8775;p63"/>
            <p:cNvSpPr/>
            <p:nvPr/>
          </p:nvSpPr>
          <p:spPr>
            <a:xfrm>
              <a:off x="7124128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6" name="Google Shape;8776;p63"/>
            <p:cNvSpPr/>
            <p:nvPr/>
          </p:nvSpPr>
          <p:spPr>
            <a:xfrm>
              <a:off x="7056977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7" name="Google Shape;8777;p63"/>
            <p:cNvSpPr/>
            <p:nvPr/>
          </p:nvSpPr>
          <p:spPr>
            <a:xfrm>
              <a:off x="6956202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8" name="Google Shape;8778;p63"/>
            <p:cNvSpPr/>
            <p:nvPr/>
          </p:nvSpPr>
          <p:spPr>
            <a:xfrm>
              <a:off x="6889051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9" name="Google Shape;8779;p63"/>
            <p:cNvSpPr/>
            <p:nvPr/>
          </p:nvSpPr>
          <p:spPr>
            <a:xfrm>
              <a:off x="6989825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0" name="Google Shape;8780;p63"/>
            <p:cNvSpPr/>
            <p:nvPr/>
          </p:nvSpPr>
          <p:spPr>
            <a:xfrm>
              <a:off x="6922484" y="1655158"/>
              <a:ext cx="25431" cy="25336"/>
            </a:xfrm>
            <a:custGeom>
              <a:avLst/>
              <a:gdLst/>
              <a:ahLst/>
              <a:cxnLst/>
              <a:rect l="l" t="t" r="r" b="b"/>
              <a:pathLst>
                <a:path w="25431" h="25336" extrusionOk="0">
                  <a:moveTo>
                    <a:pt x="12763" y="25336"/>
                  </a:moveTo>
                  <a:cubicBezTo>
                    <a:pt x="19812" y="25336"/>
                    <a:pt x="25432" y="19622"/>
                    <a:pt x="25432" y="12668"/>
                  </a:cubicBezTo>
                  <a:cubicBezTo>
                    <a:pt x="25432" y="5715"/>
                    <a:pt x="19717" y="0"/>
                    <a:pt x="12763" y="0"/>
                  </a:cubicBezTo>
                  <a:cubicBezTo>
                    <a:pt x="11621" y="0"/>
                    <a:pt x="10573" y="381"/>
                    <a:pt x="9525" y="667"/>
                  </a:cubicBezTo>
                  <a:cubicBezTo>
                    <a:pt x="6668" y="3715"/>
                    <a:pt x="3715" y="6668"/>
                    <a:pt x="667" y="9525"/>
                  </a:cubicBezTo>
                  <a:cubicBezTo>
                    <a:pt x="381" y="10573"/>
                    <a:pt x="0" y="11621"/>
                    <a:pt x="0" y="12668"/>
                  </a:cubicBezTo>
                  <a:cubicBezTo>
                    <a:pt x="0" y="19717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1" name="Google Shape;8781;p63"/>
            <p:cNvSpPr/>
            <p:nvPr/>
          </p:nvSpPr>
          <p:spPr>
            <a:xfrm>
              <a:off x="6989825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2" name="Google Shape;8782;p63"/>
            <p:cNvSpPr/>
            <p:nvPr/>
          </p:nvSpPr>
          <p:spPr>
            <a:xfrm>
              <a:off x="6922579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3" name="Google Shape;8783;p63"/>
            <p:cNvSpPr/>
            <p:nvPr/>
          </p:nvSpPr>
          <p:spPr>
            <a:xfrm rot="-552203">
              <a:off x="6821841" y="1722397"/>
              <a:ext cx="25346" cy="2534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4" name="Google Shape;8784;p63"/>
            <p:cNvSpPr/>
            <p:nvPr/>
          </p:nvSpPr>
          <p:spPr>
            <a:xfrm>
              <a:off x="6754653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5" name="Google Shape;8785;p63"/>
            <p:cNvSpPr/>
            <p:nvPr/>
          </p:nvSpPr>
          <p:spPr>
            <a:xfrm>
              <a:off x="6788276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5430" y="572"/>
                  </a:moveTo>
                  <a:cubicBezTo>
                    <a:pt x="14478" y="381"/>
                    <a:pt x="13621" y="0"/>
                    <a:pt x="12668" y="0"/>
                  </a:cubicBez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12287"/>
                    <a:pt x="25146" y="11906"/>
                    <a:pt x="25146" y="11525"/>
                  </a:cubicBezTo>
                  <a:cubicBezTo>
                    <a:pt x="21717" y="8096"/>
                    <a:pt x="18479" y="4381"/>
                    <a:pt x="15430" y="5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6" name="Google Shape;8786;p63"/>
            <p:cNvSpPr/>
            <p:nvPr/>
          </p:nvSpPr>
          <p:spPr>
            <a:xfrm>
              <a:off x="6754653" y="1587912"/>
              <a:ext cx="24765" cy="25431"/>
            </a:xfrm>
            <a:custGeom>
              <a:avLst/>
              <a:gdLst/>
              <a:ahLst/>
              <a:cxnLst/>
              <a:rect l="l" t="t" r="r" b="b"/>
              <a:pathLst>
                <a:path w="24765" h="25431" extrusionOk="0">
                  <a:moveTo>
                    <a:pt x="12668" y="25432"/>
                  </a:moveTo>
                  <a:cubicBezTo>
                    <a:pt x="18669" y="25432"/>
                    <a:pt x="23431" y="21146"/>
                    <a:pt x="24765" y="15526"/>
                  </a:cubicBezTo>
                  <a:cubicBezTo>
                    <a:pt x="23717" y="11716"/>
                    <a:pt x="22765" y="7906"/>
                    <a:pt x="21908" y="4191"/>
                  </a:cubicBezTo>
                  <a:cubicBezTo>
                    <a:pt x="19621" y="1619"/>
                    <a:pt x="16288" y="0"/>
                    <a:pt x="12668" y="0"/>
                  </a:cubicBez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7" name="Google Shape;8787;p63"/>
            <p:cNvSpPr/>
            <p:nvPr/>
          </p:nvSpPr>
          <p:spPr>
            <a:xfrm>
              <a:off x="6855428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8" name="Google Shape;8788;p63"/>
            <p:cNvSpPr/>
            <p:nvPr/>
          </p:nvSpPr>
          <p:spPr>
            <a:xfrm>
              <a:off x="6788181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9" name="Google Shape;8789;p63"/>
            <p:cNvSpPr/>
            <p:nvPr/>
          </p:nvSpPr>
          <p:spPr>
            <a:xfrm>
              <a:off x="6687502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0" name="Google Shape;8790;p63"/>
            <p:cNvSpPr/>
            <p:nvPr/>
          </p:nvSpPr>
          <p:spPr>
            <a:xfrm>
              <a:off x="6620256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1" name="Google Shape;8791;p63"/>
            <p:cNvSpPr/>
            <p:nvPr/>
          </p:nvSpPr>
          <p:spPr>
            <a:xfrm>
              <a:off x="6653879" y="138636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5620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2" name="Google Shape;8792;p63"/>
            <p:cNvSpPr/>
            <p:nvPr/>
          </p:nvSpPr>
          <p:spPr>
            <a:xfrm>
              <a:off x="6687502" y="1588007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6"/>
                    <a:pt x="12668" y="25336"/>
                  </a:cubicBezTo>
                  <a:cubicBezTo>
                    <a:pt x="5672" y="25336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3" name="Google Shape;8793;p63"/>
            <p:cNvSpPr/>
            <p:nvPr/>
          </p:nvSpPr>
          <p:spPr>
            <a:xfrm>
              <a:off x="6620256" y="158791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4" name="Google Shape;8794;p63"/>
            <p:cNvSpPr/>
            <p:nvPr/>
          </p:nvSpPr>
          <p:spPr>
            <a:xfrm>
              <a:off x="6721030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5" name="Google Shape;8795;p63"/>
            <p:cNvSpPr/>
            <p:nvPr/>
          </p:nvSpPr>
          <p:spPr>
            <a:xfrm>
              <a:off x="6653879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6" name="Google Shape;8796;p63"/>
            <p:cNvSpPr/>
            <p:nvPr/>
          </p:nvSpPr>
          <p:spPr>
            <a:xfrm>
              <a:off x="6687502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7" name="Google Shape;8797;p63"/>
            <p:cNvSpPr/>
            <p:nvPr/>
          </p:nvSpPr>
          <p:spPr>
            <a:xfrm>
              <a:off x="6620256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8" name="Google Shape;8798;p63"/>
            <p:cNvSpPr/>
            <p:nvPr/>
          </p:nvSpPr>
          <p:spPr>
            <a:xfrm>
              <a:off x="6721030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9" name="Google Shape;8799;p63"/>
            <p:cNvSpPr/>
            <p:nvPr/>
          </p:nvSpPr>
          <p:spPr>
            <a:xfrm>
              <a:off x="6653879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0" name="Google Shape;8800;p63"/>
            <p:cNvSpPr/>
            <p:nvPr/>
          </p:nvSpPr>
          <p:spPr>
            <a:xfrm>
              <a:off x="6721030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1" name="Google Shape;8801;p63"/>
            <p:cNvSpPr/>
            <p:nvPr/>
          </p:nvSpPr>
          <p:spPr>
            <a:xfrm>
              <a:off x="6653879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2" name="Google Shape;8802;p63"/>
            <p:cNvSpPr/>
            <p:nvPr/>
          </p:nvSpPr>
          <p:spPr>
            <a:xfrm>
              <a:off x="6553104" y="1321688"/>
              <a:ext cx="25336" cy="22860"/>
            </a:xfrm>
            <a:custGeom>
              <a:avLst/>
              <a:gdLst/>
              <a:ahLst/>
              <a:cxnLst/>
              <a:rect l="l" t="t" r="r" b="b"/>
              <a:pathLst>
                <a:path w="25336" h="22860" extrusionOk="0">
                  <a:moveTo>
                    <a:pt x="0" y="10192"/>
                  </a:moveTo>
                  <a:cubicBezTo>
                    <a:pt x="0" y="17240"/>
                    <a:pt x="5715" y="22860"/>
                    <a:pt x="12668" y="22860"/>
                  </a:cubicBezTo>
                  <a:cubicBezTo>
                    <a:pt x="19621" y="22860"/>
                    <a:pt x="25337" y="17145"/>
                    <a:pt x="25337" y="10192"/>
                  </a:cubicBezTo>
                  <a:cubicBezTo>
                    <a:pt x="25337" y="8477"/>
                    <a:pt x="24955" y="6953"/>
                    <a:pt x="24384" y="5429"/>
                  </a:cubicBezTo>
                  <a:cubicBezTo>
                    <a:pt x="18098" y="3429"/>
                    <a:pt x="11811" y="1619"/>
                    <a:pt x="5429" y="0"/>
                  </a:cubicBezTo>
                  <a:cubicBezTo>
                    <a:pt x="2191" y="2286"/>
                    <a:pt x="0" y="5906"/>
                    <a:pt x="0" y="100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3" name="Google Shape;8803;p63"/>
            <p:cNvSpPr/>
            <p:nvPr/>
          </p:nvSpPr>
          <p:spPr>
            <a:xfrm>
              <a:off x="6485858" y="131921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4" name="Google Shape;8804;p63"/>
            <p:cNvSpPr/>
            <p:nvPr/>
          </p:nvSpPr>
          <p:spPr>
            <a:xfrm>
              <a:off x="6553104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5" name="Google Shape;8805;p63"/>
            <p:cNvSpPr/>
            <p:nvPr/>
          </p:nvSpPr>
          <p:spPr>
            <a:xfrm>
              <a:off x="6485858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6" name="Google Shape;8806;p63"/>
            <p:cNvSpPr/>
            <p:nvPr/>
          </p:nvSpPr>
          <p:spPr>
            <a:xfrm>
              <a:off x="6586727" y="13864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7"/>
                  </a:moveTo>
                  <a:cubicBezTo>
                    <a:pt x="19717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7" name="Google Shape;8807;p63"/>
            <p:cNvSpPr/>
            <p:nvPr/>
          </p:nvSpPr>
          <p:spPr>
            <a:xfrm>
              <a:off x="6519481" y="138636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8" name="Google Shape;8808;p63"/>
            <p:cNvSpPr/>
            <p:nvPr/>
          </p:nvSpPr>
          <p:spPr>
            <a:xfrm>
              <a:off x="6553104" y="1588007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6"/>
                    <a:pt x="12668" y="25336"/>
                  </a:cubicBezTo>
                  <a:cubicBezTo>
                    <a:pt x="5672" y="25336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9" name="Google Shape;8809;p63"/>
            <p:cNvSpPr/>
            <p:nvPr/>
          </p:nvSpPr>
          <p:spPr>
            <a:xfrm>
              <a:off x="6485858" y="158791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0" name="Google Shape;8810;p63"/>
            <p:cNvSpPr/>
            <p:nvPr/>
          </p:nvSpPr>
          <p:spPr>
            <a:xfrm>
              <a:off x="6586632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1" name="Google Shape;8811;p63"/>
            <p:cNvSpPr/>
            <p:nvPr/>
          </p:nvSpPr>
          <p:spPr>
            <a:xfrm>
              <a:off x="6519481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2" name="Google Shape;8812;p63"/>
            <p:cNvSpPr/>
            <p:nvPr/>
          </p:nvSpPr>
          <p:spPr>
            <a:xfrm>
              <a:off x="6553104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3" name="Google Shape;8813;p63"/>
            <p:cNvSpPr/>
            <p:nvPr/>
          </p:nvSpPr>
          <p:spPr>
            <a:xfrm>
              <a:off x="6485858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4" name="Google Shape;8814;p63"/>
            <p:cNvSpPr/>
            <p:nvPr/>
          </p:nvSpPr>
          <p:spPr>
            <a:xfrm>
              <a:off x="6586727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5" name="Google Shape;8815;p63"/>
            <p:cNvSpPr/>
            <p:nvPr/>
          </p:nvSpPr>
          <p:spPr>
            <a:xfrm>
              <a:off x="6519481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6" name="Google Shape;8816;p63"/>
            <p:cNvSpPr/>
            <p:nvPr/>
          </p:nvSpPr>
          <p:spPr>
            <a:xfrm>
              <a:off x="6586727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7" name="Google Shape;8817;p63"/>
            <p:cNvSpPr/>
            <p:nvPr/>
          </p:nvSpPr>
          <p:spPr>
            <a:xfrm>
              <a:off x="6519481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8" name="Google Shape;8818;p63"/>
            <p:cNvSpPr/>
            <p:nvPr/>
          </p:nvSpPr>
          <p:spPr>
            <a:xfrm>
              <a:off x="6418707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9" name="Google Shape;8819;p63"/>
            <p:cNvSpPr/>
            <p:nvPr/>
          </p:nvSpPr>
          <p:spPr>
            <a:xfrm>
              <a:off x="6351555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2" y="25337"/>
                    <a:pt x="25337" y="19622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0" name="Google Shape;8820;p63"/>
            <p:cNvSpPr/>
            <p:nvPr/>
          </p:nvSpPr>
          <p:spPr>
            <a:xfrm>
              <a:off x="6452330" y="13864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7"/>
                  </a:moveTo>
                  <a:cubicBezTo>
                    <a:pt x="19717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1" name="Google Shape;8821;p63"/>
            <p:cNvSpPr/>
            <p:nvPr/>
          </p:nvSpPr>
          <p:spPr>
            <a:xfrm>
              <a:off x="6385083" y="138636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2" name="Google Shape;8822;p63"/>
            <p:cNvSpPr/>
            <p:nvPr/>
          </p:nvSpPr>
          <p:spPr>
            <a:xfrm>
              <a:off x="6317932" y="138636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5620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3" name="Google Shape;8823;p63"/>
            <p:cNvSpPr/>
            <p:nvPr/>
          </p:nvSpPr>
          <p:spPr>
            <a:xfrm>
              <a:off x="6418707" y="1320354"/>
              <a:ext cx="25336" cy="24193"/>
            </a:xfrm>
            <a:custGeom>
              <a:avLst/>
              <a:gdLst/>
              <a:ahLst/>
              <a:cxnLst/>
              <a:rect l="l" t="t" r="r" b="b"/>
              <a:pathLst>
                <a:path w="25336" h="24193" extrusionOk="0">
                  <a:moveTo>
                    <a:pt x="0" y="11525"/>
                  </a:moveTo>
                  <a:cubicBezTo>
                    <a:pt x="0" y="18574"/>
                    <a:pt x="5715" y="24194"/>
                    <a:pt x="12668" y="24194"/>
                  </a:cubicBezTo>
                  <a:cubicBezTo>
                    <a:pt x="19621" y="24194"/>
                    <a:pt x="25337" y="18479"/>
                    <a:pt x="25337" y="11525"/>
                  </a:cubicBezTo>
                  <a:cubicBezTo>
                    <a:pt x="25337" y="6382"/>
                    <a:pt x="22193" y="1905"/>
                    <a:pt x="17812" y="0"/>
                  </a:cubicBezTo>
                  <a:cubicBezTo>
                    <a:pt x="12954" y="1048"/>
                    <a:pt x="8001" y="2096"/>
                    <a:pt x="3143" y="3429"/>
                  </a:cubicBezTo>
                  <a:cubicBezTo>
                    <a:pt x="1238" y="5620"/>
                    <a:pt x="0" y="8382"/>
                    <a:pt x="0" y="115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4" name="Google Shape;8824;p63"/>
            <p:cNvSpPr/>
            <p:nvPr/>
          </p:nvSpPr>
          <p:spPr>
            <a:xfrm>
              <a:off x="6418707" y="1588007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6"/>
                    <a:pt x="12668" y="25336"/>
                  </a:cubicBezTo>
                  <a:cubicBezTo>
                    <a:pt x="5672" y="25336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5" name="Google Shape;8825;p63"/>
            <p:cNvSpPr/>
            <p:nvPr/>
          </p:nvSpPr>
          <p:spPr>
            <a:xfrm>
              <a:off x="6351555" y="158791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2" y="25337"/>
                    <a:pt x="25337" y="19622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6" name="Google Shape;8826;p63"/>
            <p:cNvSpPr/>
            <p:nvPr/>
          </p:nvSpPr>
          <p:spPr>
            <a:xfrm>
              <a:off x="6452330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7" name="Google Shape;8827;p63"/>
            <p:cNvSpPr/>
            <p:nvPr/>
          </p:nvSpPr>
          <p:spPr>
            <a:xfrm>
              <a:off x="6385083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8" name="Google Shape;8828;p63"/>
            <p:cNvSpPr/>
            <p:nvPr/>
          </p:nvSpPr>
          <p:spPr>
            <a:xfrm>
              <a:off x="6418707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9" name="Google Shape;8829;p63"/>
            <p:cNvSpPr/>
            <p:nvPr/>
          </p:nvSpPr>
          <p:spPr>
            <a:xfrm>
              <a:off x="6351555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2" y="25336"/>
                    <a:pt x="25337" y="19622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0" name="Google Shape;8830;p63"/>
            <p:cNvSpPr/>
            <p:nvPr/>
          </p:nvSpPr>
          <p:spPr>
            <a:xfrm>
              <a:off x="6452330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1" name="Google Shape;8831;p63"/>
            <p:cNvSpPr/>
            <p:nvPr/>
          </p:nvSpPr>
          <p:spPr>
            <a:xfrm>
              <a:off x="6385083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2" name="Google Shape;8832;p63"/>
            <p:cNvSpPr/>
            <p:nvPr/>
          </p:nvSpPr>
          <p:spPr>
            <a:xfrm>
              <a:off x="6452330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3" name="Google Shape;8833;p63"/>
            <p:cNvSpPr/>
            <p:nvPr/>
          </p:nvSpPr>
          <p:spPr>
            <a:xfrm>
              <a:off x="6385083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4" name="Google Shape;8834;p63"/>
            <p:cNvSpPr/>
            <p:nvPr/>
          </p:nvSpPr>
          <p:spPr>
            <a:xfrm>
              <a:off x="6284309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5" name="Google Shape;8835;p63"/>
            <p:cNvSpPr/>
            <p:nvPr/>
          </p:nvSpPr>
          <p:spPr>
            <a:xfrm>
              <a:off x="6284309" y="158791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6" name="Google Shape;8836;p63"/>
            <p:cNvSpPr/>
            <p:nvPr/>
          </p:nvSpPr>
          <p:spPr>
            <a:xfrm>
              <a:off x="6217158" y="1588007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6"/>
                    <a:pt x="12668" y="25336"/>
                  </a:cubicBezTo>
                  <a:cubicBezTo>
                    <a:pt x="5672" y="25336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7" name="Google Shape;8837;p63"/>
            <p:cNvSpPr/>
            <p:nvPr/>
          </p:nvSpPr>
          <p:spPr>
            <a:xfrm>
              <a:off x="6317932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8" name="Google Shape;8838;p63"/>
            <p:cNvSpPr/>
            <p:nvPr/>
          </p:nvSpPr>
          <p:spPr>
            <a:xfrm>
              <a:off x="6250781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9" name="Google Shape;8839;p63"/>
            <p:cNvSpPr/>
            <p:nvPr/>
          </p:nvSpPr>
          <p:spPr>
            <a:xfrm>
              <a:off x="6220682" y="1454847"/>
              <a:ext cx="21812" cy="24098"/>
            </a:xfrm>
            <a:custGeom>
              <a:avLst/>
              <a:gdLst/>
              <a:ahLst/>
              <a:cxnLst/>
              <a:rect l="l" t="t" r="r" b="b"/>
              <a:pathLst>
                <a:path w="21812" h="24098" extrusionOk="0">
                  <a:moveTo>
                    <a:pt x="0" y="20098"/>
                  </a:moveTo>
                  <a:cubicBezTo>
                    <a:pt x="2286" y="22574"/>
                    <a:pt x="5525" y="24098"/>
                    <a:pt x="9144" y="24098"/>
                  </a:cubicBezTo>
                  <a:cubicBezTo>
                    <a:pt x="16193" y="24098"/>
                    <a:pt x="21812" y="18383"/>
                    <a:pt x="21812" y="11430"/>
                  </a:cubicBezTo>
                  <a:cubicBezTo>
                    <a:pt x="21812" y="6382"/>
                    <a:pt x="18764" y="2096"/>
                    <a:pt x="14478" y="0"/>
                  </a:cubicBezTo>
                  <a:cubicBezTo>
                    <a:pt x="9430" y="6572"/>
                    <a:pt x="4572" y="13240"/>
                    <a:pt x="0" y="200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0" name="Google Shape;8840;p63"/>
            <p:cNvSpPr/>
            <p:nvPr/>
          </p:nvSpPr>
          <p:spPr>
            <a:xfrm>
              <a:off x="6284309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1" name="Google Shape;8841;p63"/>
            <p:cNvSpPr/>
            <p:nvPr/>
          </p:nvSpPr>
          <p:spPr>
            <a:xfrm>
              <a:off x="6217158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2" name="Google Shape;8842;p63"/>
            <p:cNvSpPr/>
            <p:nvPr/>
          </p:nvSpPr>
          <p:spPr>
            <a:xfrm>
              <a:off x="6317932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3" name="Google Shape;8843;p63"/>
            <p:cNvSpPr/>
            <p:nvPr/>
          </p:nvSpPr>
          <p:spPr>
            <a:xfrm>
              <a:off x="6250781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4" name="Google Shape;8844;p63"/>
            <p:cNvSpPr/>
            <p:nvPr/>
          </p:nvSpPr>
          <p:spPr>
            <a:xfrm>
              <a:off x="6317932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5" name="Google Shape;8845;p63"/>
            <p:cNvSpPr/>
            <p:nvPr/>
          </p:nvSpPr>
          <p:spPr>
            <a:xfrm>
              <a:off x="6250781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6" name="Google Shape;8846;p63"/>
            <p:cNvSpPr/>
            <p:nvPr/>
          </p:nvSpPr>
          <p:spPr>
            <a:xfrm>
              <a:off x="6150101" y="1587912"/>
              <a:ext cx="25146" cy="25431"/>
            </a:xfrm>
            <a:custGeom>
              <a:avLst/>
              <a:gdLst/>
              <a:ahLst/>
              <a:cxnLst/>
              <a:rect l="l" t="t" r="r" b="b"/>
              <a:pathLst>
                <a:path w="25146" h="25431" extrusionOk="0">
                  <a:moveTo>
                    <a:pt x="12573" y="0"/>
                  </a:moveTo>
                  <a:cubicBezTo>
                    <a:pt x="11049" y="0"/>
                    <a:pt x="9716" y="381"/>
                    <a:pt x="8287" y="857"/>
                  </a:cubicBezTo>
                  <a:cubicBezTo>
                    <a:pt x="5620" y="5239"/>
                    <a:pt x="2858" y="9430"/>
                    <a:pt x="0" y="13621"/>
                  </a:cubicBezTo>
                  <a:cubicBezTo>
                    <a:pt x="476" y="20193"/>
                    <a:pt x="5810" y="25432"/>
                    <a:pt x="12478" y="25432"/>
                  </a:cubicBezTo>
                  <a:cubicBezTo>
                    <a:pt x="19145" y="25432"/>
                    <a:pt x="25146" y="19717"/>
                    <a:pt x="25146" y="12764"/>
                  </a:cubicBezTo>
                  <a:cubicBezTo>
                    <a:pt x="25146" y="5810"/>
                    <a:pt x="19431" y="95"/>
                    <a:pt x="12478" y="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7" name="Google Shape;8847;p63"/>
            <p:cNvSpPr/>
            <p:nvPr/>
          </p:nvSpPr>
          <p:spPr>
            <a:xfrm>
              <a:off x="6184963" y="1520760"/>
              <a:ext cx="23907" cy="25336"/>
            </a:xfrm>
            <a:custGeom>
              <a:avLst/>
              <a:gdLst/>
              <a:ahLst/>
              <a:cxnLst/>
              <a:rect l="l" t="t" r="r" b="b"/>
              <a:pathLst>
                <a:path w="23907" h="25336" extrusionOk="0">
                  <a:moveTo>
                    <a:pt x="11239" y="25336"/>
                  </a:moveTo>
                  <a:cubicBezTo>
                    <a:pt x="18288" y="25336"/>
                    <a:pt x="23908" y="19621"/>
                    <a:pt x="23908" y="12668"/>
                  </a:cubicBezTo>
                  <a:cubicBezTo>
                    <a:pt x="23908" y="5715"/>
                    <a:pt x="18193" y="0"/>
                    <a:pt x="11239" y="0"/>
                  </a:cubicBezTo>
                  <a:cubicBezTo>
                    <a:pt x="10382" y="0"/>
                    <a:pt x="9620" y="286"/>
                    <a:pt x="8763" y="476"/>
                  </a:cubicBezTo>
                  <a:cubicBezTo>
                    <a:pt x="5810" y="6382"/>
                    <a:pt x="2953" y="12287"/>
                    <a:pt x="0" y="18288"/>
                  </a:cubicBezTo>
                  <a:cubicBezTo>
                    <a:pt x="2096" y="22479"/>
                    <a:pt x="6287" y="25336"/>
                    <a:pt x="11239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8" name="Google Shape;8848;p63"/>
            <p:cNvSpPr/>
            <p:nvPr/>
          </p:nvSpPr>
          <p:spPr>
            <a:xfrm>
              <a:off x="6150006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9" name="Google Shape;8849;p63"/>
            <p:cNvSpPr/>
            <p:nvPr/>
          </p:nvSpPr>
          <p:spPr>
            <a:xfrm>
              <a:off x="6082760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0" name="Google Shape;8850;p63"/>
            <p:cNvSpPr/>
            <p:nvPr/>
          </p:nvSpPr>
          <p:spPr>
            <a:xfrm>
              <a:off x="6183534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1" name="Google Shape;8851;p63"/>
            <p:cNvSpPr/>
            <p:nvPr/>
          </p:nvSpPr>
          <p:spPr>
            <a:xfrm>
              <a:off x="6116383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6" y="19622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2" name="Google Shape;8852;p63"/>
            <p:cNvSpPr/>
            <p:nvPr/>
          </p:nvSpPr>
          <p:spPr>
            <a:xfrm>
              <a:off x="6049136" y="1657254"/>
              <a:ext cx="25336" cy="23145"/>
            </a:xfrm>
            <a:custGeom>
              <a:avLst/>
              <a:gdLst/>
              <a:ahLst/>
              <a:cxnLst/>
              <a:rect l="l" t="t" r="r" b="b"/>
              <a:pathLst>
                <a:path w="25336" h="23145" extrusionOk="0">
                  <a:moveTo>
                    <a:pt x="5334" y="476"/>
                  </a:moveTo>
                  <a:cubicBezTo>
                    <a:pt x="2191" y="2762"/>
                    <a:pt x="0" y="6286"/>
                    <a:pt x="0" y="10477"/>
                  </a:cubicBezTo>
                  <a:cubicBezTo>
                    <a:pt x="0" y="17526"/>
                    <a:pt x="5715" y="23146"/>
                    <a:pt x="12668" y="23146"/>
                  </a:cubicBezTo>
                  <a:cubicBezTo>
                    <a:pt x="19622" y="23146"/>
                    <a:pt x="25337" y="17431"/>
                    <a:pt x="25337" y="10477"/>
                  </a:cubicBezTo>
                  <a:cubicBezTo>
                    <a:pt x="25337" y="6001"/>
                    <a:pt x="22860" y="2286"/>
                    <a:pt x="19431" y="0"/>
                  </a:cubicBezTo>
                  <a:cubicBezTo>
                    <a:pt x="17336" y="190"/>
                    <a:pt x="15335" y="571"/>
                    <a:pt x="13240" y="571"/>
                  </a:cubicBezTo>
                  <a:cubicBezTo>
                    <a:pt x="10573" y="571"/>
                    <a:pt x="7906" y="571"/>
                    <a:pt x="5334" y="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3" name="Google Shape;8853;p63"/>
            <p:cNvSpPr/>
            <p:nvPr/>
          </p:nvSpPr>
          <p:spPr>
            <a:xfrm>
              <a:off x="6183534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4" name="Google Shape;8854;p63"/>
            <p:cNvSpPr/>
            <p:nvPr/>
          </p:nvSpPr>
          <p:spPr>
            <a:xfrm>
              <a:off x="6116383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5" name="Google Shape;8855;p63"/>
            <p:cNvSpPr/>
            <p:nvPr/>
          </p:nvSpPr>
          <p:spPr>
            <a:xfrm>
              <a:off x="6015609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6" name="Google Shape;8856;p63"/>
            <p:cNvSpPr/>
            <p:nvPr/>
          </p:nvSpPr>
          <p:spPr>
            <a:xfrm>
              <a:off x="5948457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9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9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7" name="Google Shape;8857;p63"/>
            <p:cNvSpPr/>
            <p:nvPr/>
          </p:nvSpPr>
          <p:spPr>
            <a:xfrm>
              <a:off x="5981985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8" name="Google Shape;8858;p63"/>
            <p:cNvSpPr/>
            <p:nvPr/>
          </p:nvSpPr>
          <p:spPr>
            <a:xfrm>
              <a:off x="6049232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9" name="Google Shape;8859;p63"/>
            <p:cNvSpPr/>
            <p:nvPr/>
          </p:nvSpPr>
          <p:spPr>
            <a:xfrm>
              <a:off x="5981985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0" name="Google Shape;8860;p63"/>
            <p:cNvSpPr/>
            <p:nvPr/>
          </p:nvSpPr>
          <p:spPr>
            <a:xfrm>
              <a:off x="5881211" y="1589341"/>
              <a:ext cx="25336" cy="23907"/>
            </a:xfrm>
            <a:custGeom>
              <a:avLst/>
              <a:gdLst/>
              <a:ahLst/>
              <a:cxnLst/>
              <a:rect l="l" t="t" r="r" b="b"/>
              <a:pathLst>
                <a:path w="25336" h="23907" extrusionOk="0">
                  <a:moveTo>
                    <a:pt x="7144" y="0"/>
                  </a:moveTo>
                  <a:cubicBezTo>
                    <a:pt x="2953" y="2095"/>
                    <a:pt x="0" y="6286"/>
                    <a:pt x="0" y="11240"/>
                  </a:cubicBezTo>
                  <a:cubicBezTo>
                    <a:pt x="0" y="18288"/>
                    <a:pt x="5715" y="23908"/>
                    <a:pt x="12668" y="23908"/>
                  </a:cubicBezTo>
                  <a:cubicBezTo>
                    <a:pt x="19621" y="23908"/>
                    <a:pt x="25336" y="18193"/>
                    <a:pt x="25336" y="11240"/>
                  </a:cubicBezTo>
                  <a:cubicBezTo>
                    <a:pt x="25336" y="8382"/>
                    <a:pt x="24193" y="5810"/>
                    <a:pt x="22574" y="3715"/>
                  </a:cubicBezTo>
                  <a:cubicBezTo>
                    <a:pt x="17431" y="2286"/>
                    <a:pt x="12287" y="1048"/>
                    <a:pt x="7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1" name="Google Shape;8861;p63"/>
            <p:cNvSpPr/>
            <p:nvPr/>
          </p:nvSpPr>
          <p:spPr>
            <a:xfrm>
              <a:off x="5814060" y="1588007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6"/>
                    <a:pt x="12668" y="25336"/>
                  </a:cubicBezTo>
                  <a:cubicBezTo>
                    <a:pt x="5672" y="25336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2" name="Google Shape;8862;p63"/>
            <p:cNvSpPr/>
            <p:nvPr/>
          </p:nvSpPr>
          <p:spPr>
            <a:xfrm>
              <a:off x="5881211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6" y="19622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3" name="Google Shape;8863;p63"/>
            <p:cNvSpPr/>
            <p:nvPr/>
          </p:nvSpPr>
          <p:spPr>
            <a:xfrm>
              <a:off x="5814060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4" name="Google Shape;8864;p63"/>
            <p:cNvSpPr/>
            <p:nvPr/>
          </p:nvSpPr>
          <p:spPr>
            <a:xfrm>
              <a:off x="5914834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5" name="Google Shape;8865;p63"/>
            <p:cNvSpPr/>
            <p:nvPr/>
          </p:nvSpPr>
          <p:spPr>
            <a:xfrm>
              <a:off x="5847588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6" y="19622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6" name="Google Shape;8866;p63"/>
            <p:cNvSpPr/>
            <p:nvPr/>
          </p:nvSpPr>
          <p:spPr>
            <a:xfrm>
              <a:off x="5914834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7" name="Google Shape;8867;p63"/>
            <p:cNvSpPr/>
            <p:nvPr/>
          </p:nvSpPr>
          <p:spPr>
            <a:xfrm>
              <a:off x="5847588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8" name="Google Shape;8868;p63"/>
            <p:cNvSpPr/>
            <p:nvPr/>
          </p:nvSpPr>
          <p:spPr>
            <a:xfrm>
              <a:off x="5746813" y="1592579"/>
              <a:ext cx="25336" cy="20764"/>
            </a:xfrm>
            <a:custGeom>
              <a:avLst/>
              <a:gdLst/>
              <a:ahLst/>
              <a:cxnLst/>
              <a:rect l="l" t="t" r="r" b="b"/>
              <a:pathLst>
                <a:path w="25336" h="20764" extrusionOk="0">
                  <a:moveTo>
                    <a:pt x="286" y="6858"/>
                  </a:moveTo>
                  <a:cubicBezTo>
                    <a:pt x="286" y="6858"/>
                    <a:pt x="0" y="7620"/>
                    <a:pt x="0" y="8096"/>
                  </a:cubicBezTo>
                  <a:cubicBezTo>
                    <a:pt x="0" y="15145"/>
                    <a:pt x="5715" y="20764"/>
                    <a:pt x="12668" y="20764"/>
                  </a:cubicBezTo>
                  <a:cubicBezTo>
                    <a:pt x="19621" y="20764"/>
                    <a:pt x="25337" y="15049"/>
                    <a:pt x="25337" y="8096"/>
                  </a:cubicBezTo>
                  <a:cubicBezTo>
                    <a:pt x="25337" y="4953"/>
                    <a:pt x="24098" y="2286"/>
                    <a:pt x="22288" y="0"/>
                  </a:cubicBezTo>
                  <a:cubicBezTo>
                    <a:pt x="14859" y="1905"/>
                    <a:pt x="7525" y="4191"/>
                    <a:pt x="286" y="67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9" name="Google Shape;8869;p63"/>
            <p:cNvSpPr/>
            <p:nvPr/>
          </p:nvSpPr>
          <p:spPr>
            <a:xfrm>
              <a:off x="5746908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0" name="Google Shape;8870;p63"/>
            <p:cNvSpPr/>
            <p:nvPr/>
          </p:nvSpPr>
          <p:spPr>
            <a:xfrm>
              <a:off x="5679662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1" name="Google Shape;8871;p63"/>
            <p:cNvSpPr/>
            <p:nvPr/>
          </p:nvSpPr>
          <p:spPr>
            <a:xfrm>
              <a:off x="5780436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2" name="Google Shape;8872;p63"/>
            <p:cNvSpPr/>
            <p:nvPr/>
          </p:nvSpPr>
          <p:spPr>
            <a:xfrm>
              <a:off x="5713285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3" name="Google Shape;8873;p63"/>
            <p:cNvSpPr/>
            <p:nvPr/>
          </p:nvSpPr>
          <p:spPr>
            <a:xfrm>
              <a:off x="5780436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4" name="Google Shape;8874;p63"/>
            <p:cNvSpPr/>
            <p:nvPr/>
          </p:nvSpPr>
          <p:spPr>
            <a:xfrm>
              <a:off x="5713285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5" name="Google Shape;8875;p63"/>
            <p:cNvSpPr/>
            <p:nvPr/>
          </p:nvSpPr>
          <p:spPr>
            <a:xfrm>
              <a:off x="5612510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6" name="Google Shape;8876;p63"/>
            <p:cNvSpPr/>
            <p:nvPr/>
          </p:nvSpPr>
          <p:spPr>
            <a:xfrm>
              <a:off x="5646134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12002" y="0"/>
                    <a:pt x="11525" y="286"/>
                    <a:pt x="10859" y="381"/>
                  </a:cubicBezTo>
                  <a:cubicBezTo>
                    <a:pt x="7239" y="3905"/>
                    <a:pt x="3715" y="7525"/>
                    <a:pt x="286" y="11144"/>
                  </a:cubicBezTo>
                  <a:cubicBezTo>
                    <a:pt x="286" y="11716"/>
                    <a:pt x="0" y="12097"/>
                    <a:pt x="0" y="12668"/>
                  </a:cubicBezTo>
                  <a:cubicBezTo>
                    <a:pt x="0" y="19717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7" name="Google Shape;8877;p63"/>
            <p:cNvSpPr/>
            <p:nvPr/>
          </p:nvSpPr>
          <p:spPr>
            <a:xfrm>
              <a:off x="5646134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8" name="Google Shape;8878;p63"/>
            <p:cNvSpPr/>
            <p:nvPr/>
          </p:nvSpPr>
          <p:spPr>
            <a:xfrm>
              <a:off x="5581650" y="1789556"/>
              <a:ext cx="22574" cy="25336"/>
            </a:xfrm>
            <a:custGeom>
              <a:avLst/>
              <a:gdLst/>
              <a:ahLst/>
              <a:cxnLst/>
              <a:rect l="l" t="t" r="r" b="b"/>
              <a:pathLst>
                <a:path w="22574" h="25336" extrusionOk="0">
                  <a:moveTo>
                    <a:pt x="9906" y="25336"/>
                  </a:moveTo>
                  <a:cubicBezTo>
                    <a:pt x="16954" y="25336"/>
                    <a:pt x="22574" y="19621"/>
                    <a:pt x="22574" y="12668"/>
                  </a:cubicBezTo>
                  <a:cubicBezTo>
                    <a:pt x="22574" y="5715"/>
                    <a:pt x="16859" y="0"/>
                    <a:pt x="9906" y="0"/>
                  </a:cubicBezTo>
                  <a:cubicBezTo>
                    <a:pt x="6953" y="0"/>
                    <a:pt x="4381" y="1143"/>
                    <a:pt x="2191" y="2857"/>
                  </a:cubicBezTo>
                  <a:cubicBezTo>
                    <a:pt x="1238" y="8572"/>
                    <a:pt x="476" y="14383"/>
                    <a:pt x="0" y="20288"/>
                  </a:cubicBezTo>
                  <a:cubicBezTo>
                    <a:pt x="2286" y="23336"/>
                    <a:pt x="5810" y="25336"/>
                    <a:pt x="9906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79" name="Google Shape;8879;p63"/>
          <p:cNvSpPr txBox="1">
            <a:spLocks noGrp="1"/>
          </p:cNvSpPr>
          <p:nvPr>
            <p:ph type="subTitle" idx="5"/>
          </p:nvPr>
        </p:nvSpPr>
        <p:spPr>
          <a:xfrm>
            <a:off x="3461999" y="3593687"/>
            <a:ext cx="2228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Финансовый директор</a:t>
            </a:r>
            <a:endParaRPr dirty="0"/>
          </a:p>
        </p:txBody>
      </p:sp>
      <p:sp>
        <p:nvSpPr>
          <p:cNvPr id="8881" name="Google Shape;8881;p63"/>
          <p:cNvSpPr txBox="1">
            <a:spLocks noGrp="1"/>
          </p:cNvSpPr>
          <p:nvPr>
            <p:ph type="subTitle" idx="3"/>
          </p:nvPr>
        </p:nvSpPr>
        <p:spPr>
          <a:xfrm>
            <a:off x="3465178" y="3086675"/>
            <a:ext cx="2228700" cy="53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Bahnschrift Light" panose="020B0502040204020203" pitchFamily="34" charset="0"/>
                <a:ea typeface="Alexandria SemiBold"/>
                <a:cs typeface="Alexandria SemiBold"/>
                <a:sym typeface="Alexandria SemiBold"/>
              </a:rPr>
              <a:t>Иван</a:t>
            </a:r>
            <a:endParaRPr dirty="0">
              <a:latin typeface="Bahnschrift Light" panose="020B0502040204020203" pitchFamily="34" charset="0"/>
              <a:ea typeface="Alexandria SemiBold"/>
              <a:cs typeface="Alexandria SemiBold"/>
              <a:sym typeface="Alexandria SemiBold"/>
            </a:endParaRPr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DD39BF1E-478A-96E0-B037-FACB06EB1239}"/>
              </a:ext>
            </a:extLst>
          </p:cNvPr>
          <p:cNvCxnSpPr>
            <a:cxnSpLocks/>
          </p:cNvCxnSpPr>
          <p:nvPr/>
        </p:nvCxnSpPr>
        <p:spPr>
          <a:xfrm>
            <a:off x="0" y="682888"/>
            <a:ext cx="4030133" cy="0"/>
          </a:xfrm>
          <a:prstGeom prst="line">
            <a:avLst/>
          </a:prstGeom>
          <a:ln w="15875" cmpd="sng">
            <a:solidFill>
              <a:srgbClr val="08A1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825" y="1144310"/>
            <a:ext cx="1962424" cy="2010056"/>
          </a:xfrm>
          <a:prstGeom prst="ellipse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7995" y="1136597"/>
            <a:ext cx="1959788" cy="2017769"/>
          </a:xfrm>
          <a:prstGeom prst="ellipse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8658" y="1104142"/>
            <a:ext cx="1913564" cy="2093023"/>
          </a:xfrm>
          <a:prstGeom prst="ellipse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75167" y="4605708"/>
            <a:ext cx="6871252" cy="5234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рямоугольник 128"/>
          <p:cNvSpPr/>
          <p:nvPr/>
        </p:nvSpPr>
        <p:spPr>
          <a:xfrm rot="5400000">
            <a:off x="5407013" y="5114835"/>
            <a:ext cx="6560402" cy="9027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" name="Google Shape;2877;p39"/>
          <p:cNvSpPr txBox="1">
            <a:spLocks noGrp="1"/>
          </p:cNvSpPr>
          <p:nvPr>
            <p:ph type="title"/>
          </p:nvPr>
        </p:nvSpPr>
        <p:spPr>
          <a:xfrm>
            <a:off x="275203" y="15005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Cheque Black" panose="00000500000000000000" pitchFamily="50" charset="0"/>
              </a:rPr>
              <a:t>План</a:t>
            </a:r>
            <a:endParaRPr b="1" dirty="0">
              <a:solidFill>
                <a:schemeClr val="tx1"/>
              </a:solidFill>
              <a:latin typeface="Cheque Black" panose="00000500000000000000" pitchFamily="50" charset="0"/>
            </a:endParaRPr>
          </a:p>
        </p:txBody>
      </p:sp>
      <p:sp>
        <p:nvSpPr>
          <p:cNvPr id="2886" name="Google Shape;2886;p39"/>
          <p:cNvSpPr txBox="1">
            <a:spLocks noGrp="1"/>
          </p:cNvSpPr>
          <p:nvPr>
            <p:ph type="subTitle" idx="9"/>
          </p:nvPr>
        </p:nvSpPr>
        <p:spPr>
          <a:xfrm>
            <a:off x="1424763" y="1262005"/>
            <a:ext cx="2203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ru-RU" dirty="0" smtClean="0">
                <a:latin typeface="Bahnschrift Light" panose="020B0502040204020203" pitchFamily="34" charset="0"/>
              </a:rPr>
              <a:t>Актуальность</a:t>
            </a:r>
          </a:p>
          <a:p>
            <a:pPr marL="0" lvl="0" indent="0"/>
            <a:r>
              <a:rPr lang="ru-RU" dirty="0" smtClean="0">
                <a:latin typeface="Bahnschrift Light" panose="020B0502040204020203" pitchFamily="34" charset="0"/>
              </a:rPr>
              <a:t>Проекта</a:t>
            </a:r>
          </a:p>
        </p:txBody>
      </p:sp>
      <p:sp>
        <p:nvSpPr>
          <p:cNvPr id="2887" name="Google Shape;2887;p39"/>
          <p:cNvSpPr txBox="1">
            <a:spLocks noGrp="1"/>
          </p:cNvSpPr>
          <p:nvPr>
            <p:ph type="subTitle" idx="13"/>
          </p:nvPr>
        </p:nvSpPr>
        <p:spPr>
          <a:xfrm>
            <a:off x="4820896" y="1118213"/>
            <a:ext cx="3877357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Bahnschrift Light" panose="020B0502040204020203" pitchFamily="34" charset="0"/>
              </a:rPr>
              <a:t>Анализ целевой аудитории</a:t>
            </a:r>
          </a:p>
        </p:txBody>
      </p:sp>
      <p:sp>
        <p:nvSpPr>
          <p:cNvPr id="2889" name="Google Shape;2889;p39"/>
          <p:cNvSpPr txBox="1">
            <a:spLocks noGrp="1"/>
          </p:cNvSpPr>
          <p:nvPr>
            <p:ph type="subTitle" idx="15"/>
          </p:nvPr>
        </p:nvSpPr>
        <p:spPr>
          <a:xfrm>
            <a:off x="4864871" y="1728943"/>
            <a:ext cx="2735515" cy="94569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ru-RU" dirty="0" smtClean="0">
                <a:latin typeface="Bahnschrift Light" panose="020B0502040204020203" pitchFamily="34" charset="0"/>
              </a:rPr>
              <a:t>Рынок, его объем и динамика</a:t>
            </a:r>
            <a:endParaRPr lang="ru-RU" dirty="0">
              <a:latin typeface="Bahnschrift Light" panose="020B0502040204020203" pitchFamily="34" charset="0"/>
            </a:endParaRPr>
          </a:p>
        </p:txBody>
      </p:sp>
      <p:grpSp>
        <p:nvGrpSpPr>
          <p:cNvPr id="2890" name="Google Shape;2890;p39"/>
          <p:cNvGrpSpPr/>
          <p:nvPr/>
        </p:nvGrpSpPr>
        <p:grpSpPr>
          <a:xfrm>
            <a:off x="7601810" y="388984"/>
            <a:ext cx="1370475" cy="407796"/>
            <a:chOff x="5581650" y="1319212"/>
            <a:chExt cx="1665826" cy="495680"/>
          </a:xfrm>
        </p:grpSpPr>
        <p:sp>
          <p:nvSpPr>
            <p:cNvPr id="2891" name="Google Shape;2891;p39"/>
            <p:cNvSpPr/>
            <p:nvPr/>
          </p:nvSpPr>
          <p:spPr>
            <a:xfrm>
              <a:off x="7157751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2" name="Google Shape;2892;p39"/>
            <p:cNvSpPr/>
            <p:nvPr/>
          </p:nvSpPr>
          <p:spPr>
            <a:xfrm>
              <a:off x="7191375" y="1655158"/>
              <a:ext cx="25241" cy="25336"/>
            </a:xfrm>
            <a:custGeom>
              <a:avLst/>
              <a:gdLst/>
              <a:ahLst/>
              <a:cxnLst/>
              <a:rect l="l" t="t" r="r" b="b"/>
              <a:pathLst>
                <a:path w="25241" h="25336" extrusionOk="0">
                  <a:moveTo>
                    <a:pt x="12668" y="25336"/>
                  </a:moveTo>
                  <a:cubicBezTo>
                    <a:pt x="19526" y="25336"/>
                    <a:pt x="24955" y="19907"/>
                    <a:pt x="25241" y="13145"/>
                  </a:cubicBezTo>
                  <a:cubicBezTo>
                    <a:pt x="22193" y="8763"/>
                    <a:pt x="19050" y="4572"/>
                    <a:pt x="15621" y="572"/>
                  </a:cubicBezTo>
                  <a:cubicBezTo>
                    <a:pt x="14669" y="286"/>
                    <a:pt x="13716" y="0"/>
                    <a:pt x="12668" y="0"/>
                  </a:cubicBez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3" name="Google Shape;2893;p39"/>
            <p:cNvSpPr/>
            <p:nvPr/>
          </p:nvSpPr>
          <p:spPr>
            <a:xfrm>
              <a:off x="7191375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4" name="Google Shape;2894;p39"/>
            <p:cNvSpPr/>
            <p:nvPr/>
          </p:nvSpPr>
          <p:spPr>
            <a:xfrm>
              <a:off x="7224902" y="1722309"/>
              <a:ext cx="22574" cy="25336"/>
            </a:xfrm>
            <a:custGeom>
              <a:avLst/>
              <a:gdLst/>
              <a:ahLst/>
              <a:cxnLst/>
              <a:rect l="l" t="t" r="r" b="b"/>
              <a:pathLst>
                <a:path w="22574" h="25336" extrusionOk="0">
                  <a:moveTo>
                    <a:pt x="12668" y="25336"/>
                  </a:moveTo>
                  <a:cubicBezTo>
                    <a:pt x="16764" y="25336"/>
                    <a:pt x="20193" y="23241"/>
                    <a:pt x="22574" y="20288"/>
                  </a:cubicBezTo>
                  <a:cubicBezTo>
                    <a:pt x="21146" y="13716"/>
                    <a:pt x="19431" y="7334"/>
                    <a:pt x="17526" y="952"/>
                  </a:cubicBezTo>
                  <a:cubicBezTo>
                    <a:pt x="16002" y="381"/>
                    <a:pt x="14383" y="0"/>
                    <a:pt x="12668" y="0"/>
                  </a:cubicBez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5" name="Google Shape;2895;p39"/>
            <p:cNvSpPr/>
            <p:nvPr/>
          </p:nvSpPr>
          <p:spPr>
            <a:xfrm>
              <a:off x="7023353" y="1594293"/>
              <a:ext cx="25336" cy="19050"/>
            </a:xfrm>
            <a:custGeom>
              <a:avLst/>
              <a:gdLst/>
              <a:ahLst/>
              <a:cxnLst/>
              <a:rect l="l" t="t" r="r" b="b"/>
              <a:pathLst>
                <a:path w="25336" h="19050" extrusionOk="0">
                  <a:moveTo>
                    <a:pt x="667" y="3048"/>
                  </a:moveTo>
                  <a:cubicBezTo>
                    <a:pt x="381" y="4096"/>
                    <a:pt x="0" y="5239"/>
                    <a:pt x="0" y="6382"/>
                  </a:cubicBezTo>
                  <a:cubicBezTo>
                    <a:pt x="0" y="13430"/>
                    <a:pt x="5715" y="19050"/>
                    <a:pt x="12668" y="19050"/>
                  </a:cubicBezTo>
                  <a:cubicBezTo>
                    <a:pt x="19622" y="19050"/>
                    <a:pt x="25337" y="13335"/>
                    <a:pt x="25337" y="6382"/>
                  </a:cubicBezTo>
                  <a:cubicBezTo>
                    <a:pt x="25337" y="4001"/>
                    <a:pt x="24479" y="1905"/>
                    <a:pt x="23336" y="0"/>
                  </a:cubicBezTo>
                  <a:cubicBezTo>
                    <a:pt x="15621" y="476"/>
                    <a:pt x="8096" y="1619"/>
                    <a:pt x="667" y="30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6" name="Google Shape;2896;p39"/>
            <p:cNvSpPr/>
            <p:nvPr/>
          </p:nvSpPr>
          <p:spPr>
            <a:xfrm>
              <a:off x="7090600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7" name="Google Shape;2897;p39"/>
            <p:cNvSpPr/>
            <p:nvPr/>
          </p:nvSpPr>
          <p:spPr>
            <a:xfrm>
              <a:off x="7023354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8" name="Google Shape;2898;p39"/>
            <p:cNvSpPr/>
            <p:nvPr/>
          </p:nvSpPr>
          <p:spPr>
            <a:xfrm>
              <a:off x="7124128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9" name="Google Shape;2899;p39"/>
            <p:cNvSpPr/>
            <p:nvPr/>
          </p:nvSpPr>
          <p:spPr>
            <a:xfrm>
              <a:off x="7056977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6" y="19622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0" name="Google Shape;2900;p39"/>
            <p:cNvSpPr/>
            <p:nvPr/>
          </p:nvSpPr>
          <p:spPr>
            <a:xfrm>
              <a:off x="7090505" y="1596580"/>
              <a:ext cx="25145" cy="16763"/>
            </a:xfrm>
            <a:custGeom>
              <a:avLst/>
              <a:gdLst/>
              <a:ahLst/>
              <a:cxnLst/>
              <a:rect l="l" t="t" r="r" b="b"/>
              <a:pathLst>
                <a:path w="25145" h="16763" extrusionOk="0">
                  <a:moveTo>
                    <a:pt x="12763" y="16764"/>
                  </a:moveTo>
                  <a:cubicBezTo>
                    <a:pt x="19240" y="16764"/>
                    <a:pt x="24479" y="11811"/>
                    <a:pt x="25146" y="5429"/>
                  </a:cubicBezTo>
                  <a:cubicBezTo>
                    <a:pt x="17145" y="3238"/>
                    <a:pt x="9049" y="1333"/>
                    <a:pt x="857" y="0"/>
                  </a:cubicBezTo>
                  <a:cubicBezTo>
                    <a:pt x="381" y="1333"/>
                    <a:pt x="0" y="2667"/>
                    <a:pt x="0" y="4096"/>
                  </a:cubicBezTo>
                  <a:cubicBezTo>
                    <a:pt x="0" y="11144"/>
                    <a:pt x="5715" y="16764"/>
                    <a:pt x="12668" y="16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1" name="Google Shape;2901;p39"/>
            <p:cNvSpPr/>
            <p:nvPr/>
          </p:nvSpPr>
          <p:spPr>
            <a:xfrm>
              <a:off x="7124128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2" name="Google Shape;2902;p39"/>
            <p:cNvSpPr/>
            <p:nvPr/>
          </p:nvSpPr>
          <p:spPr>
            <a:xfrm>
              <a:off x="7056977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3" name="Google Shape;2903;p39"/>
            <p:cNvSpPr/>
            <p:nvPr/>
          </p:nvSpPr>
          <p:spPr>
            <a:xfrm>
              <a:off x="6956202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4" name="Google Shape;2904;p39"/>
            <p:cNvSpPr/>
            <p:nvPr/>
          </p:nvSpPr>
          <p:spPr>
            <a:xfrm>
              <a:off x="6889051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5" name="Google Shape;2905;p39"/>
            <p:cNvSpPr/>
            <p:nvPr/>
          </p:nvSpPr>
          <p:spPr>
            <a:xfrm>
              <a:off x="6989825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6" name="Google Shape;2906;p39"/>
            <p:cNvSpPr/>
            <p:nvPr/>
          </p:nvSpPr>
          <p:spPr>
            <a:xfrm>
              <a:off x="6922484" y="1655158"/>
              <a:ext cx="25431" cy="25336"/>
            </a:xfrm>
            <a:custGeom>
              <a:avLst/>
              <a:gdLst/>
              <a:ahLst/>
              <a:cxnLst/>
              <a:rect l="l" t="t" r="r" b="b"/>
              <a:pathLst>
                <a:path w="25431" h="25336" extrusionOk="0">
                  <a:moveTo>
                    <a:pt x="12763" y="25336"/>
                  </a:moveTo>
                  <a:cubicBezTo>
                    <a:pt x="19812" y="25336"/>
                    <a:pt x="25432" y="19622"/>
                    <a:pt x="25432" y="12668"/>
                  </a:cubicBezTo>
                  <a:cubicBezTo>
                    <a:pt x="25432" y="5715"/>
                    <a:pt x="19717" y="0"/>
                    <a:pt x="12763" y="0"/>
                  </a:cubicBezTo>
                  <a:cubicBezTo>
                    <a:pt x="11621" y="0"/>
                    <a:pt x="10573" y="381"/>
                    <a:pt x="9525" y="667"/>
                  </a:cubicBezTo>
                  <a:cubicBezTo>
                    <a:pt x="6668" y="3715"/>
                    <a:pt x="3715" y="6668"/>
                    <a:pt x="667" y="9525"/>
                  </a:cubicBezTo>
                  <a:cubicBezTo>
                    <a:pt x="381" y="10573"/>
                    <a:pt x="0" y="11621"/>
                    <a:pt x="0" y="12668"/>
                  </a:cubicBezTo>
                  <a:cubicBezTo>
                    <a:pt x="0" y="19717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7" name="Google Shape;2907;p39"/>
            <p:cNvSpPr/>
            <p:nvPr/>
          </p:nvSpPr>
          <p:spPr>
            <a:xfrm>
              <a:off x="6989825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8" name="Google Shape;2908;p39"/>
            <p:cNvSpPr/>
            <p:nvPr/>
          </p:nvSpPr>
          <p:spPr>
            <a:xfrm>
              <a:off x="6922579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9" name="Google Shape;2909;p39"/>
            <p:cNvSpPr/>
            <p:nvPr/>
          </p:nvSpPr>
          <p:spPr>
            <a:xfrm rot="-552203">
              <a:off x="6821841" y="1722397"/>
              <a:ext cx="25346" cy="2534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0" name="Google Shape;2910;p39"/>
            <p:cNvSpPr/>
            <p:nvPr/>
          </p:nvSpPr>
          <p:spPr>
            <a:xfrm>
              <a:off x="6754653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1" name="Google Shape;2911;p39"/>
            <p:cNvSpPr/>
            <p:nvPr/>
          </p:nvSpPr>
          <p:spPr>
            <a:xfrm>
              <a:off x="6788276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5430" y="572"/>
                  </a:moveTo>
                  <a:cubicBezTo>
                    <a:pt x="14478" y="381"/>
                    <a:pt x="13621" y="0"/>
                    <a:pt x="12668" y="0"/>
                  </a:cubicBez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12287"/>
                    <a:pt x="25146" y="11906"/>
                    <a:pt x="25146" y="11525"/>
                  </a:cubicBezTo>
                  <a:cubicBezTo>
                    <a:pt x="21717" y="8096"/>
                    <a:pt x="18479" y="4381"/>
                    <a:pt x="15430" y="5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2" name="Google Shape;2912;p39"/>
            <p:cNvSpPr/>
            <p:nvPr/>
          </p:nvSpPr>
          <p:spPr>
            <a:xfrm>
              <a:off x="6754653" y="1587912"/>
              <a:ext cx="24765" cy="25431"/>
            </a:xfrm>
            <a:custGeom>
              <a:avLst/>
              <a:gdLst/>
              <a:ahLst/>
              <a:cxnLst/>
              <a:rect l="l" t="t" r="r" b="b"/>
              <a:pathLst>
                <a:path w="24765" h="25431" extrusionOk="0">
                  <a:moveTo>
                    <a:pt x="12668" y="25432"/>
                  </a:moveTo>
                  <a:cubicBezTo>
                    <a:pt x="18669" y="25432"/>
                    <a:pt x="23431" y="21146"/>
                    <a:pt x="24765" y="15526"/>
                  </a:cubicBezTo>
                  <a:cubicBezTo>
                    <a:pt x="23717" y="11716"/>
                    <a:pt x="22765" y="7906"/>
                    <a:pt x="21908" y="4191"/>
                  </a:cubicBezTo>
                  <a:cubicBezTo>
                    <a:pt x="19621" y="1619"/>
                    <a:pt x="16288" y="0"/>
                    <a:pt x="12668" y="0"/>
                  </a:cubicBez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3" name="Google Shape;2913;p39"/>
            <p:cNvSpPr/>
            <p:nvPr/>
          </p:nvSpPr>
          <p:spPr>
            <a:xfrm>
              <a:off x="6855428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4" name="Google Shape;2914;p39"/>
            <p:cNvSpPr/>
            <p:nvPr/>
          </p:nvSpPr>
          <p:spPr>
            <a:xfrm>
              <a:off x="6788181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5" name="Google Shape;2915;p39"/>
            <p:cNvSpPr/>
            <p:nvPr/>
          </p:nvSpPr>
          <p:spPr>
            <a:xfrm>
              <a:off x="6687502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6" name="Google Shape;2916;p39"/>
            <p:cNvSpPr/>
            <p:nvPr/>
          </p:nvSpPr>
          <p:spPr>
            <a:xfrm>
              <a:off x="6620256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7" name="Google Shape;2917;p39"/>
            <p:cNvSpPr/>
            <p:nvPr/>
          </p:nvSpPr>
          <p:spPr>
            <a:xfrm>
              <a:off x="6653879" y="138636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5620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8" name="Google Shape;2918;p39"/>
            <p:cNvSpPr/>
            <p:nvPr/>
          </p:nvSpPr>
          <p:spPr>
            <a:xfrm>
              <a:off x="6687502" y="1588007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6"/>
                    <a:pt x="12668" y="25336"/>
                  </a:cubicBezTo>
                  <a:cubicBezTo>
                    <a:pt x="5672" y="25336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9" name="Google Shape;2919;p39"/>
            <p:cNvSpPr/>
            <p:nvPr/>
          </p:nvSpPr>
          <p:spPr>
            <a:xfrm>
              <a:off x="6620256" y="158791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0" name="Google Shape;2920;p39"/>
            <p:cNvSpPr/>
            <p:nvPr/>
          </p:nvSpPr>
          <p:spPr>
            <a:xfrm>
              <a:off x="6721030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1" name="Google Shape;2921;p39"/>
            <p:cNvSpPr/>
            <p:nvPr/>
          </p:nvSpPr>
          <p:spPr>
            <a:xfrm>
              <a:off x="6653879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2" name="Google Shape;2922;p39"/>
            <p:cNvSpPr/>
            <p:nvPr/>
          </p:nvSpPr>
          <p:spPr>
            <a:xfrm>
              <a:off x="6687502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3" name="Google Shape;2923;p39"/>
            <p:cNvSpPr/>
            <p:nvPr/>
          </p:nvSpPr>
          <p:spPr>
            <a:xfrm>
              <a:off x="6620256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4" name="Google Shape;2924;p39"/>
            <p:cNvSpPr/>
            <p:nvPr/>
          </p:nvSpPr>
          <p:spPr>
            <a:xfrm>
              <a:off x="6721030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5" name="Google Shape;2925;p39"/>
            <p:cNvSpPr/>
            <p:nvPr/>
          </p:nvSpPr>
          <p:spPr>
            <a:xfrm>
              <a:off x="6653879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6" name="Google Shape;2926;p39"/>
            <p:cNvSpPr/>
            <p:nvPr/>
          </p:nvSpPr>
          <p:spPr>
            <a:xfrm>
              <a:off x="6721030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7" name="Google Shape;2927;p39"/>
            <p:cNvSpPr/>
            <p:nvPr/>
          </p:nvSpPr>
          <p:spPr>
            <a:xfrm>
              <a:off x="6653879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8" name="Google Shape;2928;p39"/>
            <p:cNvSpPr/>
            <p:nvPr/>
          </p:nvSpPr>
          <p:spPr>
            <a:xfrm>
              <a:off x="6553104" y="1321688"/>
              <a:ext cx="25336" cy="22860"/>
            </a:xfrm>
            <a:custGeom>
              <a:avLst/>
              <a:gdLst/>
              <a:ahLst/>
              <a:cxnLst/>
              <a:rect l="l" t="t" r="r" b="b"/>
              <a:pathLst>
                <a:path w="25336" h="22860" extrusionOk="0">
                  <a:moveTo>
                    <a:pt x="0" y="10192"/>
                  </a:moveTo>
                  <a:cubicBezTo>
                    <a:pt x="0" y="17240"/>
                    <a:pt x="5715" y="22860"/>
                    <a:pt x="12668" y="22860"/>
                  </a:cubicBezTo>
                  <a:cubicBezTo>
                    <a:pt x="19621" y="22860"/>
                    <a:pt x="25337" y="17145"/>
                    <a:pt x="25337" y="10192"/>
                  </a:cubicBezTo>
                  <a:cubicBezTo>
                    <a:pt x="25337" y="8477"/>
                    <a:pt x="24955" y="6953"/>
                    <a:pt x="24384" y="5429"/>
                  </a:cubicBezTo>
                  <a:cubicBezTo>
                    <a:pt x="18098" y="3429"/>
                    <a:pt x="11811" y="1619"/>
                    <a:pt x="5429" y="0"/>
                  </a:cubicBezTo>
                  <a:cubicBezTo>
                    <a:pt x="2191" y="2286"/>
                    <a:pt x="0" y="5906"/>
                    <a:pt x="0" y="100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9" name="Google Shape;2929;p39"/>
            <p:cNvSpPr/>
            <p:nvPr/>
          </p:nvSpPr>
          <p:spPr>
            <a:xfrm>
              <a:off x="6485858" y="131921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0" name="Google Shape;2930;p39"/>
            <p:cNvSpPr/>
            <p:nvPr/>
          </p:nvSpPr>
          <p:spPr>
            <a:xfrm>
              <a:off x="6553104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1" name="Google Shape;2931;p39"/>
            <p:cNvSpPr/>
            <p:nvPr/>
          </p:nvSpPr>
          <p:spPr>
            <a:xfrm>
              <a:off x="6485858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2" name="Google Shape;2932;p39"/>
            <p:cNvSpPr/>
            <p:nvPr/>
          </p:nvSpPr>
          <p:spPr>
            <a:xfrm>
              <a:off x="6586727" y="13864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7"/>
                  </a:moveTo>
                  <a:cubicBezTo>
                    <a:pt x="19717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3" name="Google Shape;2933;p39"/>
            <p:cNvSpPr/>
            <p:nvPr/>
          </p:nvSpPr>
          <p:spPr>
            <a:xfrm>
              <a:off x="6519481" y="138636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4" name="Google Shape;2934;p39"/>
            <p:cNvSpPr/>
            <p:nvPr/>
          </p:nvSpPr>
          <p:spPr>
            <a:xfrm>
              <a:off x="6553104" y="1588007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6"/>
                    <a:pt x="12668" y="25336"/>
                  </a:cubicBezTo>
                  <a:cubicBezTo>
                    <a:pt x="5672" y="25336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5" name="Google Shape;2935;p39"/>
            <p:cNvSpPr/>
            <p:nvPr/>
          </p:nvSpPr>
          <p:spPr>
            <a:xfrm>
              <a:off x="6485858" y="158791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6" name="Google Shape;2936;p39"/>
            <p:cNvSpPr/>
            <p:nvPr/>
          </p:nvSpPr>
          <p:spPr>
            <a:xfrm>
              <a:off x="6586632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7" name="Google Shape;2937;p39"/>
            <p:cNvSpPr/>
            <p:nvPr/>
          </p:nvSpPr>
          <p:spPr>
            <a:xfrm>
              <a:off x="6519481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8" name="Google Shape;2938;p39"/>
            <p:cNvSpPr/>
            <p:nvPr/>
          </p:nvSpPr>
          <p:spPr>
            <a:xfrm>
              <a:off x="6553104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9" name="Google Shape;2939;p39"/>
            <p:cNvSpPr/>
            <p:nvPr/>
          </p:nvSpPr>
          <p:spPr>
            <a:xfrm>
              <a:off x="6485858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0" name="Google Shape;2940;p39"/>
            <p:cNvSpPr/>
            <p:nvPr/>
          </p:nvSpPr>
          <p:spPr>
            <a:xfrm>
              <a:off x="6586727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1" name="Google Shape;2941;p39"/>
            <p:cNvSpPr/>
            <p:nvPr/>
          </p:nvSpPr>
          <p:spPr>
            <a:xfrm>
              <a:off x="6519481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2" name="Google Shape;2942;p39"/>
            <p:cNvSpPr/>
            <p:nvPr/>
          </p:nvSpPr>
          <p:spPr>
            <a:xfrm>
              <a:off x="6586727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3" name="Google Shape;2943;p39"/>
            <p:cNvSpPr/>
            <p:nvPr/>
          </p:nvSpPr>
          <p:spPr>
            <a:xfrm>
              <a:off x="6519481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4" name="Google Shape;2944;p39"/>
            <p:cNvSpPr/>
            <p:nvPr/>
          </p:nvSpPr>
          <p:spPr>
            <a:xfrm>
              <a:off x="6418707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5" name="Google Shape;2945;p39"/>
            <p:cNvSpPr/>
            <p:nvPr/>
          </p:nvSpPr>
          <p:spPr>
            <a:xfrm>
              <a:off x="6351555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2" y="25337"/>
                    <a:pt x="25337" y="19622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6" name="Google Shape;2946;p39"/>
            <p:cNvSpPr/>
            <p:nvPr/>
          </p:nvSpPr>
          <p:spPr>
            <a:xfrm>
              <a:off x="6452330" y="13864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7"/>
                  </a:moveTo>
                  <a:cubicBezTo>
                    <a:pt x="19717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7" name="Google Shape;2947;p39"/>
            <p:cNvSpPr/>
            <p:nvPr/>
          </p:nvSpPr>
          <p:spPr>
            <a:xfrm>
              <a:off x="6385083" y="138636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8" name="Google Shape;2948;p39"/>
            <p:cNvSpPr/>
            <p:nvPr/>
          </p:nvSpPr>
          <p:spPr>
            <a:xfrm>
              <a:off x="6317932" y="138636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5620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9" name="Google Shape;2949;p39"/>
            <p:cNvSpPr/>
            <p:nvPr/>
          </p:nvSpPr>
          <p:spPr>
            <a:xfrm>
              <a:off x="6418707" y="1320354"/>
              <a:ext cx="25336" cy="24193"/>
            </a:xfrm>
            <a:custGeom>
              <a:avLst/>
              <a:gdLst/>
              <a:ahLst/>
              <a:cxnLst/>
              <a:rect l="l" t="t" r="r" b="b"/>
              <a:pathLst>
                <a:path w="25336" h="24193" extrusionOk="0">
                  <a:moveTo>
                    <a:pt x="0" y="11525"/>
                  </a:moveTo>
                  <a:cubicBezTo>
                    <a:pt x="0" y="18574"/>
                    <a:pt x="5715" y="24194"/>
                    <a:pt x="12668" y="24194"/>
                  </a:cubicBezTo>
                  <a:cubicBezTo>
                    <a:pt x="19621" y="24194"/>
                    <a:pt x="25337" y="18479"/>
                    <a:pt x="25337" y="11525"/>
                  </a:cubicBezTo>
                  <a:cubicBezTo>
                    <a:pt x="25337" y="6382"/>
                    <a:pt x="22193" y="1905"/>
                    <a:pt x="17812" y="0"/>
                  </a:cubicBezTo>
                  <a:cubicBezTo>
                    <a:pt x="12954" y="1048"/>
                    <a:pt x="8001" y="2096"/>
                    <a:pt x="3143" y="3429"/>
                  </a:cubicBezTo>
                  <a:cubicBezTo>
                    <a:pt x="1238" y="5620"/>
                    <a:pt x="0" y="8382"/>
                    <a:pt x="0" y="115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0" name="Google Shape;2950;p39"/>
            <p:cNvSpPr/>
            <p:nvPr/>
          </p:nvSpPr>
          <p:spPr>
            <a:xfrm>
              <a:off x="6418707" y="1588007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6"/>
                    <a:pt x="12668" y="25336"/>
                  </a:cubicBezTo>
                  <a:cubicBezTo>
                    <a:pt x="5672" y="25336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1" name="Google Shape;2951;p39"/>
            <p:cNvSpPr/>
            <p:nvPr/>
          </p:nvSpPr>
          <p:spPr>
            <a:xfrm>
              <a:off x="6351555" y="158791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2" y="25337"/>
                    <a:pt x="25337" y="19622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2" name="Google Shape;2952;p39"/>
            <p:cNvSpPr/>
            <p:nvPr/>
          </p:nvSpPr>
          <p:spPr>
            <a:xfrm>
              <a:off x="6452330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3" name="Google Shape;2953;p39"/>
            <p:cNvSpPr/>
            <p:nvPr/>
          </p:nvSpPr>
          <p:spPr>
            <a:xfrm>
              <a:off x="6385083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4" name="Google Shape;2954;p39"/>
            <p:cNvSpPr/>
            <p:nvPr/>
          </p:nvSpPr>
          <p:spPr>
            <a:xfrm>
              <a:off x="6418707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5" name="Google Shape;2955;p39"/>
            <p:cNvSpPr/>
            <p:nvPr/>
          </p:nvSpPr>
          <p:spPr>
            <a:xfrm>
              <a:off x="6351555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2" y="25336"/>
                    <a:pt x="25337" y="19622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6" name="Google Shape;2956;p39"/>
            <p:cNvSpPr/>
            <p:nvPr/>
          </p:nvSpPr>
          <p:spPr>
            <a:xfrm>
              <a:off x="6452330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7" name="Google Shape;2957;p39"/>
            <p:cNvSpPr/>
            <p:nvPr/>
          </p:nvSpPr>
          <p:spPr>
            <a:xfrm>
              <a:off x="6385083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8" name="Google Shape;2958;p39"/>
            <p:cNvSpPr/>
            <p:nvPr/>
          </p:nvSpPr>
          <p:spPr>
            <a:xfrm>
              <a:off x="6452330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9" name="Google Shape;2959;p39"/>
            <p:cNvSpPr/>
            <p:nvPr/>
          </p:nvSpPr>
          <p:spPr>
            <a:xfrm>
              <a:off x="6385083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0" name="Google Shape;2960;p39"/>
            <p:cNvSpPr/>
            <p:nvPr/>
          </p:nvSpPr>
          <p:spPr>
            <a:xfrm>
              <a:off x="6284309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1" name="Google Shape;2961;p39"/>
            <p:cNvSpPr/>
            <p:nvPr/>
          </p:nvSpPr>
          <p:spPr>
            <a:xfrm>
              <a:off x="6284309" y="158791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2" name="Google Shape;2962;p39"/>
            <p:cNvSpPr/>
            <p:nvPr/>
          </p:nvSpPr>
          <p:spPr>
            <a:xfrm>
              <a:off x="6217158" y="1588007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6"/>
                    <a:pt x="12668" y="25336"/>
                  </a:cubicBezTo>
                  <a:cubicBezTo>
                    <a:pt x="5672" y="25336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3" name="Google Shape;2963;p39"/>
            <p:cNvSpPr/>
            <p:nvPr/>
          </p:nvSpPr>
          <p:spPr>
            <a:xfrm>
              <a:off x="6317932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4" name="Google Shape;2964;p39"/>
            <p:cNvSpPr/>
            <p:nvPr/>
          </p:nvSpPr>
          <p:spPr>
            <a:xfrm>
              <a:off x="6250781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5" name="Google Shape;2965;p39"/>
            <p:cNvSpPr/>
            <p:nvPr/>
          </p:nvSpPr>
          <p:spPr>
            <a:xfrm>
              <a:off x="6220682" y="1454847"/>
              <a:ext cx="21812" cy="24098"/>
            </a:xfrm>
            <a:custGeom>
              <a:avLst/>
              <a:gdLst/>
              <a:ahLst/>
              <a:cxnLst/>
              <a:rect l="l" t="t" r="r" b="b"/>
              <a:pathLst>
                <a:path w="21812" h="24098" extrusionOk="0">
                  <a:moveTo>
                    <a:pt x="0" y="20098"/>
                  </a:moveTo>
                  <a:cubicBezTo>
                    <a:pt x="2286" y="22574"/>
                    <a:pt x="5525" y="24098"/>
                    <a:pt x="9144" y="24098"/>
                  </a:cubicBezTo>
                  <a:cubicBezTo>
                    <a:pt x="16193" y="24098"/>
                    <a:pt x="21812" y="18383"/>
                    <a:pt x="21812" y="11430"/>
                  </a:cubicBezTo>
                  <a:cubicBezTo>
                    <a:pt x="21812" y="6382"/>
                    <a:pt x="18764" y="2096"/>
                    <a:pt x="14478" y="0"/>
                  </a:cubicBezTo>
                  <a:cubicBezTo>
                    <a:pt x="9430" y="6572"/>
                    <a:pt x="4572" y="13240"/>
                    <a:pt x="0" y="200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6" name="Google Shape;2966;p39"/>
            <p:cNvSpPr/>
            <p:nvPr/>
          </p:nvSpPr>
          <p:spPr>
            <a:xfrm>
              <a:off x="6284309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7" name="Google Shape;2967;p39"/>
            <p:cNvSpPr/>
            <p:nvPr/>
          </p:nvSpPr>
          <p:spPr>
            <a:xfrm>
              <a:off x="6217158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8" name="Google Shape;2968;p39"/>
            <p:cNvSpPr/>
            <p:nvPr/>
          </p:nvSpPr>
          <p:spPr>
            <a:xfrm>
              <a:off x="6317932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9" name="Google Shape;2969;p39"/>
            <p:cNvSpPr/>
            <p:nvPr/>
          </p:nvSpPr>
          <p:spPr>
            <a:xfrm>
              <a:off x="6250781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0" name="Google Shape;2970;p39"/>
            <p:cNvSpPr/>
            <p:nvPr/>
          </p:nvSpPr>
          <p:spPr>
            <a:xfrm>
              <a:off x="6317932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1" name="Google Shape;2971;p39"/>
            <p:cNvSpPr/>
            <p:nvPr/>
          </p:nvSpPr>
          <p:spPr>
            <a:xfrm>
              <a:off x="6250781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2" name="Google Shape;2972;p39"/>
            <p:cNvSpPr/>
            <p:nvPr/>
          </p:nvSpPr>
          <p:spPr>
            <a:xfrm>
              <a:off x="6150101" y="1587912"/>
              <a:ext cx="25146" cy="25431"/>
            </a:xfrm>
            <a:custGeom>
              <a:avLst/>
              <a:gdLst/>
              <a:ahLst/>
              <a:cxnLst/>
              <a:rect l="l" t="t" r="r" b="b"/>
              <a:pathLst>
                <a:path w="25146" h="25431" extrusionOk="0">
                  <a:moveTo>
                    <a:pt x="12573" y="0"/>
                  </a:moveTo>
                  <a:cubicBezTo>
                    <a:pt x="11049" y="0"/>
                    <a:pt x="9716" y="381"/>
                    <a:pt x="8287" y="857"/>
                  </a:cubicBezTo>
                  <a:cubicBezTo>
                    <a:pt x="5620" y="5239"/>
                    <a:pt x="2858" y="9430"/>
                    <a:pt x="0" y="13621"/>
                  </a:cubicBezTo>
                  <a:cubicBezTo>
                    <a:pt x="476" y="20193"/>
                    <a:pt x="5810" y="25432"/>
                    <a:pt x="12478" y="25432"/>
                  </a:cubicBezTo>
                  <a:cubicBezTo>
                    <a:pt x="19145" y="25432"/>
                    <a:pt x="25146" y="19717"/>
                    <a:pt x="25146" y="12764"/>
                  </a:cubicBezTo>
                  <a:cubicBezTo>
                    <a:pt x="25146" y="5810"/>
                    <a:pt x="19431" y="95"/>
                    <a:pt x="12478" y="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3" name="Google Shape;2973;p39"/>
            <p:cNvSpPr/>
            <p:nvPr/>
          </p:nvSpPr>
          <p:spPr>
            <a:xfrm>
              <a:off x="6184963" y="1520760"/>
              <a:ext cx="23907" cy="25336"/>
            </a:xfrm>
            <a:custGeom>
              <a:avLst/>
              <a:gdLst/>
              <a:ahLst/>
              <a:cxnLst/>
              <a:rect l="l" t="t" r="r" b="b"/>
              <a:pathLst>
                <a:path w="23907" h="25336" extrusionOk="0">
                  <a:moveTo>
                    <a:pt x="11239" y="25336"/>
                  </a:moveTo>
                  <a:cubicBezTo>
                    <a:pt x="18288" y="25336"/>
                    <a:pt x="23908" y="19621"/>
                    <a:pt x="23908" y="12668"/>
                  </a:cubicBezTo>
                  <a:cubicBezTo>
                    <a:pt x="23908" y="5715"/>
                    <a:pt x="18193" y="0"/>
                    <a:pt x="11239" y="0"/>
                  </a:cubicBezTo>
                  <a:cubicBezTo>
                    <a:pt x="10382" y="0"/>
                    <a:pt x="9620" y="286"/>
                    <a:pt x="8763" y="476"/>
                  </a:cubicBezTo>
                  <a:cubicBezTo>
                    <a:pt x="5810" y="6382"/>
                    <a:pt x="2953" y="12287"/>
                    <a:pt x="0" y="18288"/>
                  </a:cubicBezTo>
                  <a:cubicBezTo>
                    <a:pt x="2096" y="22479"/>
                    <a:pt x="6287" y="25336"/>
                    <a:pt x="11239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4" name="Google Shape;2974;p39"/>
            <p:cNvSpPr/>
            <p:nvPr/>
          </p:nvSpPr>
          <p:spPr>
            <a:xfrm>
              <a:off x="6150006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5" name="Google Shape;2975;p39"/>
            <p:cNvSpPr/>
            <p:nvPr/>
          </p:nvSpPr>
          <p:spPr>
            <a:xfrm>
              <a:off x="6082760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6" name="Google Shape;2976;p39"/>
            <p:cNvSpPr/>
            <p:nvPr/>
          </p:nvSpPr>
          <p:spPr>
            <a:xfrm>
              <a:off x="6183534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7" name="Google Shape;2977;p39"/>
            <p:cNvSpPr/>
            <p:nvPr/>
          </p:nvSpPr>
          <p:spPr>
            <a:xfrm>
              <a:off x="6116383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6" y="19622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8" name="Google Shape;2978;p39"/>
            <p:cNvSpPr/>
            <p:nvPr/>
          </p:nvSpPr>
          <p:spPr>
            <a:xfrm>
              <a:off x="6049136" y="1657254"/>
              <a:ext cx="25336" cy="23145"/>
            </a:xfrm>
            <a:custGeom>
              <a:avLst/>
              <a:gdLst/>
              <a:ahLst/>
              <a:cxnLst/>
              <a:rect l="l" t="t" r="r" b="b"/>
              <a:pathLst>
                <a:path w="25336" h="23145" extrusionOk="0">
                  <a:moveTo>
                    <a:pt x="5334" y="476"/>
                  </a:moveTo>
                  <a:cubicBezTo>
                    <a:pt x="2191" y="2762"/>
                    <a:pt x="0" y="6286"/>
                    <a:pt x="0" y="10477"/>
                  </a:cubicBezTo>
                  <a:cubicBezTo>
                    <a:pt x="0" y="17526"/>
                    <a:pt x="5715" y="23146"/>
                    <a:pt x="12668" y="23146"/>
                  </a:cubicBezTo>
                  <a:cubicBezTo>
                    <a:pt x="19622" y="23146"/>
                    <a:pt x="25337" y="17431"/>
                    <a:pt x="25337" y="10477"/>
                  </a:cubicBezTo>
                  <a:cubicBezTo>
                    <a:pt x="25337" y="6001"/>
                    <a:pt x="22860" y="2286"/>
                    <a:pt x="19431" y="0"/>
                  </a:cubicBezTo>
                  <a:cubicBezTo>
                    <a:pt x="17336" y="190"/>
                    <a:pt x="15335" y="571"/>
                    <a:pt x="13240" y="571"/>
                  </a:cubicBezTo>
                  <a:cubicBezTo>
                    <a:pt x="10573" y="571"/>
                    <a:pt x="7906" y="571"/>
                    <a:pt x="5334" y="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9" name="Google Shape;2979;p39"/>
            <p:cNvSpPr/>
            <p:nvPr/>
          </p:nvSpPr>
          <p:spPr>
            <a:xfrm>
              <a:off x="6183534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0" name="Google Shape;2980;p39"/>
            <p:cNvSpPr/>
            <p:nvPr/>
          </p:nvSpPr>
          <p:spPr>
            <a:xfrm>
              <a:off x="6116383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1" name="Google Shape;2981;p39"/>
            <p:cNvSpPr/>
            <p:nvPr/>
          </p:nvSpPr>
          <p:spPr>
            <a:xfrm>
              <a:off x="6015609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2" name="Google Shape;2982;p39"/>
            <p:cNvSpPr/>
            <p:nvPr/>
          </p:nvSpPr>
          <p:spPr>
            <a:xfrm>
              <a:off x="5948457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9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9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3" name="Google Shape;2983;p39"/>
            <p:cNvSpPr/>
            <p:nvPr/>
          </p:nvSpPr>
          <p:spPr>
            <a:xfrm>
              <a:off x="5981985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4" name="Google Shape;2984;p39"/>
            <p:cNvSpPr/>
            <p:nvPr/>
          </p:nvSpPr>
          <p:spPr>
            <a:xfrm>
              <a:off x="6049232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5" name="Google Shape;2985;p39"/>
            <p:cNvSpPr/>
            <p:nvPr/>
          </p:nvSpPr>
          <p:spPr>
            <a:xfrm>
              <a:off x="5981985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6" name="Google Shape;2986;p39"/>
            <p:cNvSpPr/>
            <p:nvPr/>
          </p:nvSpPr>
          <p:spPr>
            <a:xfrm>
              <a:off x="5881211" y="1589341"/>
              <a:ext cx="25336" cy="23907"/>
            </a:xfrm>
            <a:custGeom>
              <a:avLst/>
              <a:gdLst/>
              <a:ahLst/>
              <a:cxnLst/>
              <a:rect l="l" t="t" r="r" b="b"/>
              <a:pathLst>
                <a:path w="25336" h="23907" extrusionOk="0">
                  <a:moveTo>
                    <a:pt x="7144" y="0"/>
                  </a:moveTo>
                  <a:cubicBezTo>
                    <a:pt x="2953" y="2095"/>
                    <a:pt x="0" y="6286"/>
                    <a:pt x="0" y="11240"/>
                  </a:cubicBezTo>
                  <a:cubicBezTo>
                    <a:pt x="0" y="18288"/>
                    <a:pt x="5715" y="23908"/>
                    <a:pt x="12668" y="23908"/>
                  </a:cubicBezTo>
                  <a:cubicBezTo>
                    <a:pt x="19621" y="23908"/>
                    <a:pt x="25336" y="18193"/>
                    <a:pt x="25336" y="11240"/>
                  </a:cubicBezTo>
                  <a:cubicBezTo>
                    <a:pt x="25336" y="8382"/>
                    <a:pt x="24193" y="5810"/>
                    <a:pt x="22574" y="3715"/>
                  </a:cubicBezTo>
                  <a:cubicBezTo>
                    <a:pt x="17431" y="2286"/>
                    <a:pt x="12287" y="1048"/>
                    <a:pt x="7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7" name="Google Shape;2987;p39"/>
            <p:cNvSpPr/>
            <p:nvPr/>
          </p:nvSpPr>
          <p:spPr>
            <a:xfrm>
              <a:off x="5814060" y="1588007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6"/>
                    <a:pt x="12668" y="25336"/>
                  </a:cubicBezTo>
                  <a:cubicBezTo>
                    <a:pt x="5672" y="25336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8" name="Google Shape;2988;p39"/>
            <p:cNvSpPr/>
            <p:nvPr/>
          </p:nvSpPr>
          <p:spPr>
            <a:xfrm>
              <a:off x="5881211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6" y="19622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9" name="Google Shape;2989;p39"/>
            <p:cNvSpPr/>
            <p:nvPr/>
          </p:nvSpPr>
          <p:spPr>
            <a:xfrm>
              <a:off x="5814060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0" name="Google Shape;2990;p39"/>
            <p:cNvSpPr/>
            <p:nvPr/>
          </p:nvSpPr>
          <p:spPr>
            <a:xfrm>
              <a:off x="5914834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1" name="Google Shape;2991;p39"/>
            <p:cNvSpPr/>
            <p:nvPr/>
          </p:nvSpPr>
          <p:spPr>
            <a:xfrm>
              <a:off x="5847588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6" y="19622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2" name="Google Shape;2992;p39"/>
            <p:cNvSpPr/>
            <p:nvPr/>
          </p:nvSpPr>
          <p:spPr>
            <a:xfrm>
              <a:off x="5914834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3" name="Google Shape;2993;p39"/>
            <p:cNvSpPr/>
            <p:nvPr/>
          </p:nvSpPr>
          <p:spPr>
            <a:xfrm>
              <a:off x="5847588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4" name="Google Shape;2994;p39"/>
            <p:cNvSpPr/>
            <p:nvPr/>
          </p:nvSpPr>
          <p:spPr>
            <a:xfrm>
              <a:off x="5746813" y="1592579"/>
              <a:ext cx="25336" cy="20764"/>
            </a:xfrm>
            <a:custGeom>
              <a:avLst/>
              <a:gdLst/>
              <a:ahLst/>
              <a:cxnLst/>
              <a:rect l="l" t="t" r="r" b="b"/>
              <a:pathLst>
                <a:path w="25336" h="20764" extrusionOk="0">
                  <a:moveTo>
                    <a:pt x="286" y="6858"/>
                  </a:moveTo>
                  <a:cubicBezTo>
                    <a:pt x="286" y="6858"/>
                    <a:pt x="0" y="7620"/>
                    <a:pt x="0" y="8096"/>
                  </a:cubicBezTo>
                  <a:cubicBezTo>
                    <a:pt x="0" y="15145"/>
                    <a:pt x="5715" y="20764"/>
                    <a:pt x="12668" y="20764"/>
                  </a:cubicBezTo>
                  <a:cubicBezTo>
                    <a:pt x="19621" y="20764"/>
                    <a:pt x="25337" y="15049"/>
                    <a:pt x="25337" y="8096"/>
                  </a:cubicBezTo>
                  <a:cubicBezTo>
                    <a:pt x="25337" y="4953"/>
                    <a:pt x="24098" y="2286"/>
                    <a:pt x="22288" y="0"/>
                  </a:cubicBezTo>
                  <a:cubicBezTo>
                    <a:pt x="14859" y="1905"/>
                    <a:pt x="7525" y="4191"/>
                    <a:pt x="286" y="67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5" name="Google Shape;2995;p39"/>
            <p:cNvSpPr/>
            <p:nvPr/>
          </p:nvSpPr>
          <p:spPr>
            <a:xfrm>
              <a:off x="5746908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6" name="Google Shape;2996;p39"/>
            <p:cNvSpPr/>
            <p:nvPr/>
          </p:nvSpPr>
          <p:spPr>
            <a:xfrm>
              <a:off x="5679662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7" name="Google Shape;2997;p39"/>
            <p:cNvSpPr/>
            <p:nvPr/>
          </p:nvSpPr>
          <p:spPr>
            <a:xfrm>
              <a:off x="5780436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8" name="Google Shape;2998;p39"/>
            <p:cNvSpPr/>
            <p:nvPr/>
          </p:nvSpPr>
          <p:spPr>
            <a:xfrm>
              <a:off x="5713285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9" name="Google Shape;2999;p39"/>
            <p:cNvSpPr/>
            <p:nvPr/>
          </p:nvSpPr>
          <p:spPr>
            <a:xfrm>
              <a:off x="5780436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0" name="Google Shape;3000;p39"/>
            <p:cNvSpPr/>
            <p:nvPr/>
          </p:nvSpPr>
          <p:spPr>
            <a:xfrm>
              <a:off x="5713285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1" name="Google Shape;3001;p39"/>
            <p:cNvSpPr/>
            <p:nvPr/>
          </p:nvSpPr>
          <p:spPr>
            <a:xfrm>
              <a:off x="5612510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2" name="Google Shape;3002;p39"/>
            <p:cNvSpPr/>
            <p:nvPr/>
          </p:nvSpPr>
          <p:spPr>
            <a:xfrm>
              <a:off x="5646134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12002" y="0"/>
                    <a:pt x="11525" y="286"/>
                    <a:pt x="10859" y="381"/>
                  </a:cubicBezTo>
                  <a:cubicBezTo>
                    <a:pt x="7239" y="3905"/>
                    <a:pt x="3715" y="7525"/>
                    <a:pt x="286" y="11144"/>
                  </a:cubicBezTo>
                  <a:cubicBezTo>
                    <a:pt x="286" y="11716"/>
                    <a:pt x="0" y="12097"/>
                    <a:pt x="0" y="12668"/>
                  </a:cubicBezTo>
                  <a:cubicBezTo>
                    <a:pt x="0" y="19717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3" name="Google Shape;3003;p39"/>
            <p:cNvSpPr/>
            <p:nvPr/>
          </p:nvSpPr>
          <p:spPr>
            <a:xfrm>
              <a:off x="5646134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4" name="Google Shape;3004;p39"/>
            <p:cNvSpPr/>
            <p:nvPr/>
          </p:nvSpPr>
          <p:spPr>
            <a:xfrm>
              <a:off x="5581650" y="1789556"/>
              <a:ext cx="22574" cy="25336"/>
            </a:xfrm>
            <a:custGeom>
              <a:avLst/>
              <a:gdLst/>
              <a:ahLst/>
              <a:cxnLst/>
              <a:rect l="l" t="t" r="r" b="b"/>
              <a:pathLst>
                <a:path w="22574" h="25336" extrusionOk="0">
                  <a:moveTo>
                    <a:pt x="9906" y="25336"/>
                  </a:moveTo>
                  <a:cubicBezTo>
                    <a:pt x="16954" y="25336"/>
                    <a:pt x="22574" y="19621"/>
                    <a:pt x="22574" y="12668"/>
                  </a:cubicBezTo>
                  <a:cubicBezTo>
                    <a:pt x="22574" y="5715"/>
                    <a:pt x="16859" y="0"/>
                    <a:pt x="9906" y="0"/>
                  </a:cubicBezTo>
                  <a:cubicBezTo>
                    <a:pt x="6953" y="0"/>
                    <a:pt x="4381" y="1143"/>
                    <a:pt x="2191" y="2857"/>
                  </a:cubicBezTo>
                  <a:cubicBezTo>
                    <a:pt x="1238" y="8572"/>
                    <a:pt x="476" y="14383"/>
                    <a:pt x="0" y="20288"/>
                  </a:cubicBezTo>
                  <a:cubicBezTo>
                    <a:pt x="2286" y="23336"/>
                    <a:pt x="5810" y="25336"/>
                    <a:pt x="9906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05" name="Google Shape;3005;p39"/>
          <p:cNvGrpSpPr/>
          <p:nvPr/>
        </p:nvGrpSpPr>
        <p:grpSpPr>
          <a:xfrm>
            <a:off x="7437910" y="2024074"/>
            <a:ext cx="1526550" cy="2568099"/>
            <a:chOff x="7326630" y="2406453"/>
            <a:chExt cx="1855536" cy="3121550"/>
          </a:xfrm>
        </p:grpSpPr>
        <p:grpSp>
          <p:nvGrpSpPr>
            <p:cNvPr id="3006" name="Google Shape;3006;p39"/>
            <p:cNvGrpSpPr/>
            <p:nvPr/>
          </p:nvGrpSpPr>
          <p:grpSpPr>
            <a:xfrm>
              <a:off x="7578085" y="2406453"/>
              <a:ext cx="1604081" cy="3121550"/>
              <a:chOff x="7578085" y="2406453"/>
              <a:chExt cx="1604081" cy="3121550"/>
            </a:xfrm>
          </p:grpSpPr>
          <p:grpSp>
            <p:nvGrpSpPr>
              <p:cNvPr id="3007" name="Google Shape;3007;p39"/>
              <p:cNvGrpSpPr/>
              <p:nvPr/>
            </p:nvGrpSpPr>
            <p:grpSpPr>
              <a:xfrm>
                <a:off x="8540668" y="4741925"/>
                <a:ext cx="641498" cy="786078"/>
                <a:chOff x="8540668" y="4741925"/>
                <a:chExt cx="641498" cy="786078"/>
              </a:xfrm>
            </p:grpSpPr>
            <p:sp>
              <p:nvSpPr>
                <p:cNvPr id="3008" name="Google Shape;3008;p39"/>
                <p:cNvSpPr/>
                <p:nvPr/>
              </p:nvSpPr>
              <p:spPr>
                <a:xfrm>
                  <a:off x="8540668" y="4741925"/>
                  <a:ext cx="619237" cy="755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237" h="755713" extrusionOk="0">
                      <a:moveTo>
                        <a:pt x="84981" y="217742"/>
                      </a:moveTo>
                      <a:cubicBezTo>
                        <a:pt x="84981" y="217742"/>
                        <a:pt x="112413" y="259842"/>
                        <a:pt x="126605" y="281464"/>
                      </a:cubicBezTo>
                      <a:cubicBezTo>
                        <a:pt x="133367" y="291751"/>
                        <a:pt x="138416" y="303181"/>
                        <a:pt x="140607" y="315278"/>
                      </a:cubicBezTo>
                      <a:cubicBezTo>
                        <a:pt x="151465" y="374904"/>
                        <a:pt x="117842" y="433483"/>
                        <a:pt x="88886" y="484632"/>
                      </a:cubicBezTo>
                      <a:cubicBezTo>
                        <a:pt x="38975" y="572548"/>
                        <a:pt x="-22842" y="652367"/>
                        <a:pt x="8495" y="755713"/>
                      </a:cubicBezTo>
                      <a:lnTo>
                        <a:pt x="619238" y="323850"/>
                      </a:lnTo>
                      <a:lnTo>
                        <a:pt x="388161" y="0"/>
                      </a:lnTo>
                      <a:lnTo>
                        <a:pt x="85076" y="217646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9" name="Google Shape;3009;p39"/>
                <p:cNvSpPr/>
                <p:nvPr/>
              </p:nvSpPr>
              <p:spPr>
                <a:xfrm rot="-2114294">
                  <a:off x="8491331" y="5278158"/>
                  <a:ext cx="748676" cy="37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998" h="37242" extrusionOk="0">
                      <a:moveTo>
                        <a:pt x="0" y="0"/>
                      </a:moveTo>
                      <a:lnTo>
                        <a:pt x="747998" y="0"/>
                      </a:lnTo>
                      <a:lnTo>
                        <a:pt x="747998" y="37243"/>
                      </a:lnTo>
                      <a:lnTo>
                        <a:pt x="0" y="3724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0" name="Google Shape;3010;p39"/>
                <p:cNvSpPr/>
                <p:nvPr/>
              </p:nvSpPr>
              <p:spPr>
                <a:xfrm>
                  <a:off x="8587555" y="5273617"/>
                  <a:ext cx="46088" cy="27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88" h="27901" extrusionOk="0">
                      <a:moveTo>
                        <a:pt x="42094" y="27902"/>
                      </a:moveTo>
                      <a:cubicBezTo>
                        <a:pt x="41427" y="27902"/>
                        <a:pt x="40856" y="27711"/>
                        <a:pt x="40189" y="27426"/>
                      </a:cubicBezTo>
                      <a:lnTo>
                        <a:pt x="2184" y="7614"/>
                      </a:lnTo>
                      <a:cubicBezTo>
                        <a:pt x="184" y="6566"/>
                        <a:pt x="-578" y="4089"/>
                        <a:pt x="470" y="2185"/>
                      </a:cubicBezTo>
                      <a:cubicBezTo>
                        <a:pt x="1517" y="184"/>
                        <a:pt x="3994" y="-578"/>
                        <a:pt x="5899" y="470"/>
                      </a:cubicBezTo>
                      <a:lnTo>
                        <a:pt x="43904" y="20282"/>
                      </a:lnTo>
                      <a:cubicBezTo>
                        <a:pt x="45904" y="21330"/>
                        <a:pt x="46666" y="23806"/>
                        <a:pt x="45618" y="25711"/>
                      </a:cubicBezTo>
                      <a:cubicBezTo>
                        <a:pt x="44856" y="27140"/>
                        <a:pt x="43523" y="27902"/>
                        <a:pt x="41999" y="2790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1" name="Google Shape;3011;p39"/>
                <p:cNvSpPr/>
                <p:nvPr/>
              </p:nvSpPr>
              <p:spPr>
                <a:xfrm>
                  <a:off x="8608746" y="5238665"/>
                  <a:ext cx="52283" cy="27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83" h="27421" extrusionOk="0">
                      <a:moveTo>
                        <a:pt x="48240" y="27421"/>
                      </a:moveTo>
                      <a:cubicBezTo>
                        <a:pt x="47668" y="27421"/>
                        <a:pt x="47192" y="27326"/>
                        <a:pt x="46621" y="27040"/>
                      </a:cubicBezTo>
                      <a:lnTo>
                        <a:pt x="2425" y="7800"/>
                      </a:lnTo>
                      <a:cubicBezTo>
                        <a:pt x="329" y="6942"/>
                        <a:pt x="-528" y="4561"/>
                        <a:pt x="329" y="2466"/>
                      </a:cubicBezTo>
                      <a:cubicBezTo>
                        <a:pt x="1186" y="370"/>
                        <a:pt x="3568" y="-582"/>
                        <a:pt x="5663" y="370"/>
                      </a:cubicBezTo>
                      <a:lnTo>
                        <a:pt x="49859" y="19611"/>
                      </a:lnTo>
                      <a:cubicBezTo>
                        <a:pt x="51955" y="20468"/>
                        <a:pt x="52812" y="22849"/>
                        <a:pt x="51955" y="24944"/>
                      </a:cubicBezTo>
                      <a:cubicBezTo>
                        <a:pt x="51288" y="26469"/>
                        <a:pt x="49764" y="27421"/>
                        <a:pt x="48240" y="2742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2" name="Google Shape;3012;p39"/>
                <p:cNvSpPr/>
                <p:nvPr/>
              </p:nvSpPr>
              <p:spPr>
                <a:xfrm>
                  <a:off x="8629782" y="5202306"/>
                  <a:ext cx="51360" cy="24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60" h="24346" extrusionOk="0">
                      <a:moveTo>
                        <a:pt x="47302" y="24347"/>
                      </a:moveTo>
                      <a:cubicBezTo>
                        <a:pt x="47302" y="24347"/>
                        <a:pt x="46349" y="24347"/>
                        <a:pt x="45873" y="24061"/>
                      </a:cubicBezTo>
                      <a:lnTo>
                        <a:pt x="2629" y="7868"/>
                      </a:lnTo>
                      <a:cubicBezTo>
                        <a:pt x="534" y="7106"/>
                        <a:pt x="-514" y="4725"/>
                        <a:pt x="248" y="2630"/>
                      </a:cubicBezTo>
                      <a:cubicBezTo>
                        <a:pt x="1010" y="534"/>
                        <a:pt x="3296" y="-514"/>
                        <a:pt x="5487" y="248"/>
                      </a:cubicBezTo>
                      <a:lnTo>
                        <a:pt x="48731" y="16441"/>
                      </a:lnTo>
                      <a:cubicBezTo>
                        <a:pt x="50826" y="17203"/>
                        <a:pt x="51874" y="19584"/>
                        <a:pt x="51112" y="21680"/>
                      </a:cubicBezTo>
                      <a:cubicBezTo>
                        <a:pt x="50540" y="23299"/>
                        <a:pt x="48921" y="24347"/>
                        <a:pt x="47302" y="2434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3" name="Google Shape;3013;p39"/>
                <p:cNvSpPr/>
                <p:nvPr/>
              </p:nvSpPr>
              <p:spPr>
                <a:xfrm>
                  <a:off x="8651130" y="5161264"/>
                  <a:ext cx="50574" cy="23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74" h="23096" extrusionOk="0">
                      <a:moveTo>
                        <a:pt x="46528" y="23097"/>
                      </a:moveTo>
                      <a:cubicBezTo>
                        <a:pt x="46528" y="23097"/>
                        <a:pt x="45671" y="23097"/>
                        <a:pt x="45195" y="22906"/>
                      </a:cubicBezTo>
                      <a:lnTo>
                        <a:pt x="2713" y="7857"/>
                      </a:lnTo>
                      <a:cubicBezTo>
                        <a:pt x="618" y="7095"/>
                        <a:pt x="-525" y="4809"/>
                        <a:pt x="237" y="2713"/>
                      </a:cubicBezTo>
                      <a:cubicBezTo>
                        <a:pt x="999" y="618"/>
                        <a:pt x="3284" y="-525"/>
                        <a:pt x="5380" y="237"/>
                      </a:cubicBezTo>
                      <a:lnTo>
                        <a:pt x="47862" y="15286"/>
                      </a:lnTo>
                      <a:cubicBezTo>
                        <a:pt x="49957" y="16048"/>
                        <a:pt x="51100" y="18334"/>
                        <a:pt x="50338" y="20430"/>
                      </a:cubicBezTo>
                      <a:cubicBezTo>
                        <a:pt x="49766" y="22049"/>
                        <a:pt x="48147" y="23097"/>
                        <a:pt x="46528" y="2309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4" name="Google Shape;3014;p39"/>
                <p:cNvSpPr/>
                <p:nvPr/>
              </p:nvSpPr>
              <p:spPr>
                <a:xfrm>
                  <a:off x="8977563" y="4942247"/>
                  <a:ext cx="101846" cy="2338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846" h="233828" extrusionOk="0">
                      <a:moveTo>
                        <a:pt x="39087" y="233828"/>
                      </a:moveTo>
                      <a:cubicBezTo>
                        <a:pt x="37944" y="233828"/>
                        <a:pt x="36801" y="233352"/>
                        <a:pt x="36039" y="232399"/>
                      </a:cubicBezTo>
                      <a:cubicBezTo>
                        <a:pt x="7750" y="199728"/>
                        <a:pt x="-3966" y="165153"/>
                        <a:pt x="1178" y="129529"/>
                      </a:cubicBezTo>
                      <a:cubicBezTo>
                        <a:pt x="12036" y="54949"/>
                        <a:pt x="92142" y="2847"/>
                        <a:pt x="95571" y="656"/>
                      </a:cubicBezTo>
                      <a:cubicBezTo>
                        <a:pt x="97476" y="-582"/>
                        <a:pt x="99952" y="-11"/>
                        <a:pt x="101191" y="1894"/>
                      </a:cubicBezTo>
                      <a:cubicBezTo>
                        <a:pt x="102429" y="3799"/>
                        <a:pt x="101857" y="6276"/>
                        <a:pt x="99952" y="7514"/>
                      </a:cubicBezTo>
                      <a:cubicBezTo>
                        <a:pt x="99190" y="7990"/>
                        <a:pt x="19466" y="59901"/>
                        <a:pt x="9179" y="130767"/>
                      </a:cubicBezTo>
                      <a:cubicBezTo>
                        <a:pt x="4416" y="163914"/>
                        <a:pt x="15466" y="196300"/>
                        <a:pt x="42135" y="227065"/>
                      </a:cubicBezTo>
                      <a:cubicBezTo>
                        <a:pt x="43564" y="228780"/>
                        <a:pt x="43374" y="231351"/>
                        <a:pt x="41754" y="232780"/>
                      </a:cubicBezTo>
                      <a:cubicBezTo>
                        <a:pt x="40992" y="233447"/>
                        <a:pt x="40040" y="233733"/>
                        <a:pt x="39087" y="23373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015" name="Google Shape;3015;p39"/>
              <p:cNvGrpSpPr/>
              <p:nvPr/>
            </p:nvGrpSpPr>
            <p:grpSpPr>
              <a:xfrm>
                <a:off x="8055768" y="2406453"/>
                <a:ext cx="283908" cy="365253"/>
                <a:chOff x="8055768" y="2406453"/>
                <a:chExt cx="283908" cy="365253"/>
              </a:xfrm>
            </p:grpSpPr>
            <p:sp>
              <p:nvSpPr>
                <p:cNvPr id="3016" name="Google Shape;3016;p39"/>
                <p:cNvSpPr/>
                <p:nvPr/>
              </p:nvSpPr>
              <p:spPr>
                <a:xfrm>
                  <a:off x="8170830" y="2544564"/>
                  <a:ext cx="156448" cy="227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448" h="227142" extrusionOk="0">
                      <a:moveTo>
                        <a:pt x="75438" y="226353"/>
                      </a:moveTo>
                      <a:cubicBezTo>
                        <a:pt x="113442" y="220447"/>
                        <a:pt x="164592" y="203302"/>
                        <a:pt x="155353" y="165964"/>
                      </a:cubicBezTo>
                      <a:lnTo>
                        <a:pt x="136684" y="34234"/>
                      </a:lnTo>
                      <a:cubicBezTo>
                        <a:pt x="131921" y="3468"/>
                        <a:pt x="71342" y="-3390"/>
                        <a:pt x="40481" y="1372"/>
                      </a:cubicBezTo>
                      <a:cubicBezTo>
                        <a:pt x="9620" y="6135"/>
                        <a:pt x="-2572" y="30043"/>
                        <a:pt x="2191" y="60904"/>
                      </a:cubicBezTo>
                      <a:lnTo>
                        <a:pt x="0" y="165964"/>
                      </a:lnTo>
                      <a:cubicBezTo>
                        <a:pt x="2571" y="204350"/>
                        <a:pt x="37433" y="232258"/>
                        <a:pt x="75438" y="226353"/>
                      </a:cubicBezTo>
                      <a:lnTo>
                        <a:pt x="75438" y="226353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7" name="Google Shape;3017;p39"/>
                <p:cNvSpPr/>
                <p:nvPr/>
              </p:nvSpPr>
              <p:spPr>
                <a:xfrm>
                  <a:off x="8170830" y="2544564"/>
                  <a:ext cx="136683" cy="165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3" h="165964" extrusionOk="0">
                      <a:moveTo>
                        <a:pt x="128683" y="70333"/>
                      </a:moveTo>
                      <a:lnTo>
                        <a:pt x="136684" y="34234"/>
                      </a:lnTo>
                      <a:cubicBezTo>
                        <a:pt x="131921" y="3468"/>
                        <a:pt x="71342" y="-3390"/>
                        <a:pt x="40481" y="1372"/>
                      </a:cubicBezTo>
                      <a:cubicBezTo>
                        <a:pt x="9715" y="6135"/>
                        <a:pt x="-2572" y="30043"/>
                        <a:pt x="2191" y="60904"/>
                      </a:cubicBezTo>
                      <a:lnTo>
                        <a:pt x="0" y="165964"/>
                      </a:lnTo>
                      <a:lnTo>
                        <a:pt x="128683" y="7033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8" name="Google Shape;3018;p39"/>
                <p:cNvSpPr/>
                <p:nvPr/>
              </p:nvSpPr>
              <p:spPr>
                <a:xfrm>
                  <a:off x="8276748" y="2527299"/>
                  <a:ext cx="62928" cy="62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28" h="62928" extrusionOk="0">
                      <a:moveTo>
                        <a:pt x="38100" y="58452"/>
                      </a:moveTo>
                      <a:lnTo>
                        <a:pt x="9049" y="62929"/>
                      </a:lnTo>
                      <a:lnTo>
                        <a:pt x="0" y="4826"/>
                      </a:lnTo>
                      <a:lnTo>
                        <a:pt x="29051" y="349"/>
                      </a:lnTo>
                      <a:cubicBezTo>
                        <a:pt x="45148" y="-2127"/>
                        <a:pt x="60103" y="8827"/>
                        <a:pt x="62579" y="24924"/>
                      </a:cubicBezTo>
                      <a:lnTo>
                        <a:pt x="62579" y="24924"/>
                      </a:lnTo>
                      <a:cubicBezTo>
                        <a:pt x="65056" y="41021"/>
                        <a:pt x="54102" y="55975"/>
                        <a:pt x="38005" y="58452"/>
                      </a:cubicBezTo>
                      <a:close/>
                    </a:path>
                  </a:pathLst>
                </a:custGeom>
                <a:solidFill>
                  <a:srgbClr val="783F0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9" name="Google Shape;3019;p39"/>
                <p:cNvSpPr/>
                <p:nvPr/>
              </p:nvSpPr>
              <p:spPr>
                <a:xfrm>
                  <a:off x="8113627" y="2420068"/>
                  <a:ext cx="193928" cy="248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928" h="248781" extrusionOk="0">
                      <a:moveTo>
                        <a:pt x="116640" y="247693"/>
                      </a:moveTo>
                      <a:cubicBezTo>
                        <a:pt x="166455" y="239978"/>
                        <a:pt x="200555" y="193305"/>
                        <a:pt x="192840" y="143489"/>
                      </a:cubicBezTo>
                      <a:lnTo>
                        <a:pt x="181600" y="71004"/>
                      </a:lnTo>
                      <a:cubicBezTo>
                        <a:pt x="173885" y="21188"/>
                        <a:pt x="126641" y="-6434"/>
                        <a:pt x="76825" y="1281"/>
                      </a:cubicBezTo>
                      <a:cubicBezTo>
                        <a:pt x="27009" y="8996"/>
                        <a:pt x="-6614" y="49192"/>
                        <a:pt x="1101" y="99008"/>
                      </a:cubicBezTo>
                      <a:lnTo>
                        <a:pt x="12341" y="171493"/>
                      </a:lnTo>
                      <a:cubicBezTo>
                        <a:pt x="20056" y="221308"/>
                        <a:pt x="66729" y="255408"/>
                        <a:pt x="116544" y="247693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20" name="Google Shape;3020;p39"/>
                <p:cNvSpPr/>
                <p:nvPr/>
              </p:nvSpPr>
              <p:spPr>
                <a:xfrm>
                  <a:off x="8305411" y="2543824"/>
                  <a:ext cx="20737" cy="19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37" h="19776" extrusionOk="0">
                      <a:moveTo>
                        <a:pt x="16677" y="7637"/>
                      </a:moveTo>
                      <a:cubicBezTo>
                        <a:pt x="11819" y="7066"/>
                        <a:pt x="7246" y="10399"/>
                        <a:pt x="7437" y="15543"/>
                      </a:cubicBezTo>
                      <a:cubicBezTo>
                        <a:pt x="7532" y="20305"/>
                        <a:pt x="103" y="21544"/>
                        <a:pt x="8" y="16686"/>
                      </a:cubicBezTo>
                      <a:cubicBezTo>
                        <a:pt x="-278" y="6685"/>
                        <a:pt x="7342" y="-1031"/>
                        <a:pt x="17533" y="112"/>
                      </a:cubicBezTo>
                      <a:cubicBezTo>
                        <a:pt x="22296" y="684"/>
                        <a:pt x="21534" y="8113"/>
                        <a:pt x="16677" y="7637"/>
                      </a:cubicBezTo>
                      <a:lnTo>
                        <a:pt x="16677" y="7637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21" name="Google Shape;3021;p39"/>
                <p:cNvSpPr/>
                <p:nvPr/>
              </p:nvSpPr>
              <p:spPr>
                <a:xfrm>
                  <a:off x="8263699" y="2497835"/>
                  <a:ext cx="37337" cy="31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37" h="31314" extrusionOk="0">
                      <a:moveTo>
                        <a:pt x="0" y="12383"/>
                      </a:moveTo>
                      <a:cubicBezTo>
                        <a:pt x="9430" y="22098"/>
                        <a:pt x="21145" y="34481"/>
                        <a:pt x="37338" y="30575"/>
                      </a:cubicBezTo>
                      <a:lnTo>
                        <a:pt x="33242" y="857"/>
                      </a:lnTo>
                      <a:lnTo>
                        <a:pt x="0" y="0"/>
                      </a:lnTo>
                      <a:lnTo>
                        <a:pt x="0" y="1238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022" name="Google Shape;3022;p39"/>
                <p:cNvGrpSpPr/>
                <p:nvPr/>
              </p:nvGrpSpPr>
              <p:grpSpPr>
                <a:xfrm>
                  <a:off x="8126500" y="2524111"/>
                  <a:ext cx="125248" cy="93296"/>
                  <a:chOff x="8126500" y="2524111"/>
                  <a:chExt cx="125248" cy="93296"/>
                </a:xfrm>
              </p:grpSpPr>
              <p:sp>
                <p:nvSpPr>
                  <p:cNvPr id="3023" name="Google Shape;3023;p39"/>
                  <p:cNvSpPr/>
                  <p:nvPr/>
                </p:nvSpPr>
                <p:spPr>
                  <a:xfrm>
                    <a:off x="8185594" y="2557934"/>
                    <a:ext cx="23948" cy="382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948" h="38294" extrusionOk="0">
                        <a:moveTo>
                          <a:pt x="3429" y="38199"/>
                        </a:moveTo>
                        <a:cubicBezTo>
                          <a:pt x="3429" y="38199"/>
                          <a:pt x="3810" y="38199"/>
                          <a:pt x="4000" y="38199"/>
                        </a:cubicBezTo>
                        <a:lnTo>
                          <a:pt x="21241" y="35532"/>
                        </a:lnTo>
                        <a:cubicBezTo>
                          <a:pt x="22955" y="35247"/>
                          <a:pt x="24193" y="33627"/>
                          <a:pt x="23908" y="31913"/>
                        </a:cubicBezTo>
                        <a:cubicBezTo>
                          <a:pt x="23622" y="30198"/>
                          <a:pt x="22003" y="28960"/>
                          <a:pt x="20288" y="29246"/>
                        </a:cubicBezTo>
                        <a:lnTo>
                          <a:pt x="6763" y="31341"/>
                        </a:lnTo>
                        <a:lnTo>
                          <a:pt x="6382" y="3148"/>
                        </a:lnTo>
                        <a:cubicBezTo>
                          <a:pt x="6382" y="1433"/>
                          <a:pt x="4953" y="-91"/>
                          <a:pt x="3143" y="4"/>
                        </a:cubicBezTo>
                        <a:cubicBezTo>
                          <a:pt x="1334" y="4"/>
                          <a:pt x="0" y="1433"/>
                          <a:pt x="0" y="3243"/>
                        </a:cubicBezTo>
                        <a:lnTo>
                          <a:pt x="381" y="35152"/>
                        </a:lnTo>
                        <a:cubicBezTo>
                          <a:pt x="381" y="36104"/>
                          <a:pt x="762" y="36961"/>
                          <a:pt x="1524" y="37533"/>
                        </a:cubicBezTo>
                        <a:cubicBezTo>
                          <a:pt x="2095" y="38009"/>
                          <a:pt x="2762" y="38295"/>
                          <a:pt x="3524" y="3829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4" name="Google Shape;3024;p39"/>
                  <p:cNvSpPr/>
                  <p:nvPr/>
                </p:nvSpPr>
                <p:spPr>
                  <a:xfrm>
                    <a:off x="8185762" y="2605262"/>
                    <a:ext cx="23278" cy="121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278" h="12145" extrusionOk="0">
                        <a:moveTo>
                          <a:pt x="975" y="9445"/>
                        </a:moveTo>
                        <a:cubicBezTo>
                          <a:pt x="975" y="9445"/>
                          <a:pt x="1261" y="9731"/>
                          <a:pt x="1451" y="9826"/>
                        </a:cubicBezTo>
                        <a:cubicBezTo>
                          <a:pt x="8690" y="14303"/>
                          <a:pt x="18215" y="12112"/>
                          <a:pt x="22787" y="4873"/>
                        </a:cubicBezTo>
                        <a:cubicBezTo>
                          <a:pt x="23740" y="3349"/>
                          <a:pt x="23263" y="1349"/>
                          <a:pt x="21739" y="491"/>
                        </a:cubicBezTo>
                        <a:cubicBezTo>
                          <a:pt x="20215" y="-461"/>
                          <a:pt x="18310" y="15"/>
                          <a:pt x="17357" y="1539"/>
                        </a:cubicBezTo>
                        <a:cubicBezTo>
                          <a:pt x="14691" y="5825"/>
                          <a:pt x="9071" y="7064"/>
                          <a:pt x="4880" y="4397"/>
                        </a:cubicBezTo>
                        <a:cubicBezTo>
                          <a:pt x="3356" y="3444"/>
                          <a:pt x="1451" y="3920"/>
                          <a:pt x="499" y="5444"/>
                        </a:cubicBezTo>
                        <a:cubicBezTo>
                          <a:pt x="-359" y="6778"/>
                          <a:pt x="-73" y="8492"/>
                          <a:pt x="1070" y="954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5" name="Google Shape;3025;p39"/>
                  <p:cNvSpPr/>
                  <p:nvPr/>
                </p:nvSpPr>
                <p:spPr>
                  <a:xfrm>
                    <a:off x="8198756" y="2524111"/>
                    <a:ext cx="38637" cy="139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637" h="13966" extrusionOk="0">
                        <a:moveTo>
                          <a:pt x="3698" y="13920"/>
                        </a:moveTo>
                        <a:cubicBezTo>
                          <a:pt x="3698" y="13920"/>
                          <a:pt x="3793" y="13920"/>
                          <a:pt x="3888" y="13920"/>
                        </a:cubicBezTo>
                        <a:lnTo>
                          <a:pt x="36178" y="6300"/>
                        </a:lnTo>
                        <a:cubicBezTo>
                          <a:pt x="37892" y="5919"/>
                          <a:pt x="38940" y="4204"/>
                          <a:pt x="38559" y="2490"/>
                        </a:cubicBezTo>
                        <a:cubicBezTo>
                          <a:pt x="38178" y="775"/>
                          <a:pt x="36464" y="-368"/>
                          <a:pt x="34749" y="109"/>
                        </a:cubicBezTo>
                        <a:lnTo>
                          <a:pt x="2459" y="7729"/>
                        </a:lnTo>
                        <a:cubicBezTo>
                          <a:pt x="745" y="8110"/>
                          <a:pt x="-303" y="9824"/>
                          <a:pt x="78" y="11539"/>
                        </a:cubicBezTo>
                        <a:cubicBezTo>
                          <a:pt x="459" y="13158"/>
                          <a:pt x="2078" y="14206"/>
                          <a:pt x="3698" y="1392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6" name="Google Shape;3026;p39"/>
                  <p:cNvSpPr/>
                  <p:nvPr/>
                </p:nvSpPr>
                <p:spPr>
                  <a:xfrm>
                    <a:off x="8126500" y="2538392"/>
                    <a:ext cx="39130" cy="10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130" h="10306" extrusionOk="0">
                        <a:moveTo>
                          <a:pt x="2991" y="10211"/>
                        </a:moveTo>
                        <a:cubicBezTo>
                          <a:pt x="2991" y="10211"/>
                          <a:pt x="3373" y="10211"/>
                          <a:pt x="3563" y="10211"/>
                        </a:cubicBezTo>
                        <a:lnTo>
                          <a:pt x="36329" y="6306"/>
                        </a:lnTo>
                        <a:cubicBezTo>
                          <a:pt x="38043" y="6115"/>
                          <a:pt x="39377" y="4496"/>
                          <a:pt x="39092" y="2782"/>
                        </a:cubicBezTo>
                        <a:cubicBezTo>
                          <a:pt x="38901" y="1067"/>
                          <a:pt x="37282" y="-171"/>
                          <a:pt x="35567" y="19"/>
                        </a:cubicBezTo>
                        <a:lnTo>
                          <a:pt x="2801" y="3925"/>
                        </a:lnTo>
                        <a:cubicBezTo>
                          <a:pt x="1086" y="4115"/>
                          <a:pt x="-247" y="5734"/>
                          <a:pt x="39" y="7449"/>
                        </a:cubicBezTo>
                        <a:cubicBezTo>
                          <a:pt x="229" y="8973"/>
                          <a:pt x="1468" y="10211"/>
                          <a:pt x="2991" y="1030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3027" name="Google Shape;3027;p39"/>
                  <p:cNvGrpSpPr/>
                  <p:nvPr/>
                </p:nvGrpSpPr>
                <p:grpSpPr>
                  <a:xfrm>
                    <a:off x="8126934" y="2557000"/>
                    <a:ext cx="49650" cy="29212"/>
                    <a:chOff x="8126934" y="2557000"/>
                    <a:chExt cx="49650" cy="29212"/>
                  </a:xfrm>
                </p:grpSpPr>
                <p:sp>
                  <p:nvSpPr>
                    <p:cNvPr id="3028" name="Google Shape;3028;p39"/>
                    <p:cNvSpPr/>
                    <p:nvPr/>
                  </p:nvSpPr>
                  <p:spPr>
                    <a:xfrm>
                      <a:off x="8129443" y="2557747"/>
                      <a:ext cx="47141" cy="2595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141" h="25959" extrusionOk="0">
                          <a:moveTo>
                            <a:pt x="47007" y="9430"/>
                          </a:moveTo>
                          <a:lnTo>
                            <a:pt x="47007" y="9430"/>
                          </a:lnTo>
                          <a:cubicBezTo>
                            <a:pt x="47960" y="15526"/>
                            <a:pt x="43769" y="21241"/>
                            <a:pt x="37672" y="22193"/>
                          </a:cubicBezTo>
                          <a:lnTo>
                            <a:pt x="14336" y="25813"/>
                          </a:lnTo>
                          <a:cubicBezTo>
                            <a:pt x="7574" y="26861"/>
                            <a:pt x="1191" y="22193"/>
                            <a:pt x="144" y="15430"/>
                          </a:cubicBezTo>
                          <a:lnTo>
                            <a:pt x="144" y="15430"/>
                          </a:lnTo>
                          <a:cubicBezTo>
                            <a:pt x="-999" y="7811"/>
                            <a:pt x="4811" y="1048"/>
                            <a:pt x="12526" y="1048"/>
                          </a:cubicBezTo>
                          <a:lnTo>
                            <a:pt x="36053" y="0"/>
                          </a:lnTo>
                          <a:cubicBezTo>
                            <a:pt x="41483" y="0"/>
                            <a:pt x="46150" y="4000"/>
                            <a:pt x="47007" y="943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029" name="Google Shape;3029;p39"/>
                    <p:cNvSpPr/>
                    <p:nvPr/>
                  </p:nvSpPr>
                  <p:spPr>
                    <a:xfrm>
                      <a:off x="8126934" y="2557000"/>
                      <a:ext cx="29212" cy="292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212" h="29212" extrusionOk="0">
                          <a:moveTo>
                            <a:pt x="176" y="16845"/>
                          </a:moveTo>
                          <a:cubicBezTo>
                            <a:pt x="1414" y="24846"/>
                            <a:pt x="8844" y="30275"/>
                            <a:pt x="16845" y="29037"/>
                          </a:cubicBezTo>
                          <a:cubicBezTo>
                            <a:pt x="24846" y="27798"/>
                            <a:pt x="30275" y="20369"/>
                            <a:pt x="29037" y="12368"/>
                          </a:cubicBezTo>
                          <a:cubicBezTo>
                            <a:pt x="27799" y="4367"/>
                            <a:pt x="20369" y="-1062"/>
                            <a:pt x="12368" y="176"/>
                          </a:cubicBezTo>
                          <a:cubicBezTo>
                            <a:pt x="4367" y="1414"/>
                            <a:pt x="-1062" y="8844"/>
                            <a:pt x="176" y="1684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030" name="Google Shape;3030;p39"/>
                  <p:cNvGrpSpPr/>
                  <p:nvPr/>
                </p:nvGrpSpPr>
                <p:grpSpPr>
                  <a:xfrm>
                    <a:off x="8203325" y="2544645"/>
                    <a:ext cx="48423" cy="33471"/>
                    <a:chOff x="8203325" y="2544645"/>
                    <a:chExt cx="48423" cy="33471"/>
                  </a:xfrm>
                </p:grpSpPr>
                <p:sp>
                  <p:nvSpPr>
                    <p:cNvPr id="3031" name="Google Shape;3031;p39"/>
                    <p:cNvSpPr/>
                    <p:nvPr/>
                  </p:nvSpPr>
                  <p:spPr>
                    <a:xfrm>
                      <a:off x="8205120" y="2544645"/>
                      <a:ext cx="46628" cy="284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628" h="28477" extrusionOk="0">
                          <a:moveTo>
                            <a:pt x="0" y="19008"/>
                          </a:moveTo>
                          <a:lnTo>
                            <a:pt x="0" y="19008"/>
                          </a:lnTo>
                          <a:cubicBezTo>
                            <a:pt x="953" y="25104"/>
                            <a:pt x="6668" y="29295"/>
                            <a:pt x="12764" y="28342"/>
                          </a:cubicBezTo>
                          <a:lnTo>
                            <a:pt x="36100" y="24723"/>
                          </a:lnTo>
                          <a:cubicBezTo>
                            <a:pt x="42863" y="23675"/>
                            <a:pt x="47530" y="17293"/>
                            <a:pt x="46482" y="10531"/>
                          </a:cubicBezTo>
                          <a:lnTo>
                            <a:pt x="46482" y="10531"/>
                          </a:lnTo>
                          <a:cubicBezTo>
                            <a:pt x="45339" y="2911"/>
                            <a:pt x="37624" y="-1757"/>
                            <a:pt x="30385" y="625"/>
                          </a:cubicBezTo>
                          <a:lnTo>
                            <a:pt x="7715" y="6721"/>
                          </a:lnTo>
                          <a:cubicBezTo>
                            <a:pt x="2477" y="8435"/>
                            <a:pt x="-667" y="13674"/>
                            <a:pt x="191" y="1900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032" name="Google Shape;3032;p39"/>
                    <p:cNvSpPr/>
                    <p:nvPr/>
                  </p:nvSpPr>
                  <p:spPr>
                    <a:xfrm>
                      <a:off x="8203325" y="2548904"/>
                      <a:ext cx="29212" cy="292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212" h="29212" extrusionOk="0">
                          <a:moveTo>
                            <a:pt x="29036" y="12368"/>
                          </a:moveTo>
                          <a:cubicBezTo>
                            <a:pt x="30275" y="20369"/>
                            <a:pt x="24845" y="27798"/>
                            <a:pt x="16845" y="29037"/>
                          </a:cubicBezTo>
                          <a:cubicBezTo>
                            <a:pt x="8843" y="30275"/>
                            <a:pt x="1414" y="24846"/>
                            <a:pt x="176" y="16845"/>
                          </a:cubicBezTo>
                          <a:cubicBezTo>
                            <a:pt x="-1062" y="8844"/>
                            <a:pt x="4367" y="1414"/>
                            <a:pt x="12368" y="176"/>
                          </a:cubicBezTo>
                          <a:cubicBezTo>
                            <a:pt x="20369" y="-1062"/>
                            <a:pt x="27798" y="4367"/>
                            <a:pt x="29036" y="1236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sp>
              <p:nvSpPr>
                <p:cNvPr id="3033" name="Google Shape;3033;p39"/>
                <p:cNvSpPr/>
                <p:nvPr/>
              </p:nvSpPr>
              <p:spPr>
                <a:xfrm>
                  <a:off x="8177726" y="2406453"/>
                  <a:ext cx="25626" cy="159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26" h="15922" extrusionOk="0">
                      <a:moveTo>
                        <a:pt x="9201" y="12610"/>
                      </a:moveTo>
                      <a:cubicBezTo>
                        <a:pt x="10154" y="8705"/>
                        <a:pt x="15011" y="7562"/>
                        <a:pt x="16440" y="11848"/>
                      </a:cubicBezTo>
                      <a:cubicBezTo>
                        <a:pt x="17964" y="9848"/>
                        <a:pt x="19393" y="7943"/>
                        <a:pt x="20917" y="5943"/>
                      </a:cubicBezTo>
                      <a:cubicBezTo>
                        <a:pt x="16250" y="6133"/>
                        <a:pt x="11583" y="6324"/>
                        <a:pt x="6915" y="6514"/>
                      </a:cubicBezTo>
                      <a:cubicBezTo>
                        <a:pt x="915" y="6800"/>
                        <a:pt x="915" y="16135"/>
                        <a:pt x="6915" y="15849"/>
                      </a:cubicBezTo>
                      <a:cubicBezTo>
                        <a:pt x="11583" y="15658"/>
                        <a:pt x="16250" y="15468"/>
                        <a:pt x="20917" y="15277"/>
                      </a:cubicBezTo>
                      <a:cubicBezTo>
                        <a:pt x="23774" y="15182"/>
                        <a:pt x="26442" y="12325"/>
                        <a:pt x="25393" y="9372"/>
                      </a:cubicBezTo>
                      <a:cubicBezTo>
                        <a:pt x="21108" y="-3201"/>
                        <a:pt x="3391" y="-3296"/>
                        <a:pt x="153" y="10134"/>
                      </a:cubicBezTo>
                      <a:cubicBezTo>
                        <a:pt x="-1276" y="15944"/>
                        <a:pt x="7772" y="18421"/>
                        <a:pt x="9106" y="12610"/>
                      </a:cubicBezTo>
                      <a:lnTo>
                        <a:pt x="9106" y="1261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34" name="Google Shape;3034;p39"/>
                <p:cNvSpPr/>
                <p:nvPr/>
              </p:nvSpPr>
              <p:spPr>
                <a:xfrm>
                  <a:off x="8114099" y="2413414"/>
                  <a:ext cx="183698" cy="118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698" h="118901" extrusionOk="0">
                      <a:moveTo>
                        <a:pt x="183699" y="93946"/>
                      </a:moveTo>
                      <a:lnTo>
                        <a:pt x="2819" y="118901"/>
                      </a:lnTo>
                      <a:cubicBezTo>
                        <a:pt x="2819" y="118901"/>
                        <a:pt x="-22136" y="19365"/>
                        <a:pt x="76448" y="2029"/>
                      </a:cubicBezTo>
                      <a:cubicBezTo>
                        <a:pt x="179985" y="-16163"/>
                        <a:pt x="183699" y="93946"/>
                        <a:pt x="183699" y="9394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35" name="Google Shape;3035;p39"/>
                <p:cNvSpPr/>
                <p:nvPr/>
              </p:nvSpPr>
              <p:spPr>
                <a:xfrm>
                  <a:off x="8055768" y="2497870"/>
                  <a:ext cx="242029" cy="45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029" h="45685" extrusionOk="0">
                      <a:moveTo>
                        <a:pt x="242030" y="9490"/>
                      </a:moveTo>
                      <a:lnTo>
                        <a:pt x="0" y="45685"/>
                      </a:lnTo>
                      <a:lnTo>
                        <a:pt x="0" y="45685"/>
                      </a:lnTo>
                      <a:cubicBezTo>
                        <a:pt x="0" y="19587"/>
                        <a:pt x="21812" y="-1273"/>
                        <a:pt x="47911" y="61"/>
                      </a:cubicBezTo>
                      <a:lnTo>
                        <a:pt x="242030" y="958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036" name="Google Shape;3036;p39"/>
              <p:cNvSpPr/>
              <p:nvPr/>
            </p:nvSpPr>
            <p:spPr>
              <a:xfrm>
                <a:off x="7829169" y="3351180"/>
                <a:ext cx="1239488" cy="1818417"/>
              </a:xfrm>
              <a:custGeom>
                <a:avLst/>
                <a:gdLst/>
                <a:ahLst/>
                <a:cxnLst/>
                <a:rect l="l" t="t" r="r" b="b"/>
                <a:pathLst>
                  <a:path w="1239488" h="1818417" extrusionOk="0">
                    <a:moveTo>
                      <a:pt x="1239488" y="1481995"/>
                    </a:moveTo>
                    <a:lnTo>
                      <a:pt x="638842" y="830675"/>
                    </a:lnTo>
                    <a:lnTo>
                      <a:pt x="733139" y="0"/>
                    </a:lnTo>
                    <a:lnTo>
                      <a:pt x="0" y="0"/>
                    </a:lnTo>
                    <a:lnTo>
                      <a:pt x="273177" y="778954"/>
                    </a:lnTo>
                    <a:cubicBezTo>
                      <a:pt x="268605" y="803339"/>
                      <a:pt x="267271" y="828103"/>
                      <a:pt x="269271" y="852773"/>
                    </a:cubicBezTo>
                    <a:lnTo>
                      <a:pt x="619030" y="1818418"/>
                    </a:lnTo>
                    <a:lnTo>
                      <a:pt x="1239488" y="148199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7" name="Google Shape;3037;p39"/>
              <p:cNvSpPr/>
              <p:nvPr/>
            </p:nvSpPr>
            <p:spPr>
              <a:xfrm>
                <a:off x="7829169" y="2698241"/>
                <a:ext cx="733138" cy="652938"/>
              </a:xfrm>
              <a:custGeom>
                <a:avLst/>
                <a:gdLst/>
                <a:ahLst/>
                <a:cxnLst/>
                <a:rect l="l" t="t" r="r" b="b"/>
                <a:pathLst>
                  <a:path w="733138" h="652938" extrusionOk="0">
                    <a:moveTo>
                      <a:pt x="95" y="652939"/>
                    </a:moveTo>
                    <a:lnTo>
                      <a:pt x="203454" y="110490"/>
                    </a:lnTo>
                    <a:cubicBezTo>
                      <a:pt x="215265" y="46482"/>
                      <a:pt x="271081" y="0"/>
                      <a:pt x="336137" y="0"/>
                    </a:cubicBezTo>
                    <a:lnTo>
                      <a:pt x="523684" y="0"/>
                    </a:lnTo>
                    <a:cubicBezTo>
                      <a:pt x="590931" y="0"/>
                      <a:pt x="647890" y="49435"/>
                      <a:pt x="657320" y="116015"/>
                    </a:cubicBezTo>
                    <a:lnTo>
                      <a:pt x="733139" y="652939"/>
                    </a:lnTo>
                    <a:lnTo>
                      <a:pt x="0" y="65293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8" name="Google Shape;3038;p39"/>
              <p:cNvSpPr/>
              <p:nvPr/>
            </p:nvSpPr>
            <p:spPr>
              <a:xfrm>
                <a:off x="7578085" y="3351275"/>
                <a:ext cx="984317" cy="1865947"/>
              </a:xfrm>
              <a:custGeom>
                <a:avLst/>
                <a:gdLst/>
                <a:ahLst/>
                <a:cxnLst/>
                <a:rect l="l" t="t" r="r" b="b"/>
                <a:pathLst>
                  <a:path w="984317" h="1865947" extrusionOk="0">
                    <a:moveTo>
                      <a:pt x="913452" y="1865948"/>
                    </a:moveTo>
                    <a:lnTo>
                      <a:pt x="557026" y="845630"/>
                    </a:lnTo>
                    <a:lnTo>
                      <a:pt x="984318" y="0"/>
                    </a:lnTo>
                    <a:lnTo>
                      <a:pt x="251178" y="0"/>
                    </a:lnTo>
                    <a:lnTo>
                      <a:pt x="9624" y="762000"/>
                    </a:lnTo>
                    <a:cubicBezTo>
                      <a:pt x="4957" y="778573"/>
                      <a:pt x="1719" y="795623"/>
                      <a:pt x="576" y="812863"/>
                    </a:cubicBezTo>
                    <a:cubicBezTo>
                      <a:pt x="290" y="818102"/>
                      <a:pt x="99" y="823341"/>
                      <a:pt x="4" y="828580"/>
                    </a:cubicBezTo>
                    <a:cubicBezTo>
                      <a:pt x="-91" y="842486"/>
                      <a:pt x="1433" y="856297"/>
                      <a:pt x="3814" y="869918"/>
                    </a:cubicBezTo>
                    <a:lnTo>
                      <a:pt x="204887" y="1865948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9" name="Google Shape;3039;p39"/>
              <p:cNvSpPr/>
              <p:nvPr/>
            </p:nvSpPr>
            <p:spPr>
              <a:xfrm>
                <a:off x="7783067" y="5180742"/>
                <a:ext cx="708469" cy="67627"/>
              </a:xfrm>
              <a:custGeom>
                <a:avLst/>
                <a:gdLst/>
                <a:ahLst/>
                <a:cxnLst/>
                <a:rect l="l" t="t" r="r" b="b"/>
                <a:pathLst>
                  <a:path w="708469" h="67627" extrusionOk="0">
                    <a:moveTo>
                      <a:pt x="708470" y="36481"/>
                    </a:moveTo>
                    <a:cubicBezTo>
                      <a:pt x="708470" y="17812"/>
                      <a:pt x="545021" y="0"/>
                      <a:pt x="351091" y="0"/>
                    </a:cubicBezTo>
                    <a:cubicBezTo>
                      <a:pt x="157163" y="0"/>
                      <a:pt x="0" y="17812"/>
                      <a:pt x="0" y="36481"/>
                    </a:cubicBezTo>
                    <a:cubicBezTo>
                      <a:pt x="0" y="55150"/>
                      <a:pt x="157163" y="67628"/>
                      <a:pt x="351091" y="67628"/>
                    </a:cubicBezTo>
                    <a:cubicBezTo>
                      <a:pt x="545021" y="67628"/>
                      <a:pt x="708470" y="55150"/>
                      <a:pt x="708470" y="364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040" name="Google Shape;3040;p39"/>
              <p:cNvGrpSpPr/>
              <p:nvPr/>
            </p:nvGrpSpPr>
            <p:grpSpPr>
              <a:xfrm>
                <a:off x="7606093" y="5089778"/>
                <a:ext cx="752098" cy="435006"/>
                <a:chOff x="7606093" y="5089778"/>
                <a:chExt cx="752098" cy="435006"/>
              </a:xfrm>
            </p:grpSpPr>
            <p:sp>
              <p:nvSpPr>
                <p:cNvPr id="3041" name="Google Shape;3041;p39"/>
                <p:cNvSpPr/>
                <p:nvPr/>
              </p:nvSpPr>
              <p:spPr>
                <a:xfrm>
                  <a:off x="7606093" y="5089778"/>
                  <a:ext cx="747998" cy="397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998" h="397764" extrusionOk="0">
                      <a:moveTo>
                        <a:pt x="373189" y="2667"/>
                      </a:moveTo>
                      <a:cubicBezTo>
                        <a:pt x="373189" y="2667"/>
                        <a:pt x="371285" y="52864"/>
                        <a:pt x="370332" y="78772"/>
                      </a:cubicBezTo>
                      <a:cubicBezTo>
                        <a:pt x="369856" y="91059"/>
                        <a:pt x="367474" y="103346"/>
                        <a:pt x="362236" y="114491"/>
                      </a:cubicBezTo>
                      <a:cubicBezTo>
                        <a:pt x="336613" y="169450"/>
                        <a:pt x="275368" y="197930"/>
                        <a:pt x="222218" y="222885"/>
                      </a:cubicBezTo>
                      <a:cubicBezTo>
                        <a:pt x="130683" y="265843"/>
                        <a:pt x="34195" y="295370"/>
                        <a:pt x="0" y="397764"/>
                      </a:cubicBezTo>
                      <a:lnTo>
                        <a:pt x="747998" y="397764"/>
                      </a:lnTo>
                      <a:cubicBezTo>
                        <a:pt x="747998" y="397764"/>
                        <a:pt x="746284" y="0"/>
                        <a:pt x="746284" y="0"/>
                      </a:cubicBezTo>
                      <a:lnTo>
                        <a:pt x="373094" y="266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42" name="Google Shape;3042;p39"/>
                <p:cNvSpPr/>
                <p:nvPr/>
              </p:nvSpPr>
              <p:spPr>
                <a:xfrm>
                  <a:off x="7606093" y="5487542"/>
                  <a:ext cx="747998" cy="37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998" h="37242" extrusionOk="0">
                      <a:moveTo>
                        <a:pt x="0" y="0"/>
                      </a:moveTo>
                      <a:lnTo>
                        <a:pt x="747998" y="0"/>
                      </a:lnTo>
                      <a:lnTo>
                        <a:pt x="747998" y="37243"/>
                      </a:lnTo>
                      <a:lnTo>
                        <a:pt x="0" y="3724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43" name="Google Shape;3043;p39"/>
                <p:cNvSpPr/>
                <p:nvPr/>
              </p:nvSpPr>
              <p:spPr>
                <a:xfrm>
                  <a:off x="7763851" y="5328386"/>
                  <a:ext cx="27573" cy="46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73" h="46189" extrusionOk="0">
                      <a:moveTo>
                        <a:pt x="23598" y="46190"/>
                      </a:moveTo>
                      <a:cubicBezTo>
                        <a:pt x="22169" y="46190"/>
                        <a:pt x="20740" y="45428"/>
                        <a:pt x="19978" y="43999"/>
                      </a:cubicBezTo>
                      <a:lnTo>
                        <a:pt x="452" y="5899"/>
                      </a:lnTo>
                      <a:cubicBezTo>
                        <a:pt x="-596" y="3899"/>
                        <a:pt x="261" y="1422"/>
                        <a:pt x="2167" y="470"/>
                      </a:cubicBezTo>
                      <a:cubicBezTo>
                        <a:pt x="4166" y="-578"/>
                        <a:pt x="6643" y="184"/>
                        <a:pt x="7596" y="2185"/>
                      </a:cubicBezTo>
                      <a:lnTo>
                        <a:pt x="27122" y="40285"/>
                      </a:lnTo>
                      <a:cubicBezTo>
                        <a:pt x="28170" y="42285"/>
                        <a:pt x="27312" y="44761"/>
                        <a:pt x="25408" y="45714"/>
                      </a:cubicBezTo>
                      <a:cubicBezTo>
                        <a:pt x="24836" y="45999"/>
                        <a:pt x="24169" y="46190"/>
                        <a:pt x="23598" y="4619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44" name="Google Shape;3044;p39"/>
                <p:cNvSpPr/>
                <p:nvPr/>
              </p:nvSpPr>
              <p:spPr>
                <a:xfrm>
                  <a:off x="7801245" y="5312077"/>
                  <a:ext cx="32986" cy="49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86" h="49354" extrusionOk="0">
                      <a:moveTo>
                        <a:pt x="28971" y="49354"/>
                      </a:moveTo>
                      <a:cubicBezTo>
                        <a:pt x="27637" y="49354"/>
                        <a:pt x="26304" y="48688"/>
                        <a:pt x="25542" y="47354"/>
                      </a:cubicBezTo>
                      <a:lnTo>
                        <a:pt x="587" y="6111"/>
                      </a:lnTo>
                      <a:cubicBezTo>
                        <a:pt x="-557" y="4206"/>
                        <a:pt x="15" y="1729"/>
                        <a:pt x="1920" y="586"/>
                      </a:cubicBezTo>
                      <a:cubicBezTo>
                        <a:pt x="3825" y="-557"/>
                        <a:pt x="6301" y="15"/>
                        <a:pt x="7444" y="1920"/>
                      </a:cubicBezTo>
                      <a:lnTo>
                        <a:pt x="32400" y="43163"/>
                      </a:lnTo>
                      <a:cubicBezTo>
                        <a:pt x="33543" y="45068"/>
                        <a:pt x="32971" y="47545"/>
                        <a:pt x="31066" y="48688"/>
                      </a:cubicBezTo>
                      <a:cubicBezTo>
                        <a:pt x="30399" y="49069"/>
                        <a:pt x="29638" y="49259"/>
                        <a:pt x="28971" y="4925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45" name="Google Shape;3045;p39"/>
                <p:cNvSpPr/>
                <p:nvPr/>
              </p:nvSpPr>
              <p:spPr>
                <a:xfrm>
                  <a:off x="7839432" y="5294542"/>
                  <a:ext cx="34050" cy="46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50" h="46314" extrusionOk="0">
                      <a:moveTo>
                        <a:pt x="30027" y="46315"/>
                      </a:moveTo>
                      <a:cubicBezTo>
                        <a:pt x="28693" y="46315"/>
                        <a:pt x="27455" y="45648"/>
                        <a:pt x="26693" y="44505"/>
                      </a:cubicBezTo>
                      <a:lnTo>
                        <a:pt x="690" y="6310"/>
                      </a:lnTo>
                      <a:cubicBezTo>
                        <a:pt x="-549" y="4500"/>
                        <a:pt x="-72" y="1928"/>
                        <a:pt x="1737" y="690"/>
                      </a:cubicBezTo>
                      <a:cubicBezTo>
                        <a:pt x="3547" y="-548"/>
                        <a:pt x="6119" y="-72"/>
                        <a:pt x="7357" y="1738"/>
                      </a:cubicBezTo>
                      <a:lnTo>
                        <a:pt x="33360" y="39933"/>
                      </a:lnTo>
                      <a:cubicBezTo>
                        <a:pt x="34599" y="41743"/>
                        <a:pt x="34123" y="44314"/>
                        <a:pt x="32313" y="45553"/>
                      </a:cubicBezTo>
                      <a:cubicBezTo>
                        <a:pt x="31646" y="46029"/>
                        <a:pt x="30789" y="46219"/>
                        <a:pt x="30027" y="4621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46" name="Google Shape;3046;p39"/>
                <p:cNvSpPr/>
                <p:nvPr/>
              </p:nvSpPr>
              <p:spPr>
                <a:xfrm>
                  <a:off x="7880508" y="5273229"/>
                  <a:ext cx="34100" cy="4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00" h="44958" extrusionOk="0">
                      <a:moveTo>
                        <a:pt x="30100" y="44959"/>
                      </a:moveTo>
                      <a:cubicBezTo>
                        <a:pt x="28861" y="44959"/>
                        <a:pt x="27623" y="44387"/>
                        <a:pt x="26766" y="43244"/>
                      </a:cubicBezTo>
                      <a:lnTo>
                        <a:pt x="763" y="6383"/>
                      </a:lnTo>
                      <a:cubicBezTo>
                        <a:pt x="-571" y="4573"/>
                        <a:pt x="-94" y="2001"/>
                        <a:pt x="1715" y="763"/>
                      </a:cubicBezTo>
                      <a:cubicBezTo>
                        <a:pt x="3525" y="-571"/>
                        <a:pt x="6097" y="-95"/>
                        <a:pt x="7335" y="1715"/>
                      </a:cubicBezTo>
                      <a:lnTo>
                        <a:pt x="33338" y="38577"/>
                      </a:lnTo>
                      <a:cubicBezTo>
                        <a:pt x="34672" y="40387"/>
                        <a:pt x="34195" y="42958"/>
                        <a:pt x="32386" y="44197"/>
                      </a:cubicBezTo>
                      <a:cubicBezTo>
                        <a:pt x="31624" y="44673"/>
                        <a:pt x="30862" y="44959"/>
                        <a:pt x="30004" y="4495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47" name="Google Shape;3047;p39"/>
                <p:cNvSpPr/>
                <p:nvPr/>
              </p:nvSpPr>
              <p:spPr>
                <a:xfrm>
                  <a:off x="8170974" y="5337120"/>
                  <a:ext cx="187217" cy="1585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217" h="158518" extrusionOk="0">
                      <a:moveTo>
                        <a:pt x="4905" y="158519"/>
                      </a:moveTo>
                      <a:cubicBezTo>
                        <a:pt x="2810" y="158519"/>
                        <a:pt x="1095" y="156995"/>
                        <a:pt x="905" y="154899"/>
                      </a:cubicBezTo>
                      <a:cubicBezTo>
                        <a:pt x="-3287" y="111941"/>
                        <a:pt x="7096" y="76889"/>
                        <a:pt x="31861" y="50791"/>
                      </a:cubicBezTo>
                      <a:cubicBezTo>
                        <a:pt x="83772" y="-3788"/>
                        <a:pt x="179212" y="-73"/>
                        <a:pt x="183308" y="118"/>
                      </a:cubicBezTo>
                      <a:cubicBezTo>
                        <a:pt x="185594" y="213"/>
                        <a:pt x="187309" y="2118"/>
                        <a:pt x="187213" y="4404"/>
                      </a:cubicBezTo>
                      <a:cubicBezTo>
                        <a:pt x="187118" y="6595"/>
                        <a:pt x="185499" y="8309"/>
                        <a:pt x="182927" y="8309"/>
                      </a:cubicBezTo>
                      <a:cubicBezTo>
                        <a:pt x="181975" y="8309"/>
                        <a:pt x="86915" y="4595"/>
                        <a:pt x="37671" y="56506"/>
                      </a:cubicBezTo>
                      <a:cubicBezTo>
                        <a:pt x="14621" y="80795"/>
                        <a:pt x="5000" y="113656"/>
                        <a:pt x="8906" y="154137"/>
                      </a:cubicBezTo>
                      <a:cubicBezTo>
                        <a:pt x="9096" y="156328"/>
                        <a:pt x="7477" y="158328"/>
                        <a:pt x="5286" y="158519"/>
                      </a:cubicBezTo>
                      <a:cubicBezTo>
                        <a:pt x="5191" y="158519"/>
                        <a:pt x="5000" y="158519"/>
                        <a:pt x="4905" y="15851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048" name="Google Shape;3048;p39"/>
              <p:cNvSpPr/>
              <p:nvPr/>
            </p:nvSpPr>
            <p:spPr>
              <a:xfrm>
                <a:off x="7782972" y="5029961"/>
                <a:ext cx="708564" cy="187261"/>
              </a:xfrm>
              <a:custGeom>
                <a:avLst/>
                <a:gdLst/>
                <a:ahLst/>
                <a:cxnLst/>
                <a:rect l="l" t="t" r="r" b="b"/>
                <a:pathLst>
                  <a:path w="708564" h="187261" extrusionOk="0">
                    <a:moveTo>
                      <a:pt x="95" y="187262"/>
                    </a:moveTo>
                    <a:cubicBezTo>
                      <a:pt x="95" y="168593"/>
                      <a:pt x="157258" y="150781"/>
                      <a:pt x="351187" y="150781"/>
                    </a:cubicBezTo>
                    <a:cubicBezTo>
                      <a:pt x="545116" y="150781"/>
                      <a:pt x="708565" y="168593"/>
                      <a:pt x="708565" y="187262"/>
                    </a:cubicBezTo>
                    <a:lnTo>
                      <a:pt x="571119" y="30385"/>
                    </a:lnTo>
                    <a:lnTo>
                      <a:pt x="328517" y="0"/>
                    </a:lnTo>
                    <a:lnTo>
                      <a:pt x="139255" y="17336"/>
                    </a:lnTo>
                    <a:lnTo>
                      <a:pt x="41148" y="135350"/>
                    </a:lnTo>
                    <a:lnTo>
                      <a:pt x="0" y="18726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9" name="Google Shape;3049;p39"/>
              <p:cNvSpPr/>
              <p:nvPr/>
            </p:nvSpPr>
            <p:spPr>
              <a:xfrm>
                <a:off x="7900392" y="3347188"/>
                <a:ext cx="359773" cy="1837553"/>
              </a:xfrm>
              <a:custGeom>
                <a:avLst/>
                <a:gdLst/>
                <a:ahLst/>
                <a:cxnLst/>
                <a:rect l="l" t="t" r="r" b="b"/>
                <a:pathLst>
                  <a:path w="359773" h="1837553" extrusionOk="0">
                    <a:moveTo>
                      <a:pt x="233767" y="1837554"/>
                    </a:moveTo>
                    <a:cubicBezTo>
                      <a:pt x="231957" y="1837554"/>
                      <a:pt x="230243" y="1836316"/>
                      <a:pt x="229862" y="1834506"/>
                    </a:cubicBezTo>
                    <a:lnTo>
                      <a:pt x="10692" y="947252"/>
                    </a:lnTo>
                    <a:cubicBezTo>
                      <a:pt x="-9121" y="867147"/>
                      <a:pt x="-1215" y="781612"/>
                      <a:pt x="32885" y="706460"/>
                    </a:cubicBezTo>
                    <a:lnTo>
                      <a:pt x="352068" y="2372"/>
                    </a:lnTo>
                    <a:cubicBezTo>
                      <a:pt x="353020" y="372"/>
                      <a:pt x="355401" y="-581"/>
                      <a:pt x="357402" y="372"/>
                    </a:cubicBezTo>
                    <a:cubicBezTo>
                      <a:pt x="359402" y="1324"/>
                      <a:pt x="360355" y="3706"/>
                      <a:pt x="359402" y="5706"/>
                    </a:cubicBezTo>
                    <a:lnTo>
                      <a:pt x="40219" y="709794"/>
                    </a:lnTo>
                    <a:cubicBezTo>
                      <a:pt x="6881" y="783327"/>
                      <a:pt x="-834" y="866956"/>
                      <a:pt x="18597" y="945252"/>
                    </a:cubicBezTo>
                    <a:lnTo>
                      <a:pt x="237768" y="1832506"/>
                    </a:lnTo>
                    <a:cubicBezTo>
                      <a:pt x="238339" y="1834696"/>
                      <a:pt x="237006" y="1836887"/>
                      <a:pt x="234815" y="1837459"/>
                    </a:cubicBezTo>
                    <a:cubicBezTo>
                      <a:pt x="234434" y="1837459"/>
                      <a:pt x="234148" y="1837554"/>
                      <a:pt x="233862" y="183755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50" name="Google Shape;3050;p39"/>
            <p:cNvSpPr/>
            <p:nvPr/>
          </p:nvSpPr>
          <p:spPr>
            <a:xfrm>
              <a:off x="7410392" y="2722348"/>
              <a:ext cx="1055133" cy="871052"/>
            </a:xfrm>
            <a:custGeom>
              <a:avLst/>
              <a:gdLst/>
              <a:ahLst/>
              <a:cxnLst/>
              <a:rect l="l" t="t" r="r" b="b"/>
              <a:pathLst>
                <a:path w="1055133" h="871052" extrusionOk="0">
                  <a:moveTo>
                    <a:pt x="702908" y="871052"/>
                  </a:moveTo>
                  <a:cubicBezTo>
                    <a:pt x="668237" y="871052"/>
                    <a:pt x="634328" y="858480"/>
                    <a:pt x="607848" y="834953"/>
                  </a:cubicBezTo>
                  <a:lnTo>
                    <a:pt x="48254" y="339081"/>
                  </a:lnTo>
                  <a:cubicBezTo>
                    <a:pt x="-10991" y="286598"/>
                    <a:pt x="-16420" y="196016"/>
                    <a:pt x="36062" y="136770"/>
                  </a:cubicBezTo>
                  <a:cubicBezTo>
                    <a:pt x="88545" y="77525"/>
                    <a:pt x="179128" y="72000"/>
                    <a:pt x="238373" y="124578"/>
                  </a:cubicBezTo>
                  <a:lnTo>
                    <a:pt x="639281" y="479765"/>
                  </a:lnTo>
                  <a:lnTo>
                    <a:pt x="776726" y="95146"/>
                  </a:lnTo>
                  <a:cubicBezTo>
                    <a:pt x="803397" y="20565"/>
                    <a:pt x="885407" y="-18202"/>
                    <a:pt x="959988" y="8373"/>
                  </a:cubicBezTo>
                  <a:cubicBezTo>
                    <a:pt x="1034568" y="35043"/>
                    <a:pt x="1073335" y="117054"/>
                    <a:pt x="1046760" y="191634"/>
                  </a:cubicBezTo>
                  <a:lnTo>
                    <a:pt x="837972" y="775898"/>
                  </a:lnTo>
                  <a:cubicBezTo>
                    <a:pt x="821970" y="820761"/>
                    <a:pt x="784728" y="854669"/>
                    <a:pt x="738626" y="866481"/>
                  </a:cubicBezTo>
                  <a:cubicBezTo>
                    <a:pt x="726815" y="869529"/>
                    <a:pt x="714909" y="870957"/>
                    <a:pt x="703003" y="87095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1" name="Google Shape;3051;p39"/>
            <p:cNvSpPr/>
            <p:nvPr/>
          </p:nvSpPr>
          <p:spPr>
            <a:xfrm>
              <a:off x="8050244" y="2697562"/>
              <a:ext cx="459089" cy="611326"/>
            </a:xfrm>
            <a:custGeom>
              <a:avLst/>
              <a:gdLst/>
              <a:ahLst/>
              <a:cxnLst/>
              <a:rect l="l" t="t" r="r" b="b"/>
              <a:pathLst>
                <a:path w="459089" h="611326" extrusionOk="0">
                  <a:moveTo>
                    <a:pt x="373952" y="611327"/>
                  </a:moveTo>
                  <a:cubicBezTo>
                    <a:pt x="373952" y="611327"/>
                    <a:pt x="0" y="502932"/>
                    <a:pt x="0" y="502932"/>
                  </a:cubicBezTo>
                  <a:lnTo>
                    <a:pt x="127635" y="114693"/>
                  </a:lnTo>
                  <a:cubicBezTo>
                    <a:pt x="159163" y="26778"/>
                    <a:pt x="263080" y="-21895"/>
                    <a:pt x="350997" y="9633"/>
                  </a:cubicBezTo>
                  <a:cubicBezTo>
                    <a:pt x="469868" y="52209"/>
                    <a:pt x="469297" y="176796"/>
                    <a:pt x="448533" y="281476"/>
                  </a:cubicBezTo>
                  <a:cubicBezTo>
                    <a:pt x="441007" y="319576"/>
                    <a:pt x="365665" y="608946"/>
                    <a:pt x="373856" y="6113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2" name="Google Shape;3052;p39"/>
            <p:cNvSpPr/>
            <p:nvPr/>
          </p:nvSpPr>
          <p:spPr>
            <a:xfrm>
              <a:off x="7326630" y="2876645"/>
              <a:ext cx="246506" cy="235933"/>
            </a:xfrm>
            <a:custGeom>
              <a:avLst/>
              <a:gdLst/>
              <a:ahLst/>
              <a:cxnLst/>
              <a:rect l="l" t="t" r="r" b="b"/>
              <a:pathLst>
                <a:path w="246506" h="235933" extrusionOk="0">
                  <a:moveTo>
                    <a:pt x="204787" y="235934"/>
                  </a:moveTo>
                  <a:cubicBezTo>
                    <a:pt x="194595" y="235934"/>
                    <a:pt x="184308" y="232219"/>
                    <a:pt x="176212" y="224695"/>
                  </a:cubicBezTo>
                  <a:lnTo>
                    <a:pt x="13239" y="72295"/>
                  </a:lnTo>
                  <a:cubicBezTo>
                    <a:pt x="-3620" y="56483"/>
                    <a:pt x="-4477" y="30099"/>
                    <a:pt x="11239" y="13239"/>
                  </a:cubicBezTo>
                  <a:cubicBezTo>
                    <a:pt x="26955" y="-3620"/>
                    <a:pt x="53435" y="-4477"/>
                    <a:pt x="70294" y="11239"/>
                  </a:cubicBezTo>
                  <a:lnTo>
                    <a:pt x="233267" y="163639"/>
                  </a:lnTo>
                  <a:cubicBezTo>
                    <a:pt x="250126" y="179451"/>
                    <a:pt x="250983" y="205835"/>
                    <a:pt x="235267" y="222694"/>
                  </a:cubicBezTo>
                  <a:cubicBezTo>
                    <a:pt x="227076" y="231457"/>
                    <a:pt x="215931" y="235934"/>
                    <a:pt x="204787" y="23593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3" name="Google Shape;3053;p39"/>
            <p:cNvSpPr/>
            <p:nvPr/>
          </p:nvSpPr>
          <p:spPr>
            <a:xfrm>
              <a:off x="7385149" y="2834865"/>
              <a:ext cx="199191" cy="198370"/>
            </a:xfrm>
            <a:custGeom>
              <a:avLst/>
              <a:gdLst/>
              <a:ahLst/>
              <a:cxnLst/>
              <a:rect l="l" t="t" r="r" b="b"/>
              <a:pathLst>
                <a:path w="199191" h="198370" extrusionOk="0">
                  <a:moveTo>
                    <a:pt x="157413" y="198275"/>
                  </a:moveTo>
                  <a:cubicBezTo>
                    <a:pt x="146745" y="198275"/>
                    <a:pt x="136172" y="194275"/>
                    <a:pt x="127980" y="186178"/>
                  </a:cubicBezTo>
                  <a:lnTo>
                    <a:pt x="12347" y="71402"/>
                  </a:lnTo>
                  <a:cubicBezTo>
                    <a:pt x="-4036" y="55114"/>
                    <a:pt x="-4131" y="28730"/>
                    <a:pt x="12156" y="12347"/>
                  </a:cubicBezTo>
                  <a:cubicBezTo>
                    <a:pt x="28444" y="-4036"/>
                    <a:pt x="54829" y="-4131"/>
                    <a:pt x="71212" y="12156"/>
                  </a:cubicBezTo>
                  <a:lnTo>
                    <a:pt x="186845" y="126933"/>
                  </a:lnTo>
                  <a:cubicBezTo>
                    <a:pt x="203228" y="143221"/>
                    <a:pt x="203323" y="169605"/>
                    <a:pt x="187036" y="185988"/>
                  </a:cubicBezTo>
                  <a:cubicBezTo>
                    <a:pt x="178844" y="194179"/>
                    <a:pt x="168081" y="198370"/>
                    <a:pt x="157413" y="19837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4" name="Google Shape;3054;p39"/>
            <p:cNvSpPr/>
            <p:nvPr/>
          </p:nvSpPr>
          <p:spPr>
            <a:xfrm>
              <a:off x="7443632" y="2793050"/>
              <a:ext cx="199192" cy="198370"/>
            </a:xfrm>
            <a:custGeom>
              <a:avLst/>
              <a:gdLst/>
              <a:ahLst/>
              <a:cxnLst/>
              <a:rect l="l" t="t" r="r" b="b"/>
              <a:pathLst>
                <a:path w="199192" h="198370" extrusionOk="0">
                  <a:moveTo>
                    <a:pt x="157413" y="198275"/>
                  </a:moveTo>
                  <a:cubicBezTo>
                    <a:pt x="146745" y="198275"/>
                    <a:pt x="136172" y="194275"/>
                    <a:pt x="127981" y="186178"/>
                  </a:cubicBezTo>
                  <a:lnTo>
                    <a:pt x="12347" y="71402"/>
                  </a:lnTo>
                  <a:cubicBezTo>
                    <a:pt x="-4036" y="55114"/>
                    <a:pt x="-4131" y="28730"/>
                    <a:pt x="12157" y="12347"/>
                  </a:cubicBezTo>
                  <a:cubicBezTo>
                    <a:pt x="28444" y="-4036"/>
                    <a:pt x="54828" y="-4131"/>
                    <a:pt x="71211" y="12156"/>
                  </a:cubicBezTo>
                  <a:lnTo>
                    <a:pt x="186845" y="126933"/>
                  </a:lnTo>
                  <a:cubicBezTo>
                    <a:pt x="203228" y="143221"/>
                    <a:pt x="203323" y="169605"/>
                    <a:pt x="187036" y="185988"/>
                  </a:cubicBezTo>
                  <a:cubicBezTo>
                    <a:pt x="178844" y="194179"/>
                    <a:pt x="168081" y="198370"/>
                    <a:pt x="157413" y="19837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5" name="Google Shape;3055;p39"/>
            <p:cNvSpPr/>
            <p:nvPr/>
          </p:nvSpPr>
          <p:spPr>
            <a:xfrm>
              <a:off x="7501401" y="2752141"/>
              <a:ext cx="223004" cy="222420"/>
            </a:xfrm>
            <a:custGeom>
              <a:avLst/>
              <a:gdLst/>
              <a:ahLst/>
              <a:cxnLst/>
              <a:rect l="l" t="t" r="r" b="b"/>
              <a:pathLst>
                <a:path w="223004" h="222420" extrusionOk="0">
                  <a:moveTo>
                    <a:pt x="181273" y="222421"/>
                  </a:moveTo>
                  <a:cubicBezTo>
                    <a:pt x="170605" y="222421"/>
                    <a:pt x="159937" y="218325"/>
                    <a:pt x="151745" y="210229"/>
                  </a:cubicBezTo>
                  <a:lnTo>
                    <a:pt x="12299" y="71354"/>
                  </a:lnTo>
                  <a:cubicBezTo>
                    <a:pt x="-4084" y="55066"/>
                    <a:pt x="-4084" y="28587"/>
                    <a:pt x="12204" y="12299"/>
                  </a:cubicBezTo>
                  <a:cubicBezTo>
                    <a:pt x="28492" y="-4084"/>
                    <a:pt x="54971" y="-4084"/>
                    <a:pt x="71259" y="12204"/>
                  </a:cubicBezTo>
                  <a:lnTo>
                    <a:pt x="210705" y="151079"/>
                  </a:lnTo>
                  <a:cubicBezTo>
                    <a:pt x="227088" y="167366"/>
                    <a:pt x="227088" y="193846"/>
                    <a:pt x="210800" y="210133"/>
                  </a:cubicBezTo>
                  <a:cubicBezTo>
                    <a:pt x="202609" y="218325"/>
                    <a:pt x="191941" y="222421"/>
                    <a:pt x="181178" y="22242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6" name="Google Shape;3056;p39"/>
            <p:cNvSpPr/>
            <p:nvPr/>
          </p:nvSpPr>
          <p:spPr>
            <a:xfrm>
              <a:off x="7673834" y="2784270"/>
              <a:ext cx="101074" cy="233249"/>
            </a:xfrm>
            <a:custGeom>
              <a:avLst/>
              <a:gdLst/>
              <a:ahLst/>
              <a:cxnLst/>
              <a:rect l="l" t="t" r="r" b="b"/>
              <a:pathLst>
                <a:path w="101074" h="233249" extrusionOk="0">
                  <a:moveTo>
                    <a:pt x="49703" y="233249"/>
                  </a:moveTo>
                  <a:cubicBezTo>
                    <a:pt x="43987" y="233249"/>
                    <a:pt x="38082" y="232011"/>
                    <a:pt x="32558" y="229535"/>
                  </a:cubicBezTo>
                  <a:cubicBezTo>
                    <a:pt x="11698" y="220105"/>
                    <a:pt x="2363" y="195721"/>
                    <a:pt x="11412" y="174861"/>
                  </a:cubicBezTo>
                  <a:cubicBezTo>
                    <a:pt x="12555" y="172004"/>
                    <a:pt x="29033" y="128284"/>
                    <a:pt x="2554" y="56180"/>
                  </a:cubicBezTo>
                  <a:cubicBezTo>
                    <a:pt x="-5352" y="34558"/>
                    <a:pt x="5697" y="10555"/>
                    <a:pt x="27414" y="2554"/>
                  </a:cubicBezTo>
                  <a:cubicBezTo>
                    <a:pt x="49036" y="-5352"/>
                    <a:pt x="73039" y="5697"/>
                    <a:pt x="81040" y="27414"/>
                  </a:cubicBezTo>
                  <a:cubicBezTo>
                    <a:pt x="119616" y="132761"/>
                    <a:pt x="91231" y="201245"/>
                    <a:pt x="87803" y="208675"/>
                  </a:cubicBezTo>
                  <a:cubicBezTo>
                    <a:pt x="80849" y="224105"/>
                    <a:pt x="65609" y="233249"/>
                    <a:pt x="49703" y="23324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7" name="Google Shape;3057;p39"/>
            <p:cNvSpPr/>
            <p:nvPr/>
          </p:nvSpPr>
          <p:spPr>
            <a:xfrm>
              <a:off x="7384489" y="2877589"/>
              <a:ext cx="62779" cy="63165"/>
            </a:xfrm>
            <a:custGeom>
              <a:avLst/>
              <a:gdLst/>
              <a:ahLst/>
              <a:cxnLst/>
              <a:rect l="l" t="t" r="r" b="b"/>
              <a:pathLst>
                <a:path w="62779" h="63165" extrusionOk="0">
                  <a:moveTo>
                    <a:pt x="1005" y="6008"/>
                  </a:moveTo>
                  <a:cubicBezTo>
                    <a:pt x="19579" y="24677"/>
                    <a:pt x="38248" y="43441"/>
                    <a:pt x="56821" y="62110"/>
                  </a:cubicBezTo>
                  <a:cubicBezTo>
                    <a:pt x="59965" y="65349"/>
                    <a:pt x="64918" y="60396"/>
                    <a:pt x="61775" y="57157"/>
                  </a:cubicBezTo>
                  <a:cubicBezTo>
                    <a:pt x="43201" y="38488"/>
                    <a:pt x="24532" y="19724"/>
                    <a:pt x="5958" y="1055"/>
                  </a:cubicBezTo>
                  <a:cubicBezTo>
                    <a:pt x="2815" y="-2183"/>
                    <a:pt x="-2138" y="2770"/>
                    <a:pt x="1005" y="6008"/>
                  </a:cubicBezTo>
                  <a:lnTo>
                    <a:pt x="1005" y="600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8" name="Google Shape;3058;p39"/>
            <p:cNvSpPr/>
            <p:nvPr/>
          </p:nvSpPr>
          <p:spPr>
            <a:xfrm>
              <a:off x="7441784" y="2834676"/>
              <a:ext cx="64585" cy="69172"/>
            </a:xfrm>
            <a:custGeom>
              <a:avLst/>
              <a:gdLst/>
              <a:ahLst/>
              <a:cxnLst/>
              <a:rect l="l" t="t" r="r" b="b"/>
              <a:pathLst>
                <a:path w="64585" h="69172" extrusionOk="0">
                  <a:moveTo>
                    <a:pt x="955" y="6059"/>
                  </a:moveTo>
                  <a:cubicBezTo>
                    <a:pt x="20196" y="26728"/>
                    <a:pt x="39436" y="47398"/>
                    <a:pt x="58677" y="68067"/>
                  </a:cubicBezTo>
                  <a:cubicBezTo>
                    <a:pt x="61725" y="71401"/>
                    <a:pt x="66678" y="66448"/>
                    <a:pt x="63630" y="63114"/>
                  </a:cubicBezTo>
                  <a:cubicBezTo>
                    <a:pt x="44389" y="42444"/>
                    <a:pt x="25149" y="21775"/>
                    <a:pt x="5908" y="1106"/>
                  </a:cubicBezTo>
                  <a:cubicBezTo>
                    <a:pt x="2860" y="-2228"/>
                    <a:pt x="-2093" y="2725"/>
                    <a:pt x="955" y="6059"/>
                  </a:cubicBezTo>
                  <a:lnTo>
                    <a:pt x="955" y="605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9" name="Google Shape;3059;p39"/>
            <p:cNvSpPr/>
            <p:nvPr/>
          </p:nvSpPr>
          <p:spPr>
            <a:xfrm>
              <a:off x="7499260" y="2792726"/>
              <a:ext cx="69646" cy="82639"/>
            </a:xfrm>
            <a:custGeom>
              <a:avLst/>
              <a:gdLst/>
              <a:ahLst/>
              <a:cxnLst/>
              <a:rect l="l" t="t" r="r" b="b"/>
              <a:pathLst>
                <a:path w="69646" h="82639" extrusionOk="0">
                  <a:moveTo>
                    <a:pt x="1201" y="5908"/>
                  </a:moveTo>
                  <a:cubicBezTo>
                    <a:pt x="25395" y="28102"/>
                    <a:pt x="44445" y="54105"/>
                    <a:pt x="63019" y="81061"/>
                  </a:cubicBezTo>
                  <a:cubicBezTo>
                    <a:pt x="65590" y="84775"/>
                    <a:pt x="71591" y="81251"/>
                    <a:pt x="69019" y="77536"/>
                  </a:cubicBezTo>
                  <a:cubicBezTo>
                    <a:pt x="50064" y="50104"/>
                    <a:pt x="30729" y="23625"/>
                    <a:pt x="6059" y="955"/>
                  </a:cubicBezTo>
                  <a:cubicBezTo>
                    <a:pt x="2725" y="-2093"/>
                    <a:pt x="-2228" y="2860"/>
                    <a:pt x="1106" y="5908"/>
                  </a:cubicBezTo>
                  <a:lnTo>
                    <a:pt x="1106" y="590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0" name="Google Shape;3060;p39"/>
            <p:cNvSpPr/>
            <p:nvPr/>
          </p:nvSpPr>
          <p:spPr>
            <a:xfrm>
              <a:off x="7653799" y="2849163"/>
              <a:ext cx="71983" cy="56358"/>
            </a:xfrm>
            <a:custGeom>
              <a:avLst/>
              <a:gdLst/>
              <a:ahLst/>
              <a:cxnLst/>
              <a:rect l="l" t="t" r="r" b="b"/>
              <a:pathLst>
                <a:path w="71983" h="56358" extrusionOk="0">
                  <a:moveTo>
                    <a:pt x="1158" y="5764"/>
                  </a:moveTo>
                  <a:cubicBezTo>
                    <a:pt x="22112" y="23767"/>
                    <a:pt x="44020" y="40435"/>
                    <a:pt x="66880" y="55771"/>
                  </a:cubicBezTo>
                  <a:cubicBezTo>
                    <a:pt x="70595" y="58247"/>
                    <a:pt x="74119" y="52246"/>
                    <a:pt x="70404" y="49770"/>
                  </a:cubicBezTo>
                  <a:cubicBezTo>
                    <a:pt x="48020" y="34720"/>
                    <a:pt x="26589" y="18433"/>
                    <a:pt x="6110" y="907"/>
                  </a:cubicBezTo>
                  <a:cubicBezTo>
                    <a:pt x="2681" y="-2046"/>
                    <a:pt x="-2272" y="2907"/>
                    <a:pt x="1158" y="5860"/>
                  </a:cubicBezTo>
                  <a:lnTo>
                    <a:pt x="1158" y="586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1" name="Google Shape;3061;p39"/>
            <p:cNvSpPr/>
            <p:nvPr/>
          </p:nvSpPr>
          <p:spPr>
            <a:xfrm>
              <a:off x="8046971" y="2696701"/>
              <a:ext cx="464861" cy="619731"/>
            </a:xfrm>
            <a:custGeom>
              <a:avLst/>
              <a:gdLst/>
              <a:ahLst/>
              <a:cxnLst/>
              <a:rect l="l" t="t" r="r" b="b"/>
              <a:pathLst>
                <a:path w="464861" h="619731" extrusionOk="0">
                  <a:moveTo>
                    <a:pt x="280832" y="10684"/>
                  </a:moveTo>
                  <a:cubicBezTo>
                    <a:pt x="335696" y="-3508"/>
                    <a:pt x="391988" y="24686"/>
                    <a:pt x="423231" y="70120"/>
                  </a:cubicBezTo>
                  <a:cubicBezTo>
                    <a:pt x="456473" y="118507"/>
                    <a:pt x="461616" y="177562"/>
                    <a:pt x="455330" y="234426"/>
                  </a:cubicBezTo>
                  <a:cubicBezTo>
                    <a:pt x="448662" y="295672"/>
                    <a:pt x="432946" y="356156"/>
                    <a:pt x="420373" y="416354"/>
                  </a:cubicBezTo>
                  <a:cubicBezTo>
                    <a:pt x="414277" y="445691"/>
                    <a:pt x="408181" y="474932"/>
                    <a:pt x="401990" y="504269"/>
                  </a:cubicBezTo>
                  <a:cubicBezTo>
                    <a:pt x="398751" y="519700"/>
                    <a:pt x="395512" y="535130"/>
                    <a:pt x="392370" y="550561"/>
                  </a:cubicBezTo>
                  <a:cubicBezTo>
                    <a:pt x="388940" y="566849"/>
                    <a:pt x="382273" y="585041"/>
                    <a:pt x="381796" y="601424"/>
                  </a:cubicBezTo>
                  <a:cubicBezTo>
                    <a:pt x="381416" y="614474"/>
                    <a:pt x="386369" y="611330"/>
                    <a:pt x="377605" y="611235"/>
                  </a:cubicBezTo>
                  <a:cubicBezTo>
                    <a:pt x="371700" y="611140"/>
                    <a:pt x="363985" y="607235"/>
                    <a:pt x="358461" y="605520"/>
                  </a:cubicBezTo>
                  <a:cubicBezTo>
                    <a:pt x="336839" y="599138"/>
                    <a:pt x="315217" y="592661"/>
                    <a:pt x="293690" y="586280"/>
                  </a:cubicBezTo>
                  <a:cubicBezTo>
                    <a:pt x="234540" y="568754"/>
                    <a:pt x="175485" y="551228"/>
                    <a:pt x="116335" y="533702"/>
                  </a:cubicBezTo>
                  <a:cubicBezTo>
                    <a:pt x="78997" y="522653"/>
                    <a:pt x="41659" y="511604"/>
                    <a:pt x="4321" y="500459"/>
                  </a:cubicBezTo>
                  <a:cubicBezTo>
                    <a:pt x="35" y="499221"/>
                    <a:pt x="-1870" y="505889"/>
                    <a:pt x="2416" y="507222"/>
                  </a:cubicBezTo>
                  <a:cubicBezTo>
                    <a:pt x="128718" y="544655"/>
                    <a:pt x="255019" y="582184"/>
                    <a:pt x="381320" y="619617"/>
                  </a:cubicBezTo>
                  <a:cubicBezTo>
                    <a:pt x="383035" y="620093"/>
                    <a:pt x="385226" y="619046"/>
                    <a:pt x="385607" y="617141"/>
                  </a:cubicBezTo>
                  <a:cubicBezTo>
                    <a:pt x="401418" y="541607"/>
                    <a:pt x="417134" y="465979"/>
                    <a:pt x="432946" y="390446"/>
                  </a:cubicBezTo>
                  <a:cubicBezTo>
                    <a:pt x="446281" y="326533"/>
                    <a:pt x="464379" y="261096"/>
                    <a:pt x="464855" y="195278"/>
                  </a:cubicBezTo>
                  <a:cubicBezTo>
                    <a:pt x="465236" y="140986"/>
                    <a:pt x="450472" y="84503"/>
                    <a:pt x="411420" y="44783"/>
                  </a:cubicBezTo>
                  <a:cubicBezTo>
                    <a:pt x="377034" y="9731"/>
                    <a:pt x="327314" y="-8557"/>
                    <a:pt x="279022" y="3921"/>
                  </a:cubicBezTo>
                  <a:cubicBezTo>
                    <a:pt x="274640" y="5064"/>
                    <a:pt x="276545" y="11827"/>
                    <a:pt x="280927" y="10684"/>
                  </a:cubicBezTo>
                  <a:lnTo>
                    <a:pt x="280927" y="1068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2" name="Google Shape;3062;p39"/>
            <p:cNvSpPr/>
            <p:nvPr/>
          </p:nvSpPr>
          <p:spPr>
            <a:xfrm>
              <a:off x="8043665" y="2831788"/>
              <a:ext cx="130981" cy="371080"/>
            </a:xfrm>
            <a:custGeom>
              <a:avLst/>
              <a:gdLst/>
              <a:ahLst/>
              <a:cxnLst/>
              <a:rect l="l" t="t" r="r" b="b"/>
              <a:pathLst>
                <a:path w="130981" h="371080" extrusionOk="0">
                  <a:moveTo>
                    <a:pt x="124022" y="2375"/>
                  </a:moveTo>
                  <a:cubicBezTo>
                    <a:pt x="82779" y="123818"/>
                    <a:pt x="41536" y="245262"/>
                    <a:pt x="197" y="366801"/>
                  </a:cubicBezTo>
                  <a:cubicBezTo>
                    <a:pt x="-1232" y="371087"/>
                    <a:pt x="5531" y="372897"/>
                    <a:pt x="6960" y="368706"/>
                  </a:cubicBezTo>
                  <a:cubicBezTo>
                    <a:pt x="48203" y="247262"/>
                    <a:pt x="89446" y="125819"/>
                    <a:pt x="130785" y="4280"/>
                  </a:cubicBezTo>
                  <a:cubicBezTo>
                    <a:pt x="132213" y="-7"/>
                    <a:pt x="125451" y="-1816"/>
                    <a:pt x="124022" y="2375"/>
                  </a:cubicBezTo>
                  <a:lnTo>
                    <a:pt x="124022" y="23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3" name="Google Shape;3063;p39"/>
            <p:cNvSpPr/>
            <p:nvPr/>
          </p:nvSpPr>
          <p:spPr>
            <a:xfrm>
              <a:off x="8064660" y="3143098"/>
              <a:ext cx="373408" cy="111743"/>
            </a:xfrm>
            <a:custGeom>
              <a:avLst/>
              <a:gdLst/>
              <a:ahLst/>
              <a:cxnLst/>
              <a:rect l="l" t="t" r="r" b="b"/>
              <a:pathLst>
                <a:path w="373408" h="111743" extrusionOk="0">
                  <a:moveTo>
                    <a:pt x="2443" y="6914"/>
                  </a:moveTo>
                  <a:cubicBezTo>
                    <a:pt x="124649" y="41775"/>
                    <a:pt x="246854" y="76732"/>
                    <a:pt x="369060" y="111593"/>
                  </a:cubicBezTo>
                  <a:cubicBezTo>
                    <a:pt x="373442" y="112831"/>
                    <a:pt x="375252" y="106069"/>
                    <a:pt x="370965" y="104831"/>
                  </a:cubicBezTo>
                  <a:cubicBezTo>
                    <a:pt x="248760" y="69969"/>
                    <a:pt x="126554" y="35012"/>
                    <a:pt x="4348" y="151"/>
                  </a:cubicBezTo>
                  <a:cubicBezTo>
                    <a:pt x="-33" y="-1088"/>
                    <a:pt x="-1843" y="5675"/>
                    <a:pt x="2443" y="6914"/>
                  </a:cubicBezTo>
                  <a:lnTo>
                    <a:pt x="2443" y="69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4" name="Google Shape;3064;p39"/>
            <p:cNvSpPr/>
            <p:nvPr/>
          </p:nvSpPr>
          <p:spPr>
            <a:xfrm>
              <a:off x="8047877" y="3197222"/>
              <a:ext cx="111386" cy="79950"/>
            </a:xfrm>
            <a:custGeom>
              <a:avLst/>
              <a:gdLst/>
              <a:ahLst/>
              <a:cxnLst/>
              <a:rect l="l" t="t" r="r" b="b"/>
              <a:pathLst>
                <a:path w="111386" h="79950" extrusionOk="0">
                  <a:moveTo>
                    <a:pt x="1700" y="6511"/>
                  </a:moveTo>
                  <a:cubicBezTo>
                    <a:pt x="37990" y="28228"/>
                    <a:pt x="72471" y="52326"/>
                    <a:pt x="105237" y="79092"/>
                  </a:cubicBezTo>
                  <a:cubicBezTo>
                    <a:pt x="108666" y="81949"/>
                    <a:pt x="113714" y="76996"/>
                    <a:pt x="110190" y="74139"/>
                  </a:cubicBezTo>
                  <a:cubicBezTo>
                    <a:pt x="76948" y="47088"/>
                    <a:pt x="41991" y="22513"/>
                    <a:pt x="5224" y="510"/>
                  </a:cubicBezTo>
                  <a:cubicBezTo>
                    <a:pt x="1319" y="-1776"/>
                    <a:pt x="-2205" y="4225"/>
                    <a:pt x="1700" y="6511"/>
                  </a:cubicBezTo>
                  <a:lnTo>
                    <a:pt x="1700" y="65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5" name="Google Shape;3065;p39"/>
            <p:cNvSpPr/>
            <p:nvPr/>
          </p:nvSpPr>
          <p:spPr>
            <a:xfrm>
              <a:off x="7352225" y="2899001"/>
              <a:ext cx="38753" cy="38888"/>
            </a:xfrm>
            <a:custGeom>
              <a:avLst/>
              <a:gdLst/>
              <a:ahLst/>
              <a:cxnLst/>
              <a:rect l="l" t="t" r="r" b="b"/>
              <a:pathLst>
                <a:path w="38753" h="38888" extrusionOk="0">
                  <a:moveTo>
                    <a:pt x="16981" y="38793"/>
                  </a:moveTo>
                  <a:cubicBezTo>
                    <a:pt x="14314" y="38793"/>
                    <a:pt x="11742" y="37746"/>
                    <a:pt x="9837" y="35555"/>
                  </a:cubicBezTo>
                  <a:lnTo>
                    <a:pt x="4408" y="29364"/>
                  </a:lnTo>
                  <a:cubicBezTo>
                    <a:pt x="-2069" y="22029"/>
                    <a:pt x="-1307" y="10790"/>
                    <a:pt x="6027" y="4408"/>
                  </a:cubicBezTo>
                  <a:cubicBezTo>
                    <a:pt x="13362" y="-2069"/>
                    <a:pt x="24601" y="-1307"/>
                    <a:pt x="30983" y="6027"/>
                  </a:cubicBezTo>
                  <a:lnTo>
                    <a:pt x="36412" y="12219"/>
                  </a:lnTo>
                  <a:cubicBezTo>
                    <a:pt x="39841" y="16124"/>
                    <a:pt x="39460" y="22220"/>
                    <a:pt x="35555" y="25649"/>
                  </a:cubicBezTo>
                  <a:lnTo>
                    <a:pt x="35555" y="25649"/>
                  </a:lnTo>
                  <a:cubicBezTo>
                    <a:pt x="35555" y="25649"/>
                    <a:pt x="23172" y="36507"/>
                    <a:pt x="23172" y="36507"/>
                  </a:cubicBezTo>
                  <a:cubicBezTo>
                    <a:pt x="21363" y="38127"/>
                    <a:pt x="19172" y="38889"/>
                    <a:pt x="16886" y="38889"/>
                  </a:cubicBezTo>
                  <a:close/>
                  <a:moveTo>
                    <a:pt x="17743" y="6980"/>
                  </a:moveTo>
                  <a:cubicBezTo>
                    <a:pt x="15266" y="6980"/>
                    <a:pt x="12695" y="7837"/>
                    <a:pt x="10695" y="9647"/>
                  </a:cubicBezTo>
                  <a:cubicBezTo>
                    <a:pt x="6218" y="13552"/>
                    <a:pt x="5837" y="20315"/>
                    <a:pt x="9742" y="24792"/>
                  </a:cubicBezTo>
                  <a:lnTo>
                    <a:pt x="15171" y="30983"/>
                  </a:lnTo>
                  <a:cubicBezTo>
                    <a:pt x="16124" y="32031"/>
                    <a:pt x="17648" y="32126"/>
                    <a:pt x="18696" y="31173"/>
                  </a:cubicBezTo>
                  <a:lnTo>
                    <a:pt x="31078" y="20315"/>
                  </a:lnTo>
                  <a:cubicBezTo>
                    <a:pt x="32126" y="19362"/>
                    <a:pt x="32221" y="17838"/>
                    <a:pt x="31269" y="16790"/>
                  </a:cubicBezTo>
                  <a:lnTo>
                    <a:pt x="25839" y="10599"/>
                  </a:lnTo>
                  <a:cubicBezTo>
                    <a:pt x="23744" y="8218"/>
                    <a:pt x="20791" y="6980"/>
                    <a:pt x="17743" y="6980"/>
                  </a:cubicBezTo>
                  <a:close/>
                  <a:moveTo>
                    <a:pt x="33269" y="22982"/>
                  </a:moveTo>
                  <a:lnTo>
                    <a:pt x="33269" y="22982"/>
                  </a:lnTo>
                  <a:lnTo>
                    <a:pt x="33269" y="2298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6" name="Google Shape;3066;p39"/>
            <p:cNvSpPr/>
            <p:nvPr/>
          </p:nvSpPr>
          <p:spPr>
            <a:xfrm>
              <a:off x="7407565" y="2853567"/>
              <a:ext cx="38801" cy="38793"/>
            </a:xfrm>
            <a:custGeom>
              <a:avLst/>
              <a:gdLst/>
              <a:ahLst/>
              <a:cxnLst/>
              <a:rect l="l" t="t" r="r" b="b"/>
              <a:pathLst>
                <a:path w="38801" h="38793" extrusionOk="0">
                  <a:moveTo>
                    <a:pt x="16981" y="38793"/>
                  </a:moveTo>
                  <a:cubicBezTo>
                    <a:pt x="16981" y="38793"/>
                    <a:pt x="16600" y="38793"/>
                    <a:pt x="16314" y="38793"/>
                  </a:cubicBezTo>
                  <a:cubicBezTo>
                    <a:pt x="13743" y="38603"/>
                    <a:pt x="11456" y="37460"/>
                    <a:pt x="9837" y="35555"/>
                  </a:cubicBezTo>
                  <a:lnTo>
                    <a:pt x="4408" y="29364"/>
                  </a:lnTo>
                  <a:cubicBezTo>
                    <a:pt x="-2069" y="22029"/>
                    <a:pt x="-1307" y="10790"/>
                    <a:pt x="6027" y="4408"/>
                  </a:cubicBezTo>
                  <a:cubicBezTo>
                    <a:pt x="13362" y="-2069"/>
                    <a:pt x="24601" y="-1307"/>
                    <a:pt x="30983" y="6027"/>
                  </a:cubicBezTo>
                  <a:lnTo>
                    <a:pt x="36412" y="12219"/>
                  </a:lnTo>
                  <a:cubicBezTo>
                    <a:pt x="38127" y="14124"/>
                    <a:pt x="38888" y="16600"/>
                    <a:pt x="38793" y="19077"/>
                  </a:cubicBezTo>
                  <a:cubicBezTo>
                    <a:pt x="38603" y="21648"/>
                    <a:pt x="37460" y="23934"/>
                    <a:pt x="35555" y="25554"/>
                  </a:cubicBezTo>
                  <a:lnTo>
                    <a:pt x="23172" y="36412"/>
                  </a:lnTo>
                  <a:cubicBezTo>
                    <a:pt x="21458" y="37936"/>
                    <a:pt x="19267" y="38793"/>
                    <a:pt x="16886" y="38793"/>
                  </a:cubicBezTo>
                  <a:close/>
                  <a:moveTo>
                    <a:pt x="17743" y="6980"/>
                  </a:moveTo>
                  <a:cubicBezTo>
                    <a:pt x="15266" y="6980"/>
                    <a:pt x="12695" y="7837"/>
                    <a:pt x="10695" y="9647"/>
                  </a:cubicBezTo>
                  <a:cubicBezTo>
                    <a:pt x="6218" y="13552"/>
                    <a:pt x="5837" y="20315"/>
                    <a:pt x="9742" y="24792"/>
                  </a:cubicBezTo>
                  <a:lnTo>
                    <a:pt x="15171" y="30983"/>
                  </a:lnTo>
                  <a:cubicBezTo>
                    <a:pt x="16124" y="32031"/>
                    <a:pt x="17648" y="32126"/>
                    <a:pt x="18696" y="31173"/>
                  </a:cubicBezTo>
                  <a:lnTo>
                    <a:pt x="31078" y="20315"/>
                  </a:lnTo>
                  <a:lnTo>
                    <a:pt x="31078" y="20315"/>
                  </a:lnTo>
                  <a:cubicBezTo>
                    <a:pt x="32126" y="19362"/>
                    <a:pt x="32221" y="17838"/>
                    <a:pt x="31269" y="16791"/>
                  </a:cubicBezTo>
                  <a:lnTo>
                    <a:pt x="25839" y="10599"/>
                  </a:lnTo>
                  <a:cubicBezTo>
                    <a:pt x="23744" y="8218"/>
                    <a:pt x="20791" y="6980"/>
                    <a:pt x="17743" y="69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7" name="Google Shape;3067;p39"/>
            <p:cNvSpPr/>
            <p:nvPr/>
          </p:nvSpPr>
          <p:spPr>
            <a:xfrm>
              <a:off x="7465946" y="2809650"/>
              <a:ext cx="38856" cy="38895"/>
            </a:xfrm>
            <a:custGeom>
              <a:avLst/>
              <a:gdLst/>
              <a:ahLst/>
              <a:cxnLst/>
              <a:rect l="l" t="t" r="r" b="b"/>
              <a:pathLst>
                <a:path w="38856" h="38895" extrusionOk="0">
                  <a:moveTo>
                    <a:pt x="17084" y="38896"/>
                  </a:moveTo>
                  <a:cubicBezTo>
                    <a:pt x="17084" y="38896"/>
                    <a:pt x="16703" y="38896"/>
                    <a:pt x="16417" y="38896"/>
                  </a:cubicBezTo>
                  <a:cubicBezTo>
                    <a:pt x="13845" y="38705"/>
                    <a:pt x="11559" y="37562"/>
                    <a:pt x="9845" y="35657"/>
                  </a:cubicBezTo>
                  <a:lnTo>
                    <a:pt x="4416" y="29466"/>
                  </a:lnTo>
                  <a:cubicBezTo>
                    <a:pt x="1272" y="25942"/>
                    <a:pt x="-252" y="21370"/>
                    <a:pt x="34" y="16607"/>
                  </a:cubicBezTo>
                  <a:cubicBezTo>
                    <a:pt x="320" y="11845"/>
                    <a:pt x="2511" y="7559"/>
                    <a:pt x="6035" y="4415"/>
                  </a:cubicBezTo>
                  <a:cubicBezTo>
                    <a:pt x="9559" y="1272"/>
                    <a:pt x="14036" y="-252"/>
                    <a:pt x="18894" y="34"/>
                  </a:cubicBezTo>
                  <a:cubicBezTo>
                    <a:pt x="23656" y="320"/>
                    <a:pt x="27942" y="2511"/>
                    <a:pt x="31086" y="6035"/>
                  </a:cubicBezTo>
                  <a:lnTo>
                    <a:pt x="36515" y="12226"/>
                  </a:lnTo>
                  <a:cubicBezTo>
                    <a:pt x="39944" y="16131"/>
                    <a:pt x="39563" y="22227"/>
                    <a:pt x="35658" y="25656"/>
                  </a:cubicBezTo>
                  <a:lnTo>
                    <a:pt x="23275" y="36515"/>
                  </a:lnTo>
                  <a:cubicBezTo>
                    <a:pt x="21561" y="38039"/>
                    <a:pt x="19370" y="38896"/>
                    <a:pt x="16988" y="38896"/>
                  </a:cubicBezTo>
                  <a:close/>
                  <a:moveTo>
                    <a:pt x="17846" y="7082"/>
                  </a:moveTo>
                  <a:cubicBezTo>
                    <a:pt x="15274" y="7082"/>
                    <a:pt x="12798" y="8035"/>
                    <a:pt x="10797" y="9749"/>
                  </a:cubicBezTo>
                  <a:cubicBezTo>
                    <a:pt x="8607" y="11654"/>
                    <a:pt x="7368" y="14226"/>
                    <a:pt x="7178" y="17084"/>
                  </a:cubicBezTo>
                  <a:cubicBezTo>
                    <a:pt x="6987" y="19941"/>
                    <a:pt x="7940" y="22703"/>
                    <a:pt x="9845" y="24894"/>
                  </a:cubicBezTo>
                  <a:lnTo>
                    <a:pt x="15274" y="31086"/>
                  </a:lnTo>
                  <a:cubicBezTo>
                    <a:pt x="15750" y="31562"/>
                    <a:pt x="16322" y="31848"/>
                    <a:pt x="16988" y="31943"/>
                  </a:cubicBezTo>
                  <a:cubicBezTo>
                    <a:pt x="17655" y="31943"/>
                    <a:pt x="18322" y="31752"/>
                    <a:pt x="18798" y="31371"/>
                  </a:cubicBezTo>
                  <a:lnTo>
                    <a:pt x="31181" y="20513"/>
                  </a:lnTo>
                  <a:lnTo>
                    <a:pt x="31181" y="20513"/>
                  </a:lnTo>
                  <a:cubicBezTo>
                    <a:pt x="32228" y="19560"/>
                    <a:pt x="32324" y="18036"/>
                    <a:pt x="31371" y="16988"/>
                  </a:cubicBezTo>
                  <a:lnTo>
                    <a:pt x="25942" y="10797"/>
                  </a:lnTo>
                  <a:cubicBezTo>
                    <a:pt x="24037" y="8607"/>
                    <a:pt x="21465" y="7368"/>
                    <a:pt x="18608" y="7178"/>
                  </a:cubicBezTo>
                  <a:cubicBezTo>
                    <a:pt x="18322" y="7178"/>
                    <a:pt x="18132" y="7178"/>
                    <a:pt x="17846" y="71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8" name="Google Shape;3068;p39"/>
            <p:cNvSpPr/>
            <p:nvPr/>
          </p:nvSpPr>
          <p:spPr>
            <a:xfrm>
              <a:off x="7525192" y="2765842"/>
              <a:ext cx="38760" cy="38888"/>
            </a:xfrm>
            <a:custGeom>
              <a:avLst/>
              <a:gdLst/>
              <a:ahLst/>
              <a:cxnLst/>
              <a:rect l="l" t="t" r="r" b="b"/>
              <a:pathLst>
                <a:path w="38760" h="38888" extrusionOk="0">
                  <a:moveTo>
                    <a:pt x="16988" y="38889"/>
                  </a:moveTo>
                  <a:cubicBezTo>
                    <a:pt x="16988" y="38889"/>
                    <a:pt x="16608" y="38889"/>
                    <a:pt x="16322" y="38889"/>
                  </a:cubicBezTo>
                  <a:cubicBezTo>
                    <a:pt x="13750" y="38698"/>
                    <a:pt x="11464" y="37555"/>
                    <a:pt x="9845" y="35650"/>
                  </a:cubicBezTo>
                  <a:lnTo>
                    <a:pt x="4416" y="29459"/>
                  </a:lnTo>
                  <a:cubicBezTo>
                    <a:pt x="1272" y="25935"/>
                    <a:pt x="-252" y="21362"/>
                    <a:pt x="34" y="16600"/>
                  </a:cubicBezTo>
                  <a:cubicBezTo>
                    <a:pt x="320" y="11837"/>
                    <a:pt x="2511" y="7551"/>
                    <a:pt x="6035" y="4408"/>
                  </a:cubicBezTo>
                  <a:cubicBezTo>
                    <a:pt x="13369" y="-2069"/>
                    <a:pt x="24609" y="-1307"/>
                    <a:pt x="30990" y="6027"/>
                  </a:cubicBezTo>
                  <a:lnTo>
                    <a:pt x="36420" y="12219"/>
                  </a:lnTo>
                  <a:cubicBezTo>
                    <a:pt x="39849" y="16124"/>
                    <a:pt x="39468" y="22124"/>
                    <a:pt x="35562" y="25649"/>
                  </a:cubicBezTo>
                  <a:lnTo>
                    <a:pt x="23180" y="36507"/>
                  </a:lnTo>
                  <a:cubicBezTo>
                    <a:pt x="21465" y="38031"/>
                    <a:pt x="19275" y="38889"/>
                    <a:pt x="16893" y="38889"/>
                  </a:cubicBezTo>
                  <a:close/>
                  <a:moveTo>
                    <a:pt x="17751" y="7075"/>
                  </a:moveTo>
                  <a:cubicBezTo>
                    <a:pt x="15274" y="7075"/>
                    <a:pt x="12702" y="7932"/>
                    <a:pt x="10702" y="9742"/>
                  </a:cubicBezTo>
                  <a:cubicBezTo>
                    <a:pt x="8511" y="11647"/>
                    <a:pt x="7273" y="14219"/>
                    <a:pt x="7083" y="17076"/>
                  </a:cubicBezTo>
                  <a:cubicBezTo>
                    <a:pt x="6892" y="19934"/>
                    <a:pt x="7844" y="22696"/>
                    <a:pt x="9750" y="24887"/>
                  </a:cubicBezTo>
                  <a:lnTo>
                    <a:pt x="15179" y="31078"/>
                  </a:lnTo>
                  <a:cubicBezTo>
                    <a:pt x="16036" y="32126"/>
                    <a:pt x="17655" y="32221"/>
                    <a:pt x="18703" y="31269"/>
                  </a:cubicBezTo>
                  <a:lnTo>
                    <a:pt x="31086" y="20410"/>
                  </a:lnTo>
                  <a:lnTo>
                    <a:pt x="31086" y="20410"/>
                  </a:lnTo>
                  <a:cubicBezTo>
                    <a:pt x="32133" y="19457"/>
                    <a:pt x="32228" y="17933"/>
                    <a:pt x="31276" y="16886"/>
                  </a:cubicBezTo>
                  <a:lnTo>
                    <a:pt x="25847" y="10695"/>
                  </a:lnTo>
                  <a:cubicBezTo>
                    <a:pt x="23751" y="8313"/>
                    <a:pt x="20799" y="7075"/>
                    <a:pt x="17751" y="70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9" name="Google Shape;3069;p39"/>
            <p:cNvSpPr/>
            <p:nvPr/>
          </p:nvSpPr>
          <p:spPr>
            <a:xfrm>
              <a:off x="7735662" y="2799183"/>
              <a:ext cx="25616" cy="36884"/>
            </a:xfrm>
            <a:custGeom>
              <a:avLst/>
              <a:gdLst/>
              <a:ahLst/>
              <a:cxnLst/>
              <a:rect l="l" t="t" r="r" b="b"/>
              <a:pathLst>
                <a:path w="25616" h="36884" extrusionOk="0">
                  <a:moveTo>
                    <a:pt x="12925" y="36884"/>
                  </a:moveTo>
                  <a:cubicBezTo>
                    <a:pt x="9020" y="36884"/>
                    <a:pt x="5401" y="34503"/>
                    <a:pt x="3972" y="30693"/>
                  </a:cubicBezTo>
                  <a:lnTo>
                    <a:pt x="1114" y="22978"/>
                  </a:lnTo>
                  <a:cubicBezTo>
                    <a:pt x="-2315" y="13834"/>
                    <a:pt x="2448" y="3642"/>
                    <a:pt x="11592" y="213"/>
                  </a:cubicBezTo>
                  <a:cubicBezTo>
                    <a:pt x="13401" y="-454"/>
                    <a:pt x="15402" y="499"/>
                    <a:pt x="16069" y="2309"/>
                  </a:cubicBezTo>
                  <a:cubicBezTo>
                    <a:pt x="16735" y="4118"/>
                    <a:pt x="15783" y="6119"/>
                    <a:pt x="13973" y="6785"/>
                  </a:cubicBezTo>
                  <a:cubicBezTo>
                    <a:pt x="8449" y="8881"/>
                    <a:pt x="5591" y="15072"/>
                    <a:pt x="7687" y="20597"/>
                  </a:cubicBezTo>
                  <a:lnTo>
                    <a:pt x="10544" y="28312"/>
                  </a:lnTo>
                  <a:cubicBezTo>
                    <a:pt x="11020" y="29645"/>
                    <a:pt x="12544" y="30312"/>
                    <a:pt x="13783" y="29741"/>
                  </a:cubicBezTo>
                  <a:lnTo>
                    <a:pt x="20926" y="27074"/>
                  </a:lnTo>
                  <a:cubicBezTo>
                    <a:pt x="22736" y="26407"/>
                    <a:pt x="24736" y="27359"/>
                    <a:pt x="25403" y="29169"/>
                  </a:cubicBezTo>
                  <a:cubicBezTo>
                    <a:pt x="26070" y="30979"/>
                    <a:pt x="25117" y="32979"/>
                    <a:pt x="23308" y="33646"/>
                  </a:cubicBezTo>
                  <a:lnTo>
                    <a:pt x="16164" y="36313"/>
                  </a:lnTo>
                  <a:cubicBezTo>
                    <a:pt x="15116" y="36694"/>
                    <a:pt x="13973" y="36884"/>
                    <a:pt x="12830" y="368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441869" y="2896439"/>
            <a:ext cx="23948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Bahnschrift Light" panose="020B0502040204020203" pitchFamily="34" charset="0"/>
              </a:rPr>
              <a:t>Конкуренты</a:t>
            </a:r>
            <a:endParaRPr lang="ru-RU" sz="2200" dirty="0">
              <a:latin typeface="Bahnschrift Light" panose="020B0502040204020203" pitchFamily="34" charset="0"/>
            </a:endParaRPr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5FF9497C-155B-2481-DAE0-E2063D64957D}"/>
              </a:ext>
            </a:extLst>
          </p:cNvPr>
          <p:cNvCxnSpPr>
            <a:cxnSpLocks/>
          </p:cNvCxnSpPr>
          <p:nvPr/>
        </p:nvCxnSpPr>
        <p:spPr>
          <a:xfrm>
            <a:off x="0" y="682888"/>
            <a:ext cx="2849526" cy="0"/>
          </a:xfrm>
          <a:prstGeom prst="line">
            <a:avLst/>
          </a:prstGeom>
          <a:ln w="15875" cmpd="sng">
            <a:solidFill>
              <a:srgbClr val="08A1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28395D4-1D58-2363-A773-33C4798ED5B8}"/>
              </a:ext>
            </a:extLst>
          </p:cNvPr>
          <p:cNvGrpSpPr/>
          <p:nvPr/>
        </p:nvGrpSpPr>
        <p:grpSpPr>
          <a:xfrm>
            <a:off x="711100" y="1085120"/>
            <a:ext cx="622475" cy="622475"/>
            <a:chOff x="1249904" y="1499119"/>
            <a:chExt cx="457200" cy="457200"/>
          </a:xfrm>
        </p:grpSpPr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CBBEE9CF-CCAD-2BCC-5D8A-488D3897FAE6}"/>
                </a:ext>
              </a:extLst>
            </p:cNvPr>
            <p:cNvSpPr/>
            <p:nvPr/>
          </p:nvSpPr>
          <p:spPr>
            <a:xfrm>
              <a:off x="1249904" y="1499119"/>
              <a:ext cx="457200" cy="45720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FDAE933-BA71-716A-7A5F-0B88E064B3CA}"/>
                </a:ext>
              </a:extLst>
            </p:cNvPr>
            <p:cNvSpPr txBox="1"/>
            <p:nvPr/>
          </p:nvSpPr>
          <p:spPr>
            <a:xfrm>
              <a:off x="1299748" y="1558936"/>
              <a:ext cx="385496" cy="339087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solidFill>
                    <a:srgbClr val="FFC000"/>
                  </a:solidFill>
                  <a:latin typeface="Bahnschrift Light" panose="020B0502040204020203" pitchFamily="34" charset="0"/>
                </a:rPr>
                <a:t>01</a:t>
              </a: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067C3FC4-6348-9E36-A0C9-6896FDA63E8D}"/>
              </a:ext>
            </a:extLst>
          </p:cNvPr>
          <p:cNvGrpSpPr/>
          <p:nvPr/>
        </p:nvGrpSpPr>
        <p:grpSpPr>
          <a:xfrm>
            <a:off x="4120791" y="1057287"/>
            <a:ext cx="622475" cy="622475"/>
            <a:chOff x="1249904" y="1499119"/>
            <a:chExt cx="457200" cy="457200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32016624-5EF2-7434-B3DF-983BD15E648B}"/>
                </a:ext>
              </a:extLst>
            </p:cNvPr>
            <p:cNvSpPr/>
            <p:nvPr/>
          </p:nvSpPr>
          <p:spPr>
            <a:xfrm>
              <a:off x="1249904" y="1499119"/>
              <a:ext cx="457200" cy="45720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955E25F-DCB2-E8E5-9A50-F8806D839E6E}"/>
                </a:ext>
              </a:extLst>
            </p:cNvPr>
            <p:cNvSpPr txBox="1"/>
            <p:nvPr/>
          </p:nvSpPr>
          <p:spPr>
            <a:xfrm>
              <a:off x="1299748" y="1558937"/>
              <a:ext cx="385496" cy="339087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solidFill>
                    <a:srgbClr val="FFC000"/>
                  </a:solidFill>
                  <a:latin typeface="Bahnschrift Light" panose="020B0502040204020203" pitchFamily="34" charset="0"/>
                </a:rPr>
                <a:t>02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BE1C0909-C592-EB01-F953-7E7E0C5BAFB8}"/>
              </a:ext>
            </a:extLst>
          </p:cNvPr>
          <p:cNvGrpSpPr/>
          <p:nvPr/>
        </p:nvGrpSpPr>
        <p:grpSpPr>
          <a:xfrm>
            <a:off x="709439" y="1912485"/>
            <a:ext cx="622475" cy="622475"/>
            <a:chOff x="1249904" y="1499119"/>
            <a:chExt cx="457200" cy="457200"/>
          </a:xfrm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632F9861-58F3-A2A3-33FF-0DADE2D683DF}"/>
                </a:ext>
              </a:extLst>
            </p:cNvPr>
            <p:cNvSpPr/>
            <p:nvPr/>
          </p:nvSpPr>
          <p:spPr>
            <a:xfrm>
              <a:off x="1249904" y="1499119"/>
              <a:ext cx="457200" cy="45720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627DD61-7E75-745B-838F-EA902BB6FF37}"/>
                </a:ext>
              </a:extLst>
            </p:cNvPr>
            <p:cNvSpPr txBox="1"/>
            <p:nvPr/>
          </p:nvSpPr>
          <p:spPr>
            <a:xfrm>
              <a:off x="1299748" y="1558937"/>
              <a:ext cx="385496" cy="339087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solidFill>
                    <a:srgbClr val="FFC000"/>
                  </a:solidFill>
                  <a:latin typeface="Bahnschrift Light" panose="020B0502040204020203" pitchFamily="34" charset="0"/>
                </a:rPr>
                <a:t>03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738F1991-E0CC-1271-5C66-7E38854AD648}"/>
              </a:ext>
            </a:extLst>
          </p:cNvPr>
          <p:cNvGrpSpPr/>
          <p:nvPr/>
        </p:nvGrpSpPr>
        <p:grpSpPr>
          <a:xfrm>
            <a:off x="709439" y="2798017"/>
            <a:ext cx="622475" cy="622475"/>
            <a:chOff x="1249904" y="1499119"/>
            <a:chExt cx="457200" cy="457200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F3ED0392-6C37-BD7B-3D03-200BC8E0F675}"/>
                </a:ext>
              </a:extLst>
            </p:cNvPr>
            <p:cNvSpPr/>
            <p:nvPr/>
          </p:nvSpPr>
          <p:spPr>
            <a:xfrm>
              <a:off x="1249904" y="1499119"/>
              <a:ext cx="457200" cy="45720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A85CB60-5D3A-829D-C1BE-99722B4229A6}"/>
                </a:ext>
              </a:extLst>
            </p:cNvPr>
            <p:cNvSpPr txBox="1"/>
            <p:nvPr/>
          </p:nvSpPr>
          <p:spPr>
            <a:xfrm>
              <a:off x="1299748" y="1558937"/>
              <a:ext cx="385496" cy="339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solidFill>
                    <a:srgbClr val="FFC000"/>
                  </a:solidFill>
                  <a:latin typeface="Bahnschrift Light" panose="020B0502040204020203" pitchFamily="34" charset="0"/>
                </a:rPr>
                <a:t>05</a:t>
              </a: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0A0DE4D-48CF-5341-72B1-74DD86F8B3FC}"/>
              </a:ext>
            </a:extLst>
          </p:cNvPr>
          <p:cNvGrpSpPr/>
          <p:nvPr/>
        </p:nvGrpSpPr>
        <p:grpSpPr>
          <a:xfrm>
            <a:off x="4120792" y="1942787"/>
            <a:ext cx="622475" cy="622475"/>
            <a:chOff x="1249887" y="1512058"/>
            <a:chExt cx="457200" cy="457200"/>
          </a:xfrm>
        </p:grpSpPr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5DAEAE3E-0328-D685-B2D2-470F35D536D5}"/>
                </a:ext>
              </a:extLst>
            </p:cNvPr>
            <p:cNvSpPr/>
            <p:nvPr/>
          </p:nvSpPr>
          <p:spPr>
            <a:xfrm>
              <a:off x="1249887" y="1512058"/>
              <a:ext cx="457200" cy="45720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C391530-D7CC-9F35-BC1B-3977920183A5}"/>
                </a:ext>
              </a:extLst>
            </p:cNvPr>
            <p:cNvSpPr txBox="1"/>
            <p:nvPr/>
          </p:nvSpPr>
          <p:spPr>
            <a:xfrm>
              <a:off x="1299748" y="1558937"/>
              <a:ext cx="385496" cy="339087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solidFill>
                    <a:srgbClr val="FFC000"/>
                  </a:solidFill>
                  <a:latin typeface="Bahnschrift Light" panose="020B0502040204020203" pitchFamily="34" charset="0"/>
                </a:rPr>
                <a:t>04</a:t>
              </a:r>
            </a:p>
          </p:txBody>
        </p:sp>
      </p:grpSp>
      <p:sp>
        <p:nvSpPr>
          <p:cNvPr id="205" name="Google Shape;2889;p39"/>
          <p:cNvSpPr txBox="1">
            <a:spLocks noGrp="1"/>
          </p:cNvSpPr>
          <p:nvPr>
            <p:ph type="subTitle" idx="15"/>
          </p:nvPr>
        </p:nvSpPr>
        <p:spPr>
          <a:xfrm>
            <a:off x="1483306" y="1988733"/>
            <a:ext cx="2203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ru-RU" dirty="0">
                <a:latin typeface="Bahnschrift Light" panose="020B0502040204020203" pitchFamily="34" charset="0"/>
              </a:rPr>
              <a:t>Решение</a:t>
            </a:r>
          </a:p>
        </p:txBody>
      </p:sp>
      <p:grpSp>
        <p:nvGrpSpPr>
          <p:cNvPr id="206" name="Группа 205">
            <a:extLst>
              <a:ext uri="{FF2B5EF4-FFF2-40B4-BE49-F238E27FC236}">
                <a16:creationId xmlns:a16="http://schemas.microsoft.com/office/drawing/2014/main" id="{738F1991-E0CC-1271-5C66-7E38854AD648}"/>
              </a:ext>
            </a:extLst>
          </p:cNvPr>
          <p:cNvGrpSpPr/>
          <p:nvPr/>
        </p:nvGrpSpPr>
        <p:grpSpPr>
          <a:xfrm>
            <a:off x="4119138" y="2836344"/>
            <a:ext cx="622475" cy="622475"/>
            <a:chOff x="1249904" y="1499119"/>
            <a:chExt cx="457200" cy="457200"/>
          </a:xfrm>
        </p:grpSpPr>
        <p:sp>
          <p:nvSpPr>
            <p:cNvPr id="207" name="Овал 206">
              <a:extLst>
                <a:ext uri="{FF2B5EF4-FFF2-40B4-BE49-F238E27FC236}">
                  <a16:creationId xmlns:a16="http://schemas.microsoft.com/office/drawing/2014/main" id="{F3ED0392-6C37-BD7B-3D03-200BC8E0F675}"/>
                </a:ext>
              </a:extLst>
            </p:cNvPr>
            <p:cNvSpPr/>
            <p:nvPr/>
          </p:nvSpPr>
          <p:spPr>
            <a:xfrm>
              <a:off x="1249904" y="1499119"/>
              <a:ext cx="457200" cy="45720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0A85CB60-5D3A-829D-C1BE-99722B4229A6}"/>
                </a:ext>
              </a:extLst>
            </p:cNvPr>
            <p:cNvSpPr txBox="1"/>
            <p:nvPr/>
          </p:nvSpPr>
          <p:spPr>
            <a:xfrm>
              <a:off x="1299748" y="1558937"/>
              <a:ext cx="385496" cy="339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FFC000"/>
                  </a:solidFill>
                  <a:latin typeface="Bahnschrift Light" panose="020B0502040204020203" pitchFamily="34" charset="0"/>
                </a:rPr>
                <a:t>06</a:t>
              </a:r>
              <a:endParaRPr lang="ru-RU" sz="2400" b="1" dirty="0">
                <a:solidFill>
                  <a:srgbClr val="FFC000"/>
                </a:solidFill>
                <a:latin typeface="Bahnschrift Light" panose="020B0502040204020203" pitchFamily="34" charset="0"/>
              </a:endParaRPr>
            </a:p>
          </p:txBody>
        </p:sp>
      </p:grpSp>
      <p:sp>
        <p:nvSpPr>
          <p:cNvPr id="209" name="Прямоугольник 208"/>
          <p:cNvSpPr/>
          <p:nvPr/>
        </p:nvSpPr>
        <p:spPr>
          <a:xfrm>
            <a:off x="4897974" y="2895924"/>
            <a:ext cx="23948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Bahnschrift Light" panose="020B0502040204020203" pitchFamily="34" charset="0"/>
              </a:rPr>
              <a:t>Бизнес </a:t>
            </a:r>
            <a:r>
              <a:rPr lang="ru-RU" sz="2200" dirty="0" smtClean="0">
                <a:latin typeface="Bahnschrift Light" panose="020B0502040204020203" pitchFamily="34" charset="0"/>
              </a:rPr>
              <a:t>модель</a:t>
            </a:r>
            <a:endParaRPr lang="ru-RU" sz="2200" dirty="0">
              <a:latin typeface="Bahnschrift Light" panose="020B0502040204020203" pitchFamily="34" charset="0"/>
            </a:endParaRPr>
          </a:p>
        </p:txBody>
      </p:sp>
      <p:grpSp>
        <p:nvGrpSpPr>
          <p:cNvPr id="210" name="Группа 209">
            <a:extLst>
              <a:ext uri="{FF2B5EF4-FFF2-40B4-BE49-F238E27FC236}">
                <a16:creationId xmlns:a16="http://schemas.microsoft.com/office/drawing/2014/main" id="{738F1991-E0CC-1271-5C66-7E38854AD648}"/>
              </a:ext>
            </a:extLst>
          </p:cNvPr>
          <p:cNvGrpSpPr/>
          <p:nvPr/>
        </p:nvGrpSpPr>
        <p:grpSpPr>
          <a:xfrm>
            <a:off x="735957" y="3636950"/>
            <a:ext cx="622475" cy="622475"/>
            <a:chOff x="1249904" y="1499119"/>
            <a:chExt cx="457200" cy="457200"/>
          </a:xfrm>
        </p:grpSpPr>
        <p:sp>
          <p:nvSpPr>
            <p:cNvPr id="211" name="Овал 210">
              <a:extLst>
                <a:ext uri="{FF2B5EF4-FFF2-40B4-BE49-F238E27FC236}">
                  <a16:creationId xmlns:a16="http://schemas.microsoft.com/office/drawing/2014/main" id="{F3ED0392-6C37-BD7B-3D03-200BC8E0F675}"/>
                </a:ext>
              </a:extLst>
            </p:cNvPr>
            <p:cNvSpPr/>
            <p:nvPr/>
          </p:nvSpPr>
          <p:spPr>
            <a:xfrm>
              <a:off x="1249904" y="1499119"/>
              <a:ext cx="457200" cy="45720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0A85CB60-5D3A-829D-C1BE-99722B4229A6}"/>
                </a:ext>
              </a:extLst>
            </p:cNvPr>
            <p:cNvSpPr txBox="1"/>
            <p:nvPr/>
          </p:nvSpPr>
          <p:spPr>
            <a:xfrm>
              <a:off x="1299748" y="1558937"/>
              <a:ext cx="385496" cy="339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FFC000"/>
                  </a:solidFill>
                  <a:latin typeface="Bahnschrift Light" panose="020B0502040204020203" pitchFamily="34" charset="0"/>
                </a:rPr>
                <a:t>07</a:t>
              </a:r>
              <a:endParaRPr lang="ru-RU" sz="2400" b="1" dirty="0">
                <a:solidFill>
                  <a:srgbClr val="FFC000"/>
                </a:solidFill>
                <a:latin typeface="Bahnschrift Light" panose="020B0502040204020203" pitchFamily="34" charset="0"/>
              </a:endParaRPr>
            </a:p>
          </p:txBody>
        </p:sp>
      </p:grpSp>
      <p:grpSp>
        <p:nvGrpSpPr>
          <p:cNvPr id="213" name="Группа 212">
            <a:extLst>
              <a:ext uri="{FF2B5EF4-FFF2-40B4-BE49-F238E27FC236}">
                <a16:creationId xmlns:a16="http://schemas.microsoft.com/office/drawing/2014/main" id="{738F1991-E0CC-1271-5C66-7E38854AD648}"/>
              </a:ext>
            </a:extLst>
          </p:cNvPr>
          <p:cNvGrpSpPr/>
          <p:nvPr/>
        </p:nvGrpSpPr>
        <p:grpSpPr>
          <a:xfrm>
            <a:off x="4139840" y="3710653"/>
            <a:ext cx="622475" cy="622475"/>
            <a:chOff x="1249904" y="1499119"/>
            <a:chExt cx="457200" cy="457200"/>
          </a:xfrm>
        </p:grpSpPr>
        <p:sp>
          <p:nvSpPr>
            <p:cNvPr id="214" name="Овал 213">
              <a:extLst>
                <a:ext uri="{FF2B5EF4-FFF2-40B4-BE49-F238E27FC236}">
                  <a16:creationId xmlns:a16="http://schemas.microsoft.com/office/drawing/2014/main" id="{F3ED0392-6C37-BD7B-3D03-200BC8E0F675}"/>
                </a:ext>
              </a:extLst>
            </p:cNvPr>
            <p:cNvSpPr/>
            <p:nvPr/>
          </p:nvSpPr>
          <p:spPr>
            <a:xfrm>
              <a:off x="1249904" y="1499119"/>
              <a:ext cx="457200" cy="45720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0A85CB60-5D3A-829D-C1BE-99722B4229A6}"/>
                </a:ext>
              </a:extLst>
            </p:cNvPr>
            <p:cNvSpPr txBox="1"/>
            <p:nvPr/>
          </p:nvSpPr>
          <p:spPr>
            <a:xfrm>
              <a:off x="1299748" y="1558937"/>
              <a:ext cx="385496" cy="339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FFC000"/>
                  </a:solidFill>
                  <a:latin typeface="Bahnschrift Light" panose="020B0502040204020203" pitchFamily="34" charset="0"/>
                </a:rPr>
                <a:t>08</a:t>
              </a:r>
              <a:endParaRPr lang="ru-RU" sz="2400" b="1" dirty="0">
                <a:solidFill>
                  <a:srgbClr val="FFC000"/>
                </a:solidFill>
                <a:latin typeface="Bahnschrift Light" panose="020B0502040204020203" pitchFamily="34" charset="0"/>
              </a:endParaRPr>
            </a:p>
          </p:txBody>
        </p:sp>
      </p:grpSp>
      <p:sp>
        <p:nvSpPr>
          <p:cNvPr id="216" name="Прямоугольник 215"/>
          <p:cNvSpPr/>
          <p:nvPr/>
        </p:nvSpPr>
        <p:spPr>
          <a:xfrm>
            <a:off x="1474697" y="3549307"/>
            <a:ext cx="23948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Bahnschrift Light" panose="020B0502040204020203" pitchFamily="34" charset="0"/>
              </a:rPr>
              <a:t>Текущие результаты</a:t>
            </a:r>
            <a:endParaRPr lang="ru-RU" sz="2200" dirty="0">
              <a:latin typeface="Bahnschrift Light" panose="020B0502040204020203" pitchFamily="34" charset="0"/>
            </a:endParaRPr>
          </a:p>
        </p:txBody>
      </p:sp>
      <p:sp>
        <p:nvSpPr>
          <p:cNvPr id="217" name="Прямоугольник 216"/>
          <p:cNvSpPr/>
          <p:nvPr/>
        </p:nvSpPr>
        <p:spPr>
          <a:xfrm>
            <a:off x="4939039" y="3612480"/>
            <a:ext cx="23948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Bahnschrift Light" panose="020B0502040204020203" pitchFamily="34" charset="0"/>
              </a:rPr>
              <a:t>План развития продукта</a:t>
            </a:r>
            <a:endParaRPr lang="ru-RU" sz="2200" dirty="0">
              <a:latin typeface="Bahnschrift Light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0" name="Google Shape;3960;p42"/>
          <p:cNvGrpSpPr/>
          <p:nvPr/>
        </p:nvGrpSpPr>
        <p:grpSpPr>
          <a:xfrm>
            <a:off x="8010060" y="125549"/>
            <a:ext cx="1370475" cy="407796"/>
            <a:chOff x="5581650" y="1319212"/>
            <a:chExt cx="1665826" cy="495680"/>
          </a:xfrm>
        </p:grpSpPr>
        <p:sp>
          <p:nvSpPr>
            <p:cNvPr id="3961" name="Google Shape;3961;p42"/>
            <p:cNvSpPr/>
            <p:nvPr/>
          </p:nvSpPr>
          <p:spPr>
            <a:xfrm>
              <a:off x="7157751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2" name="Google Shape;3962;p42"/>
            <p:cNvSpPr/>
            <p:nvPr/>
          </p:nvSpPr>
          <p:spPr>
            <a:xfrm>
              <a:off x="7191375" y="1655158"/>
              <a:ext cx="25241" cy="25336"/>
            </a:xfrm>
            <a:custGeom>
              <a:avLst/>
              <a:gdLst/>
              <a:ahLst/>
              <a:cxnLst/>
              <a:rect l="l" t="t" r="r" b="b"/>
              <a:pathLst>
                <a:path w="25241" h="25336" extrusionOk="0">
                  <a:moveTo>
                    <a:pt x="12668" y="25336"/>
                  </a:moveTo>
                  <a:cubicBezTo>
                    <a:pt x="19526" y="25336"/>
                    <a:pt x="24955" y="19907"/>
                    <a:pt x="25241" y="13145"/>
                  </a:cubicBezTo>
                  <a:cubicBezTo>
                    <a:pt x="22193" y="8763"/>
                    <a:pt x="19050" y="4572"/>
                    <a:pt x="15621" y="572"/>
                  </a:cubicBezTo>
                  <a:cubicBezTo>
                    <a:pt x="14669" y="286"/>
                    <a:pt x="13716" y="0"/>
                    <a:pt x="12668" y="0"/>
                  </a:cubicBez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3" name="Google Shape;3963;p42"/>
            <p:cNvSpPr/>
            <p:nvPr/>
          </p:nvSpPr>
          <p:spPr>
            <a:xfrm>
              <a:off x="7191375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4" name="Google Shape;3964;p42"/>
            <p:cNvSpPr/>
            <p:nvPr/>
          </p:nvSpPr>
          <p:spPr>
            <a:xfrm>
              <a:off x="7224902" y="1722309"/>
              <a:ext cx="22574" cy="25336"/>
            </a:xfrm>
            <a:custGeom>
              <a:avLst/>
              <a:gdLst/>
              <a:ahLst/>
              <a:cxnLst/>
              <a:rect l="l" t="t" r="r" b="b"/>
              <a:pathLst>
                <a:path w="22574" h="25336" extrusionOk="0">
                  <a:moveTo>
                    <a:pt x="12668" y="25336"/>
                  </a:moveTo>
                  <a:cubicBezTo>
                    <a:pt x="16764" y="25336"/>
                    <a:pt x="20193" y="23241"/>
                    <a:pt x="22574" y="20288"/>
                  </a:cubicBezTo>
                  <a:cubicBezTo>
                    <a:pt x="21146" y="13716"/>
                    <a:pt x="19431" y="7334"/>
                    <a:pt x="17526" y="952"/>
                  </a:cubicBezTo>
                  <a:cubicBezTo>
                    <a:pt x="16002" y="381"/>
                    <a:pt x="14383" y="0"/>
                    <a:pt x="12668" y="0"/>
                  </a:cubicBez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5" name="Google Shape;3965;p42"/>
            <p:cNvSpPr/>
            <p:nvPr/>
          </p:nvSpPr>
          <p:spPr>
            <a:xfrm>
              <a:off x="7023353" y="1594293"/>
              <a:ext cx="25336" cy="19050"/>
            </a:xfrm>
            <a:custGeom>
              <a:avLst/>
              <a:gdLst/>
              <a:ahLst/>
              <a:cxnLst/>
              <a:rect l="l" t="t" r="r" b="b"/>
              <a:pathLst>
                <a:path w="25336" h="19050" extrusionOk="0">
                  <a:moveTo>
                    <a:pt x="667" y="3048"/>
                  </a:moveTo>
                  <a:cubicBezTo>
                    <a:pt x="381" y="4096"/>
                    <a:pt x="0" y="5239"/>
                    <a:pt x="0" y="6382"/>
                  </a:cubicBezTo>
                  <a:cubicBezTo>
                    <a:pt x="0" y="13430"/>
                    <a:pt x="5715" y="19050"/>
                    <a:pt x="12668" y="19050"/>
                  </a:cubicBezTo>
                  <a:cubicBezTo>
                    <a:pt x="19622" y="19050"/>
                    <a:pt x="25337" y="13335"/>
                    <a:pt x="25337" y="6382"/>
                  </a:cubicBezTo>
                  <a:cubicBezTo>
                    <a:pt x="25337" y="4001"/>
                    <a:pt x="24479" y="1905"/>
                    <a:pt x="23336" y="0"/>
                  </a:cubicBezTo>
                  <a:cubicBezTo>
                    <a:pt x="15621" y="476"/>
                    <a:pt x="8096" y="1619"/>
                    <a:pt x="667" y="30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6" name="Google Shape;3966;p42"/>
            <p:cNvSpPr/>
            <p:nvPr/>
          </p:nvSpPr>
          <p:spPr>
            <a:xfrm>
              <a:off x="7090600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7" name="Google Shape;3967;p42"/>
            <p:cNvSpPr/>
            <p:nvPr/>
          </p:nvSpPr>
          <p:spPr>
            <a:xfrm>
              <a:off x="7023354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8" name="Google Shape;3968;p42"/>
            <p:cNvSpPr/>
            <p:nvPr/>
          </p:nvSpPr>
          <p:spPr>
            <a:xfrm>
              <a:off x="7124128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9" name="Google Shape;3969;p42"/>
            <p:cNvSpPr/>
            <p:nvPr/>
          </p:nvSpPr>
          <p:spPr>
            <a:xfrm>
              <a:off x="7056977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6" y="19622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0" name="Google Shape;3970;p42"/>
            <p:cNvSpPr/>
            <p:nvPr/>
          </p:nvSpPr>
          <p:spPr>
            <a:xfrm>
              <a:off x="7090505" y="1596580"/>
              <a:ext cx="25145" cy="16763"/>
            </a:xfrm>
            <a:custGeom>
              <a:avLst/>
              <a:gdLst/>
              <a:ahLst/>
              <a:cxnLst/>
              <a:rect l="l" t="t" r="r" b="b"/>
              <a:pathLst>
                <a:path w="25145" h="16763" extrusionOk="0">
                  <a:moveTo>
                    <a:pt x="12763" y="16764"/>
                  </a:moveTo>
                  <a:cubicBezTo>
                    <a:pt x="19240" y="16764"/>
                    <a:pt x="24479" y="11811"/>
                    <a:pt x="25146" y="5429"/>
                  </a:cubicBezTo>
                  <a:cubicBezTo>
                    <a:pt x="17145" y="3238"/>
                    <a:pt x="9049" y="1333"/>
                    <a:pt x="857" y="0"/>
                  </a:cubicBezTo>
                  <a:cubicBezTo>
                    <a:pt x="381" y="1333"/>
                    <a:pt x="0" y="2667"/>
                    <a:pt x="0" y="4096"/>
                  </a:cubicBezTo>
                  <a:cubicBezTo>
                    <a:pt x="0" y="11144"/>
                    <a:pt x="5715" y="16764"/>
                    <a:pt x="12668" y="16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1" name="Google Shape;3971;p42"/>
            <p:cNvSpPr/>
            <p:nvPr/>
          </p:nvSpPr>
          <p:spPr>
            <a:xfrm>
              <a:off x="7124128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2" name="Google Shape;3972;p42"/>
            <p:cNvSpPr/>
            <p:nvPr/>
          </p:nvSpPr>
          <p:spPr>
            <a:xfrm>
              <a:off x="7056977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3" name="Google Shape;3973;p42"/>
            <p:cNvSpPr/>
            <p:nvPr/>
          </p:nvSpPr>
          <p:spPr>
            <a:xfrm>
              <a:off x="6956202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4" name="Google Shape;3974;p42"/>
            <p:cNvSpPr/>
            <p:nvPr/>
          </p:nvSpPr>
          <p:spPr>
            <a:xfrm>
              <a:off x="6889051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5" name="Google Shape;3975;p42"/>
            <p:cNvSpPr/>
            <p:nvPr/>
          </p:nvSpPr>
          <p:spPr>
            <a:xfrm>
              <a:off x="6989825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6" name="Google Shape;3976;p42"/>
            <p:cNvSpPr/>
            <p:nvPr/>
          </p:nvSpPr>
          <p:spPr>
            <a:xfrm>
              <a:off x="6922484" y="1655158"/>
              <a:ext cx="25431" cy="25336"/>
            </a:xfrm>
            <a:custGeom>
              <a:avLst/>
              <a:gdLst/>
              <a:ahLst/>
              <a:cxnLst/>
              <a:rect l="l" t="t" r="r" b="b"/>
              <a:pathLst>
                <a:path w="25431" h="25336" extrusionOk="0">
                  <a:moveTo>
                    <a:pt x="12763" y="25336"/>
                  </a:moveTo>
                  <a:cubicBezTo>
                    <a:pt x="19812" y="25336"/>
                    <a:pt x="25432" y="19622"/>
                    <a:pt x="25432" y="12668"/>
                  </a:cubicBezTo>
                  <a:cubicBezTo>
                    <a:pt x="25432" y="5715"/>
                    <a:pt x="19717" y="0"/>
                    <a:pt x="12763" y="0"/>
                  </a:cubicBezTo>
                  <a:cubicBezTo>
                    <a:pt x="11621" y="0"/>
                    <a:pt x="10573" y="381"/>
                    <a:pt x="9525" y="667"/>
                  </a:cubicBezTo>
                  <a:cubicBezTo>
                    <a:pt x="6668" y="3715"/>
                    <a:pt x="3715" y="6668"/>
                    <a:pt x="667" y="9525"/>
                  </a:cubicBezTo>
                  <a:cubicBezTo>
                    <a:pt x="381" y="10573"/>
                    <a:pt x="0" y="11621"/>
                    <a:pt x="0" y="12668"/>
                  </a:cubicBezTo>
                  <a:cubicBezTo>
                    <a:pt x="0" y="19717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7" name="Google Shape;3977;p42"/>
            <p:cNvSpPr/>
            <p:nvPr/>
          </p:nvSpPr>
          <p:spPr>
            <a:xfrm>
              <a:off x="6989825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8" name="Google Shape;3978;p42"/>
            <p:cNvSpPr/>
            <p:nvPr/>
          </p:nvSpPr>
          <p:spPr>
            <a:xfrm>
              <a:off x="6922579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9" name="Google Shape;3979;p42"/>
            <p:cNvSpPr/>
            <p:nvPr/>
          </p:nvSpPr>
          <p:spPr>
            <a:xfrm rot="-552203">
              <a:off x="6821841" y="1722397"/>
              <a:ext cx="25346" cy="2534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0" name="Google Shape;3980;p42"/>
            <p:cNvSpPr/>
            <p:nvPr/>
          </p:nvSpPr>
          <p:spPr>
            <a:xfrm>
              <a:off x="6754653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1" name="Google Shape;3981;p42"/>
            <p:cNvSpPr/>
            <p:nvPr/>
          </p:nvSpPr>
          <p:spPr>
            <a:xfrm>
              <a:off x="6788276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5430" y="572"/>
                  </a:moveTo>
                  <a:cubicBezTo>
                    <a:pt x="14478" y="381"/>
                    <a:pt x="13621" y="0"/>
                    <a:pt x="12668" y="0"/>
                  </a:cubicBez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12287"/>
                    <a:pt x="25146" y="11906"/>
                    <a:pt x="25146" y="11525"/>
                  </a:cubicBezTo>
                  <a:cubicBezTo>
                    <a:pt x="21717" y="8096"/>
                    <a:pt x="18479" y="4381"/>
                    <a:pt x="15430" y="5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2" name="Google Shape;3982;p42"/>
            <p:cNvSpPr/>
            <p:nvPr/>
          </p:nvSpPr>
          <p:spPr>
            <a:xfrm>
              <a:off x="6754653" y="1587912"/>
              <a:ext cx="24765" cy="25431"/>
            </a:xfrm>
            <a:custGeom>
              <a:avLst/>
              <a:gdLst/>
              <a:ahLst/>
              <a:cxnLst/>
              <a:rect l="l" t="t" r="r" b="b"/>
              <a:pathLst>
                <a:path w="24765" h="25431" extrusionOk="0">
                  <a:moveTo>
                    <a:pt x="12668" y="25432"/>
                  </a:moveTo>
                  <a:cubicBezTo>
                    <a:pt x="18669" y="25432"/>
                    <a:pt x="23431" y="21146"/>
                    <a:pt x="24765" y="15526"/>
                  </a:cubicBezTo>
                  <a:cubicBezTo>
                    <a:pt x="23717" y="11716"/>
                    <a:pt x="22765" y="7906"/>
                    <a:pt x="21908" y="4191"/>
                  </a:cubicBezTo>
                  <a:cubicBezTo>
                    <a:pt x="19621" y="1619"/>
                    <a:pt x="16288" y="0"/>
                    <a:pt x="12668" y="0"/>
                  </a:cubicBez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3" name="Google Shape;3983;p42"/>
            <p:cNvSpPr/>
            <p:nvPr/>
          </p:nvSpPr>
          <p:spPr>
            <a:xfrm>
              <a:off x="6855428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4" name="Google Shape;3984;p42"/>
            <p:cNvSpPr/>
            <p:nvPr/>
          </p:nvSpPr>
          <p:spPr>
            <a:xfrm>
              <a:off x="6788181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5" name="Google Shape;3985;p42"/>
            <p:cNvSpPr/>
            <p:nvPr/>
          </p:nvSpPr>
          <p:spPr>
            <a:xfrm>
              <a:off x="6687502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6" name="Google Shape;3986;p42"/>
            <p:cNvSpPr/>
            <p:nvPr/>
          </p:nvSpPr>
          <p:spPr>
            <a:xfrm>
              <a:off x="6620256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7" name="Google Shape;3987;p42"/>
            <p:cNvSpPr/>
            <p:nvPr/>
          </p:nvSpPr>
          <p:spPr>
            <a:xfrm>
              <a:off x="6653879" y="138636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5620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8" name="Google Shape;3988;p42"/>
            <p:cNvSpPr/>
            <p:nvPr/>
          </p:nvSpPr>
          <p:spPr>
            <a:xfrm>
              <a:off x="6687502" y="1588007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6"/>
                    <a:pt x="12668" y="25336"/>
                  </a:cubicBezTo>
                  <a:cubicBezTo>
                    <a:pt x="5672" y="25336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9" name="Google Shape;3989;p42"/>
            <p:cNvSpPr/>
            <p:nvPr/>
          </p:nvSpPr>
          <p:spPr>
            <a:xfrm>
              <a:off x="6620256" y="158791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0" name="Google Shape;3990;p42"/>
            <p:cNvSpPr/>
            <p:nvPr/>
          </p:nvSpPr>
          <p:spPr>
            <a:xfrm>
              <a:off x="6721030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1" name="Google Shape;3991;p42"/>
            <p:cNvSpPr/>
            <p:nvPr/>
          </p:nvSpPr>
          <p:spPr>
            <a:xfrm>
              <a:off x="6653879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2" name="Google Shape;3992;p42"/>
            <p:cNvSpPr/>
            <p:nvPr/>
          </p:nvSpPr>
          <p:spPr>
            <a:xfrm>
              <a:off x="6687502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3" name="Google Shape;3993;p42"/>
            <p:cNvSpPr/>
            <p:nvPr/>
          </p:nvSpPr>
          <p:spPr>
            <a:xfrm>
              <a:off x="6620256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4" name="Google Shape;3994;p42"/>
            <p:cNvSpPr/>
            <p:nvPr/>
          </p:nvSpPr>
          <p:spPr>
            <a:xfrm>
              <a:off x="6721030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5" name="Google Shape;3995;p42"/>
            <p:cNvSpPr/>
            <p:nvPr/>
          </p:nvSpPr>
          <p:spPr>
            <a:xfrm>
              <a:off x="6653879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6" name="Google Shape;3996;p42"/>
            <p:cNvSpPr/>
            <p:nvPr/>
          </p:nvSpPr>
          <p:spPr>
            <a:xfrm>
              <a:off x="6721030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7" name="Google Shape;3997;p42"/>
            <p:cNvSpPr/>
            <p:nvPr/>
          </p:nvSpPr>
          <p:spPr>
            <a:xfrm>
              <a:off x="6653879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8" name="Google Shape;3998;p42"/>
            <p:cNvSpPr/>
            <p:nvPr/>
          </p:nvSpPr>
          <p:spPr>
            <a:xfrm>
              <a:off x="6553104" y="1321688"/>
              <a:ext cx="25336" cy="22860"/>
            </a:xfrm>
            <a:custGeom>
              <a:avLst/>
              <a:gdLst/>
              <a:ahLst/>
              <a:cxnLst/>
              <a:rect l="l" t="t" r="r" b="b"/>
              <a:pathLst>
                <a:path w="25336" h="22860" extrusionOk="0">
                  <a:moveTo>
                    <a:pt x="0" y="10192"/>
                  </a:moveTo>
                  <a:cubicBezTo>
                    <a:pt x="0" y="17240"/>
                    <a:pt x="5715" y="22860"/>
                    <a:pt x="12668" y="22860"/>
                  </a:cubicBezTo>
                  <a:cubicBezTo>
                    <a:pt x="19621" y="22860"/>
                    <a:pt x="25337" y="17145"/>
                    <a:pt x="25337" y="10192"/>
                  </a:cubicBezTo>
                  <a:cubicBezTo>
                    <a:pt x="25337" y="8477"/>
                    <a:pt x="24955" y="6953"/>
                    <a:pt x="24384" y="5429"/>
                  </a:cubicBezTo>
                  <a:cubicBezTo>
                    <a:pt x="18098" y="3429"/>
                    <a:pt x="11811" y="1619"/>
                    <a:pt x="5429" y="0"/>
                  </a:cubicBezTo>
                  <a:cubicBezTo>
                    <a:pt x="2191" y="2286"/>
                    <a:pt x="0" y="5906"/>
                    <a:pt x="0" y="100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9" name="Google Shape;3999;p42"/>
            <p:cNvSpPr/>
            <p:nvPr/>
          </p:nvSpPr>
          <p:spPr>
            <a:xfrm>
              <a:off x="6485858" y="131921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0" name="Google Shape;4000;p42"/>
            <p:cNvSpPr/>
            <p:nvPr/>
          </p:nvSpPr>
          <p:spPr>
            <a:xfrm>
              <a:off x="6553104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1" name="Google Shape;4001;p42"/>
            <p:cNvSpPr/>
            <p:nvPr/>
          </p:nvSpPr>
          <p:spPr>
            <a:xfrm>
              <a:off x="6485858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2" name="Google Shape;4002;p42"/>
            <p:cNvSpPr/>
            <p:nvPr/>
          </p:nvSpPr>
          <p:spPr>
            <a:xfrm>
              <a:off x="6586727" y="13864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7"/>
                  </a:moveTo>
                  <a:cubicBezTo>
                    <a:pt x="19717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3" name="Google Shape;4003;p42"/>
            <p:cNvSpPr/>
            <p:nvPr/>
          </p:nvSpPr>
          <p:spPr>
            <a:xfrm>
              <a:off x="6519481" y="138636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4" name="Google Shape;4004;p42"/>
            <p:cNvSpPr/>
            <p:nvPr/>
          </p:nvSpPr>
          <p:spPr>
            <a:xfrm>
              <a:off x="6553104" y="1588007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6"/>
                    <a:pt x="12668" y="25336"/>
                  </a:cubicBezTo>
                  <a:cubicBezTo>
                    <a:pt x="5672" y="25336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5" name="Google Shape;4005;p42"/>
            <p:cNvSpPr/>
            <p:nvPr/>
          </p:nvSpPr>
          <p:spPr>
            <a:xfrm>
              <a:off x="6485858" y="158791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6" name="Google Shape;4006;p42"/>
            <p:cNvSpPr/>
            <p:nvPr/>
          </p:nvSpPr>
          <p:spPr>
            <a:xfrm>
              <a:off x="6586632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7" name="Google Shape;4007;p42"/>
            <p:cNvSpPr/>
            <p:nvPr/>
          </p:nvSpPr>
          <p:spPr>
            <a:xfrm>
              <a:off x="6519481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8" name="Google Shape;4008;p42"/>
            <p:cNvSpPr/>
            <p:nvPr/>
          </p:nvSpPr>
          <p:spPr>
            <a:xfrm>
              <a:off x="6553104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9" name="Google Shape;4009;p42"/>
            <p:cNvSpPr/>
            <p:nvPr/>
          </p:nvSpPr>
          <p:spPr>
            <a:xfrm>
              <a:off x="6485858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0" name="Google Shape;4010;p42"/>
            <p:cNvSpPr/>
            <p:nvPr/>
          </p:nvSpPr>
          <p:spPr>
            <a:xfrm>
              <a:off x="6586727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1" name="Google Shape;4011;p42"/>
            <p:cNvSpPr/>
            <p:nvPr/>
          </p:nvSpPr>
          <p:spPr>
            <a:xfrm>
              <a:off x="6519481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2" name="Google Shape;4012;p42"/>
            <p:cNvSpPr/>
            <p:nvPr/>
          </p:nvSpPr>
          <p:spPr>
            <a:xfrm>
              <a:off x="6586727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3" name="Google Shape;4013;p42"/>
            <p:cNvSpPr/>
            <p:nvPr/>
          </p:nvSpPr>
          <p:spPr>
            <a:xfrm>
              <a:off x="6519481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4" name="Google Shape;4014;p42"/>
            <p:cNvSpPr/>
            <p:nvPr/>
          </p:nvSpPr>
          <p:spPr>
            <a:xfrm>
              <a:off x="6418707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5" name="Google Shape;4015;p42"/>
            <p:cNvSpPr/>
            <p:nvPr/>
          </p:nvSpPr>
          <p:spPr>
            <a:xfrm>
              <a:off x="6351555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2" y="25337"/>
                    <a:pt x="25337" y="19622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6" name="Google Shape;4016;p42"/>
            <p:cNvSpPr/>
            <p:nvPr/>
          </p:nvSpPr>
          <p:spPr>
            <a:xfrm>
              <a:off x="6452330" y="13864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7"/>
                  </a:moveTo>
                  <a:cubicBezTo>
                    <a:pt x="19717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7" name="Google Shape;4017;p42"/>
            <p:cNvSpPr/>
            <p:nvPr/>
          </p:nvSpPr>
          <p:spPr>
            <a:xfrm>
              <a:off x="6385083" y="138636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8" name="Google Shape;4018;p42"/>
            <p:cNvSpPr/>
            <p:nvPr/>
          </p:nvSpPr>
          <p:spPr>
            <a:xfrm>
              <a:off x="6317932" y="138636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5620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9" name="Google Shape;4019;p42"/>
            <p:cNvSpPr/>
            <p:nvPr/>
          </p:nvSpPr>
          <p:spPr>
            <a:xfrm>
              <a:off x="6418707" y="1320354"/>
              <a:ext cx="25336" cy="24193"/>
            </a:xfrm>
            <a:custGeom>
              <a:avLst/>
              <a:gdLst/>
              <a:ahLst/>
              <a:cxnLst/>
              <a:rect l="l" t="t" r="r" b="b"/>
              <a:pathLst>
                <a:path w="25336" h="24193" extrusionOk="0">
                  <a:moveTo>
                    <a:pt x="0" y="11525"/>
                  </a:moveTo>
                  <a:cubicBezTo>
                    <a:pt x="0" y="18574"/>
                    <a:pt x="5715" y="24194"/>
                    <a:pt x="12668" y="24194"/>
                  </a:cubicBezTo>
                  <a:cubicBezTo>
                    <a:pt x="19621" y="24194"/>
                    <a:pt x="25337" y="18479"/>
                    <a:pt x="25337" y="11525"/>
                  </a:cubicBezTo>
                  <a:cubicBezTo>
                    <a:pt x="25337" y="6382"/>
                    <a:pt x="22193" y="1905"/>
                    <a:pt x="17812" y="0"/>
                  </a:cubicBezTo>
                  <a:cubicBezTo>
                    <a:pt x="12954" y="1048"/>
                    <a:pt x="8001" y="2096"/>
                    <a:pt x="3143" y="3429"/>
                  </a:cubicBezTo>
                  <a:cubicBezTo>
                    <a:pt x="1238" y="5620"/>
                    <a:pt x="0" y="8382"/>
                    <a:pt x="0" y="115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0" name="Google Shape;4020;p42"/>
            <p:cNvSpPr/>
            <p:nvPr/>
          </p:nvSpPr>
          <p:spPr>
            <a:xfrm>
              <a:off x="6418707" y="1588007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6"/>
                    <a:pt x="12668" y="25336"/>
                  </a:cubicBezTo>
                  <a:cubicBezTo>
                    <a:pt x="5672" y="25336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1" name="Google Shape;4021;p42"/>
            <p:cNvSpPr/>
            <p:nvPr/>
          </p:nvSpPr>
          <p:spPr>
            <a:xfrm>
              <a:off x="6351555" y="158791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2" y="25337"/>
                    <a:pt x="25337" y="19622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2" name="Google Shape;4022;p42"/>
            <p:cNvSpPr/>
            <p:nvPr/>
          </p:nvSpPr>
          <p:spPr>
            <a:xfrm>
              <a:off x="6452330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3" name="Google Shape;4023;p42"/>
            <p:cNvSpPr/>
            <p:nvPr/>
          </p:nvSpPr>
          <p:spPr>
            <a:xfrm>
              <a:off x="6385083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4" name="Google Shape;4024;p42"/>
            <p:cNvSpPr/>
            <p:nvPr/>
          </p:nvSpPr>
          <p:spPr>
            <a:xfrm>
              <a:off x="6418707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5" name="Google Shape;4025;p42"/>
            <p:cNvSpPr/>
            <p:nvPr/>
          </p:nvSpPr>
          <p:spPr>
            <a:xfrm>
              <a:off x="6351555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2" y="25336"/>
                    <a:pt x="25337" y="19622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6" name="Google Shape;4026;p42"/>
            <p:cNvSpPr/>
            <p:nvPr/>
          </p:nvSpPr>
          <p:spPr>
            <a:xfrm>
              <a:off x="6452330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7" name="Google Shape;4027;p42"/>
            <p:cNvSpPr/>
            <p:nvPr/>
          </p:nvSpPr>
          <p:spPr>
            <a:xfrm>
              <a:off x="6385083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8" name="Google Shape;4028;p42"/>
            <p:cNvSpPr/>
            <p:nvPr/>
          </p:nvSpPr>
          <p:spPr>
            <a:xfrm>
              <a:off x="6452330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9" name="Google Shape;4029;p42"/>
            <p:cNvSpPr/>
            <p:nvPr/>
          </p:nvSpPr>
          <p:spPr>
            <a:xfrm>
              <a:off x="6385083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0" name="Google Shape;4030;p42"/>
            <p:cNvSpPr/>
            <p:nvPr/>
          </p:nvSpPr>
          <p:spPr>
            <a:xfrm>
              <a:off x="6284309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1" name="Google Shape;4031;p42"/>
            <p:cNvSpPr/>
            <p:nvPr/>
          </p:nvSpPr>
          <p:spPr>
            <a:xfrm>
              <a:off x="6284309" y="158791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2" name="Google Shape;4032;p42"/>
            <p:cNvSpPr/>
            <p:nvPr/>
          </p:nvSpPr>
          <p:spPr>
            <a:xfrm>
              <a:off x="6217158" y="1588007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6"/>
                    <a:pt x="12668" y="25336"/>
                  </a:cubicBezTo>
                  <a:cubicBezTo>
                    <a:pt x="5672" y="25336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3" name="Google Shape;4033;p42"/>
            <p:cNvSpPr/>
            <p:nvPr/>
          </p:nvSpPr>
          <p:spPr>
            <a:xfrm>
              <a:off x="6317932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4" name="Google Shape;4034;p42"/>
            <p:cNvSpPr/>
            <p:nvPr/>
          </p:nvSpPr>
          <p:spPr>
            <a:xfrm>
              <a:off x="6250781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5" name="Google Shape;4035;p42"/>
            <p:cNvSpPr/>
            <p:nvPr/>
          </p:nvSpPr>
          <p:spPr>
            <a:xfrm>
              <a:off x="6220682" y="1454847"/>
              <a:ext cx="21812" cy="24098"/>
            </a:xfrm>
            <a:custGeom>
              <a:avLst/>
              <a:gdLst/>
              <a:ahLst/>
              <a:cxnLst/>
              <a:rect l="l" t="t" r="r" b="b"/>
              <a:pathLst>
                <a:path w="21812" h="24098" extrusionOk="0">
                  <a:moveTo>
                    <a:pt x="0" y="20098"/>
                  </a:moveTo>
                  <a:cubicBezTo>
                    <a:pt x="2286" y="22574"/>
                    <a:pt x="5525" y="24098"/>
                    <a:pt x="9144" y="24098"/>
                  </a:cubicBezTo>
                  <a:cubicBezTo>
                    <a:pt x="16193" y="24098"/>
                    <a:pt x="21812" y="18383"/>
                    <a:pt x="21812" y="11430"/>
                  </a:cubicBezTo>
                  <a:cubicBezTo>
                    <a:pt x="21812" y="6382"/>
                    <a:pt x="18764" y="2096"/>
                    <a:pt x="14478" y="0"/>
                  </a:cubicBezTo>
                  <a:cubicBezTo>
                    <a:pt x="9430" y="6572"/>
                    <a:pt x="4572" y="13240"/>
                    <a:pt x="0" y="200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6" name="Google Shape;4036;p42"/>
            <p:cNvSpPr/>
            <p:nvPr/>
          </p:nvSpPr>
          <p:spPr>
            <a:xfrm>
              <a:off x="6284309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7" name="Google Shape;4037;p42"/>
            <p:cNvSpPr/>
            <p:nvPr/>
          </p:nvSpPr>
          <p:spPr>
            <a:xfrm>
              <a:off x="6217158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8" name="Google Shape;4038;p42"/>
            <p:cNvSpPr/>
            <p:nvPr/>
          </p:nvSpPr>
          <p:spPr>
            <a:xfrm>
              <a:off x="6317932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9" name="Google Shape;4039;p42"/>
            <p:cNvSpPr/>
            <p:nvPr/>
          </p:nvSpPr>
          <p:spPr>
            <a:xfrm>
              <a:off x="6250781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0" name="Google Shape;4040;p42"/>
            <p:cNvSpPr/>
            <p:nvPr/>
          </p:nvSpPr>
          <p:spPr>
            <a:xfrm>
              <a:off x="6317932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1" name="Google Shape;4041;p42"/>
            <p:cNvSpPr/>
            <p:nvPr/>
          </p:nvSpPr>
          <p:spPr>
            <a:xfrm>
              <a:off x="6250781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2" name="Google Shape;4042;p42"/>
            <p:cNvSpPr/>
            <p:nvPr/>
          </p:nvSpPr>
          <p:spPr>
            <a:xfrm>
              <a:off x="6150101" y="1587912"/>
              <a:ext cx="25146" cy="25431"/>
            </a:xfrm>
            <a:custGeom>
              <a:avLst/>
              <a:gdLst/>
              <a:ahLst/>
              <a:cxnLst/>
              <a:rect l="l" t="t" r="r" b="b"/>
              <a:pathLst>
                <a:path w="25146" h="25431" extrusionOk="0">
                  <a:moveTo>
                    <a:pt x="12573" y="0"/>
                  </a:moveTo>
                  <a:cubicBezTo>
                    <a:pt x="11049" y="0"/>
                    <a:pt x="9716" y="381"/>
                    <a:pt x="8287" y="857"/>
                  </a:cubicBezTo>
                  <a:cubicBezTo>
                    <a:pt x="5620" y="5239"/>
                    <a:pt x="2858" y="9430"/>
                    <a:pt x="0" y="13621"/>
                  </a:cubicBezTo>
                  <a:cubicBezTo>
                    <a:pt x="476" y="20193"/>
                    <a:pt x="5810" y="25432"/>
                    <a:pt x="12478" y="25432"/>
                  </a:cubicBezTo>
                  <a:cubicBezTo>
                    <a:pt x="19145" y="25432"/>
                    <a:pt x="25146" y="19717"/>
                    <a:pt x="25146" y="12764"/>
                  </a:cubicBezTo>
                  <a:cubicBezTo>
                    <a:pt x="25146" y="5810"/>
                    <a:pt x="19431" y="95"/>
                    <a:pt x="12478" y="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3" name="Google Shape;4043;p42"/>
            <p:cNvSpPr/>
            <p:nvPr/>
          </p:nvSpPr>
          <p:spPr>
            <a:xfrm>
              <a:off x="6184963" y="1520760"/>
              <a:ext cx="23907" cy="25336"/>
            </a:xfrm>
            <a:custGeom>
              <a:avLst/>
              <a:gdLst/>
              <a:ahLst/>
              <a:cxnLst/>
              <a:rect l="l" t="t" r="r" b="b"/>
              <a:pathLst>
                <a:path w="23907" h="25336" extrusionOk="0">
                  <a:moveTo>
                    <a:pt x="11239" y="25336"/>
                  </a:moveTo>
                  <a:cubicBezTo>
                    <a:pt x="18288" y="25336"/>
                    <a:pt x="23908" y="19621"/>
                    <a:pt x="23908" y="12668"/>
                  </a:cubicBezTo>
                  <a:cubicBezTo>
                    <a:pt x="23908" y="5715"/>
                    <a:pt x="18193" y="0"/>
                    <a:pt x="11239" y="0"/>
                  </a:cubicBezTo>
                  <a:cubicBezTo>
                    <a:pt x="10382" y="0"/>
                    <a:pt x="9620" y="286"/>
                    <a:pt x="8763" y="476"/>
                  </a:cubicBezTo>
                  <a:cubicBezTo>
                    <a:pt x="5810" y="6382"/>
                    <a:pt x="2953" y="12287"/>
                    <a:pt x="0" y="18288"/>
                  </a:cubicBezTo>
                  <a:cubicBezTo>
                    <a:pt x="2096" y="22479"/>
                    <a:pt x="6287" y="25336"/>
                    <a:pt x="11239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4" name="Google Shape;4044;p42"/>
            <p:cNvSpPr/>
            <p:nvPr/>
          </p:nvSpPr>
          <p:spPr>
            <a:xfrm>
              <a:off x="6150006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5" name="Google Shape;4045;p42"/>
            <p:cNvSpPr/>
            <p:nvPr/>
          </p:nvSpPr>
          <p:spPr>
            <a:xfrm>
              <a:off x="6082760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6" name="Google Shape;4046;p42"/>
            <p:cNvSpPr/>
            <p:nvPr/>
          </p:nvSpPr>
          <p:spPr>
            <a:xfrm>
              <a:off x="6183534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7" name="Google Shape;4047;p42"/>
            <p:cNvSpPr/>
            <p:nvPr/>
          </p:nvSpPr>
          <p:spPr>
            <a:xfrm>
              <a:off x="6116383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6" y="19622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8" name="Google Shape;4048;p42"/>
            <p:cNvSpPr/>
            <p:nvPr/>
          </p:nvSpPr>
          <p:spPr>
            <a:xfrm>
              <a:off x="6049136" y="1657254"/>
              <a:ext cx="25336" cy="23145"/>
            </a:xfrm>
            <a:custGeom>
              <a:avLst/>
              <a:gdLst/>
              <a:ahLst/>
              <a:cxnLst/>
              <a:rect l="l" t="t" r="r" b="b"/>
              <a:pathLst>
                <a:path w="25336" h="23145" extrusionOk="0">
                  <a:moveTo>
                    <a:pt x="5334" y="476"/>
                  </a:moveTo>
                  <a:cubicBezTo>
                    <a:pt x="2191" y="2762"/>
                    <a:pt x="0" y="6286"/>
                    <a:pt x="0" y="10477"/>
                  </a:cubicBezTo>
                  <a:cubicBezTo>
                    <a:pt x="0" y="17526"/>
                    <a:pt x="5715" y="23146"/>
                    <a:pt x="12668" y="23146"/>
                  </a:cubicBezTo>
                  <a:cubicBezTo>
                    <a:pt x="19622" y="23146"/>
                    <a:pt x="25337" y="17431"/>
                    <a:pt x="25337" y="10477"/>
                  </a:cubicBezTo>
                  <a:cubicBezTo>
                    <a:pt x="25337" y="6001"/>
                    <a:pt x="22860" y="2286"/>
                    <a:pt x="19431" y="0"/>
                  </a:cubicBezTo>
                  <a:cubicBezTo>
                    <a:pt x="17336" y="190"/>
                    <a:pt x="15335" y="571"/>
                    <a:pt x="13240" y="571"/>
                  </a:cubicBezTo>
                  <a:cubicBezTo>
                    <a:pt x="10573" y="571"/>
                    <a:pt x="7906" y="571"/>
                    <a:pt x="5334" y="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9" name="Google Shape;4049;p42"/>
            <p:cNvSpPr/>
            <p:nvPr/>
          </p:nvSpPr>
          <p:spPr>
            <a:xfrm>
              <a:off x="6183534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0" name="Google Shape;4050;p42"/>
            <p:cNvSpPr/>
            <p:nvPr/>
          </p:nvSpPr>
          <p:spPr>
            <a:xfrm>
              <a:off x="6116383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1" name="Google Shape;4051;p42"/>
            <p:cNvSpPr/>
            <p:nvPr/>
          </p:nvSpPr>
          <p:spPr>
            <a:xfrm>
              <a:off x="6015609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2" name="Google Shape;4052;p42"/>
            <p:cNvSpPr/>
            <p:nvPr/>
          </p:nvSpPr>
          <p:spPr>
            <a:xfrm>
              <a:off x="5948457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9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9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3" name="Google Shape;4053;p42"/>
            <p:cNvSpPr/>
            <p:nvPr/>
          </p:nvSpPr>
          <p:spPr>
            <a:xfrm>
              <a:off x="5981985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4" name="Google Shape;4054;p42"/>
            <p:cNvSpPr/>
            <p:nvPr/>
          </p:nvSpPr>
          <p:spPr>
            <a:xfrm>
              <a:off x="6049232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5" name="Google Shape;4055;p42"/>
            <p:cNvSpPr/>
            <p:nvPr/>
          </p:nvSpPr>
          <p:spPr>
            <a:xfrm>
              <a:off x="5981985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6" name="Google Shape;4056;p42"/>
            <p:cNvSpPr/>
            <p:nvPr/>
          </p:nvSpPr>
          <p:spPr>
            <a:xfrm>
              <a:off x="5881211" y="1589341"/>
              <a:ext cx="25336" cy="23907"/>
            </a:xfrm>
            <a:custGeom>
              <a:avLst/>
              <a:gdLst/>
              <a:ahLst/>
              <a:cxnLst/>
              <a:rect l="l" t="t" r="r" b="b"/>
              <a:pathLst>
                <a:path w="25336" h="23907" extrusionOk="0">
                  <a:moveTo>
                    <a:pt x="7144" y="0"/>
                  </a:moveTo>
                  <a:cubicBezTo>
                    <a:pt x="2953" y="2095"/>
                    <a:pt x="0" y="6286"/>
                    <a:pt x="0" y="11240"/>
                  </a:cubicBezTo>
                  <a:cubicBezTo>
                    <a:pt x="0" y="18288"/>
                    <a:pt x="5715" y="23908"/>
                    <a:pt x="12668" y="23908"/>
                  </a:cubicBezTo>
                  <a:cubicBezTo>
                    <a:pt x="19621" y="23908"/>
                    <a:pt x="25336" y="18193"/>
                    <a:pt x="25336" y="11240"/>
                  </a:cubicBezTo>
                  <a:cubicBezTo>
                    <a:pt x="25336" y="8382"/>
                    <a:pt x="24193" y="5810"/>
                    <a:pt x="22574" y="3715"/>
                  </a:cubicBezTo>
                  <a:cubicBezTo>
                    <a:pt x="17431" y="2286"/>
                    <a:pt x="12287" y="1048"/>
                    <a:pt x="7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7" name="Google Shape;4057;p42"/>
            <p:cNvSpPr/>
            <p:nvPr/>
          </p:nvSpPr>
          <p:spPr>
            <a:xfrm>
              <a:off x="5814060" y="1588007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6"/>
                    <a:pt x="12668" y="25336"/>
                  </a:cubicBezTo>
                  <a:cubicBezTo>
                    <a:pt x="5672" y="25336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8" name="Google Shape;4058;p42"/>
            <p:cNvSpPr/>
            <p:nvPr/>
          </p:nvSpPr>
          <p:spPr>
            <a:xfrm>
              <a:off x="5881211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6" y="19622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9" name="Google Shape;4059;p42"/>
            <p:cNvSpPr/>
            <p:nvPr/>
          </p:nvSpPr>
          <p:spPr>
            <a:xfrm>
              <a:off x="5814060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0" name="Google Shape;4060;p42"/>
            <p:cNvSpPr/>
            <p:nvPr/>
          </p:nvSpPr>
          <p:spPr>
            <a:xfrm>
              <a:off x="5914834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1" name="Google Shape;4061;p42"/>
            <p:cNvSpPr/>
            <p:nvPr/>
          </p:nvSpPr>
          <p:spPr>
            <a:xfrm>
              <a:off x="5847588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6" y="19622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2" name="Google Shape;4062;p42"/>
            <p:cNvSpPr/>
            <p:nvPr/>
          </p:nvSpPr>
          <p:spPr>
            <a:xfrm>
              <a:off x="5914834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3" name="Google Shape;4063;p42"/>
            <p:cNvSpPr/>
            <p:nvPr/>
          </p:nvSpPr>
          <p:spPr>
            <a:xfrm>
              <a:off x="5847588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4" name="Google Shape;4064;p42"/>
            <p:cNvSpPr/>
            <p:nvPr/>
          </p:nvSpPr>
          <p:spPr>
            <a:xfrm>
              <a:off x="5746813" y="1592579"/>
              <a:ext cx="25336" cy="20764"/>
            </a:xfrm>
            <a:custGeom>
              <a:avLst/>
              <a:gdLst/>
              <a:ahLst/>
              <a:cxnLst/>
              <a:rect l="l" t="t" r="r" b="b"/>
              <a:pathLst>
                <a:path w="25336" h="20764" extrusionOk="0">
                  <a:moveTo>
                    <a:pt x="286" y="6858"/>
                  </a:moveTo>
                  <a:cubicBezTo>
                    <a:pt x="286" y="6858"/>
                    <a:pt x="0" y="7620"/>
                    <a:pt x="0" y="8096"/>
                  </a:cubicBezTo>
                  <a:cubicBezTo>
                    <a:pt x="0" y="15145"/>
                    <a:pt x="5715" y="20764"/>
                    <a:pt x="12668" y="20764"/>
                  </a:cubicBezTo>
                  <a:cubicBezTo>
                    <a:pt x="19621" y="20764"/>
                    <a:pt x="25337" y="15049"/>
                    <a:pt x="25337" y="8096"/>
                  </a:cubicBezTo>
                  <a:cubicBezTo>
                    <a:pt x="25337" y="4953"/>
                    <a:pt x="24098" y="2286"/>
                    <a:pt x="22288" y="0"/>
                  </a:cubicBezTo>
                  <a:cubicBezTo>
                    <a:pt x="14859" y="1905"/>
                    <a:pt x="7525" y="4191"/>
                    <a:pt x="286" y="67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5" name="Google Shape;4065;p42"/>
            <p:cNvSpPr/>
            <p:nvPr/>
          </p:nvSpPr>
          <p:spPr>
            <a:xfrm>
              <a:off x="5746908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6" name="Google Shape;4066;p42"/>
            <p:cNvSpPr/>
            <p:nvPr/>
          </p:nvSpPr>
          <p:spPr>
            <a:xfrm>
              <a:off x="5679662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7" name="Google Shape;4067;p42"/>
            <p:cNvSpPr/>
            <p:nvPr/>
          </p:nvSpPr>
          <p:spPr>
            <a:xfrm>
              <a:off x="5780436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8" name="Google Shape;4068;p42"/>
            <p:cNvSpPr/>
            <p:nvPr/>
          </p:nvSpPr>
          <p:spPr>
            <a:xfrm>
              <a:off x="5713285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9" name="Google Shape;4069;p42"/>
            <p:cNvSpPr/>
            <p:nvPr/>
          </p:nvSpPr>
          <p:spPr>
            <a:xfrm>
              <a:off x="5780436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0" name="Google Shape;4070;p42"/>
            <p:cNvSpPr/>
            <p:nvPr/>
          </p:nvSpPr>
          <p:spPr>
            <a:xfrm>
              <a:off x="5713285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1" name="Google Shape;4071;p42"/>
            <p:cNvSpPr/>
            <p:nvPr/>
          </p:nvSpPr>
          <p:spPr>
            <a:xfrm>
              <a:off x="5612510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2" name="Google Shape;4072;p42"/>
            <p:cNvSpPr/>
            <p:nvPr/>
          </p:nvSpPr>
          <p:spPr>
            <a:xfrm>
              <a:off x="5646134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12002" y="0"/>
                    <a:pt x="11525" y="286"/>
                    <a:pt x="10859" y="381"/>
                  </a:cubicBezTo>
                  <a:cubicBezTo>
                    <a:pt x="7239" y="3905"/>
                    <a:pt x="3715" y="7525"/>
                    <a:pt x="286" y="11144"/>
                  </a:cubicBezTo>
                  <a:cubicBezTo>
                    <a:pt x="286" y="11716"/>
                    <a:pt x="0" y="12097"/>
                    <a:pt x="0" y="12668"/>
                  </a:cubicBezTo>
                  <a:cubicBezTo>
                    <a:pt x="0" y="19717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3" name="Google Shape;4073;p42"/>
            <p:cNvSpPr/>
            <p:nvPr/>
          </p:nvSpPr>
          <p:spPr>
            <a:xfrm>
              <a:off x="5646134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4" name="Google Shape;4074;p42"/>
            <p:cNvSpPr/>
            <p:nvPr/>
          </p:nvSpPr>
          <p:spPr>
            <a:xfrm>
              <a:off x="5581650" y="1789556"/>
              <a:ext cx="22574" cy="25336"/>
            </a:xfrm>
            <a:custGeom>
              <a:avLst/>
              <a:gdLst/>
              <a:ahLst/>
              <a:cxnLst/>
              <a:rect l="l" t="t" r="r" b="b"/>
              <a:pathLst>
                <a:path w="22574" h="25336" extrusionOk="0">
                  <a:moveTo>
                    <a:pt x="9906" y="25336"/>
                  </a:moveTo>
                  <a:cubicBezTo>
                    <a:pt x="16954" y="25336"/>
                    <a:pt x="22574" y="19621"/>
                    <a:pt x="22574" y="12668"/>
                  </a:cubicBezTo>
                  <a:cubicBezTo>
                    <a:pt x="22574" y="5715"/>
                    <a:pt x="16859" y="0"/>
                    <a:pt x="9906" y="0"/>
                  </a:cubicBezTo>
                  <a:cubicBezTo>
                    <a:pt x="6953" y="0"/>
                    <a:pt x="4381" y="1143"/>
                    <a:pt x="2191" y="2857"/>
                  </a:cubicBezTo>
                  <a:cubicBezTo>
                    <a:pt x="1238" y="8572"/>
                    <a:pt x="476" y="14383"/>
                    <a:pt x="0" y="20288"/>
                  </a:cubicBezTo>
                  <a:cubicBezTo>
                    <a:pt x="2286" y="23336"/>
                    <a:pt x="5810" y="25336"/>
                    <a:pt x="9906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75" name="Google Shape;4075;p42"/>
          <p:cNvGrpSpPr/>
          <p:nvPr/>
        </p:nvGrpSpPr>
        <p:grpSpPr>
          <a:xfrm>
            <a:off x="8288482" y="1847255"/>
            <a:ext cx="761132" cy="2721847"/>
            <a:chOff x="8217970" y="2309989"/>
            <a:chExt cx="761132" cy="2721847"/>
          </a:xfrm>
        </p:grpSpPr>
        <p:grpSp>
          <p:nvGrpSpPr>
            <p:cNvPr id="4076" name="Google Shape;4076;p42"/>
            <p:cNvGrpSpPr/>
            <p:nvPr/>
          </p:nvGrpSpPr>
          <p:grpSpPr>
            <a:xfrm>
              <a:off x="8274842" y="2309989"/>
              <a:ext cx="704260" cy="1926353"/>
              <a:chOff x="8205727" y="1911138"/>
              <a:chExt cx="850145" cy="2325110"/>
            </a:xfrm>
          </p:grpSpPr>
          <p:sp>
            <p:nvSpPr>
              <p:cNvPr id="4077" name="Google Shape;4077;p42"/>
              <p:cNvSpPr/>
              <p:nvPr/>
            </p:nvSpPr>
            <p:spPr>
              <a:xfrm>
                <a:off x="8247954" y="1911138"/>
                <a:ext cx="382781" cy="2325110"/>
              </a:xfrm>
              <a:custGeom>
                <a:avLst/>
                <a:gdLst/>
                <a:ahLst/>
                <a:cxnLst/>
                <a:rect l="l" t="t" r="r" b="b"/>
                <a:pathLst>
                  <a:path w="498738" h="3029459" extrusionOk="0">
                    <a:moveTo>
                      <a:pt x="7776" y="3029282"/>
                    </a:moveTo>
                    <a:cubicBezTo>
                      <a:pt x="-18642" y="2231584"/>
                      <a:pt x="16938" y="1402486"/>
                      <a:pt x="197327" y="617063"/>
                    </a:cubicBezTo>
                    <a:cubicBezTo>
                      <a:pt x="232907" y="461935"/>
                      <a:pt x="268576" y="306807"/>
                      <a:pt x="304155" y="151768"/>
                    </a:cubicBezTo>
                    <a:cubicBezTo>
                      <a:pt x="315185" y="103736"/>
                      <a:pt x="360372" y="-42586"/>
                      <a:pt x="418900" y="12029"/>
                    </a:cubicBezTo>
                    <a:cubicBezTo>
                      <a:pt x="433132" y="25282"/>
                      <a:pt x="436601" y="49921"/>
                      <a:pt x="439092" y="72426"/>
                    </a:cubicBezTo>
                    <a:cubicBezTo>
                      <a:pt x="481521" y="455086"/>
                      <a:pt x="505626" y="845930"/>
                      <a:pt x="496998" y="1236951"/>
                    </a:cubicBezTo>
                    <a:cubicBezTo>
                      <a:pt x="492728" y="1430327"/>
                      <a:pt x="480542" y="1624148"/>
                      <a:pt x="458750" y="1817346"/>
                    </a:cubicBezTo>
                    <a:cubicBezTo>
                      <a:pt x="436601" y="2013835"/>
                      <a:pt x="392571" y="2203832"/>
                      <a:pt x="362773" y="2398453"/>
                    </a:cubicBezTo>
                    <a:cubicBezTo>
                      <a:pt x="315185" y="2614244"/>
                      <a:pt x="284320" y="2813847"/>
                      <a:pt x="213249" y="3021277"/>
                    </a:cubicBezTo>
                    <a:lnTo>
                      <a:pt x="7687" y="302946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8" name="Google Shape;4078;p42"/>
              <p:cNvSpPr/>
              <p:nvPr/>
            </p:nvSpPr>
            <p:spPr>
              <a:xfrm>
                <a:off x="8408137" y="1919140"/>
                <a:ext cx="147152" cy="1813259"/>
              </a:xfrm>
              <a:custGeom>
                <a:avLst/>
                <a:gdLst/>
                <a:ahLst/>
                <a:cxnLst/>
                <a:rect l="l" t="t" r="r" b="b"/>
                <a:pathLst>
                  <a:path w="191729" h="2362552" extrusionOk="0">
                    <a:moveTo>
                      <a:pt x="182742" y="4270"/>
                    </a:moveTo>
                    <a:cubicBezTo>
                      <a:pt x="166198" y="618110"/>
                      <a:pt x="125726" y="1231238"/>
                      <a:pt x="60793" y="1841876"/>
                    </a:cubicBezTo>
                    <a:cubicBezTo>
                      <a:pt x="42469" y="2014260"/>
                      <a:pt x="22100" y="2186377"/>
                      <a:pt x="41" y="2358316"/>
                    </a:cubicBezTo>
                    <a:cubicBezTo>
                      <a:pt x="-671" y="2364009"/>
                      <a:pt x="8224" y="2363920"/>
                      <a:pt x="8935" y="2358316"/>
                    </a:cubicBezTo>
                    <a:cubicBezTo>
                      <a:pt x="87300" y="1749279"/>
                      <a:pt x="142003" y="1137218"/>
                      <a:pt x="172068" y="523912"/>
                    </a:cubicBezTo>
                    <a:cubicBezTo>
                      <a:pt x="180519" y="350817"/>
                      <a:pt x="187012" y="177543"/>
                      <a:pt x="191726" y="4270"/>
                    </a:cubicBezTo>
                    <a:cubicBezTo>
                      <a:pt x="191904" y="-1423"/>
                      <a:pt x="183009" y="-1423"/>
                      <a:pt x="182831" y="4270"/>
                    </a:cubicBezTo>
                    <a:lnTo>
                      <a:pt x="182831" y="427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9" name="Google Shape;4079;p42"/>
              <p:cNvSpPr/>
              <p:nvPr/>
            </p:nvSpPr>
            <p:spPr>
              <a:xfrm>
                <a:off x="8205727" y="2834321"/>
                <a:ext cx="850145" cy="1401555"/>
              </a:xfrm>
              <a:custGeom>
                <a:avLst/>
                <a:gdLst/>
                <a:ahLst/>
                <a:cxnLst/>
                <a:rect l="l" t="t" r="r" b="b"/>
                <a:pathLst>
                  <a:path w="1107681" h="1826130" extrusionOk="0">
                    <a:moveTo>
                      <a:pt x="62809" y="1826130"/>
                    </a:moveTo>
                    <a:cubicBezTo>
                      <a:pt x="-6839" y="1517387"/>
                      <a:pt x="-18313" y="1172174"/>
                      <a:pt x="27140" y="857827"/>
                    </a:cubicBezTo>
                    <a:cubicBezTo>
                      <a:pt x="54892" y="665785"/>
                      <a:pt x="105682" y="474099"/>
                      <a:pt x="204505" y="314168"/>
                    </a:cubicBezTo>
                    <a:cubicBezTo>
                      <a:pt x="303417" y="154237"/>
                      <a:pt x="455432" y="28729"/>
                      <a:pt x="627638" y="4001"/>
                    </a:cubicBezTo>
                    <a:cubicBezTo>
                      <a:pt x="799755" y="-20727"/>
                      <a:pt x="988239" y="70358"/>
                      <a:pt x="1066692" y="243898"/>
                    </a:cubicBezTo>
                    <a:cubicBezTo>
                      <a:pt x="1151194" y="430781"/>
                      <a:pt x="1095245" y="663917"/>
                      <a:pt x="987972" y="835590"/>
                    </a:cubicBezTo>
                    <a:cubicBezTo>
                      <a:pt x="880699" y="1007173"/>
                      <a:pt x="729040" y="1136328"/>
                      <a:pt x="597128" y="1284784"/>
                    </a:cubicBezTo>
                    <a:cubicBezTo>
                      <a:pt x="465216" y="1433241"/>
                      <a:pt x="347180" y="1616832"/>
                      <a:pt x="338196" y="1826130"/>
                    </a:cubicBezTo>
                    <a:lnTo>
                      <a:pt x="62809" y="182613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0" name="Google Shape;4080;p42"/>
              <p:cNvSpPr/>
              <p:nvPr/>
            </p:nvSpPr>
            <p:spPr>
              <a:xfrm>
                <a:off x="8442683" y="3105850"/>
                <a:ext cx="369712" cy="1129956"/>
              </a:xfrm>
              <a:custGeom>
                <a:avLst/>
                <a:gdLst/>
                <a:ahLst/>
                <a:cxnLst/>
                <a:rect l="l" t="t" r="r" b="b"/>
                <a:pathLst>
                  <a:path w="481710" h="1472255" extrusionOk="0">
                    <a:moveTo>
                      <a:pt x="94158" y="1234138"/>
                    </a:moveTo>
                    <a:cubicBezTo>
                      <a:pt x="114171" y="1313926"/>
                      <a:pt x="62936" y="1392112"/>
                      <a:pt x="32070" y="1472256"/>
                    </a:cubicBezTo>
                    <a:lnTo>
                      <a:pt x="439459" y="1472256"/>
                    </a:lnTo>
                    <a:cubicBezTo>
                      <a:pt x="437591" y="1459447"/>
                      <a:pt x="435100" y="1446905"/>
                      <a:pt x="431898" y="1434630"/>
                    </a:cubicBezTo>
                    <a:cubicBezTo>
                      <a:pt x="416243" y="1374501"/>
                      <a:pt x="386356" y="1321576"/>
                      <a:pt x="378173" y="1258421"/>
                    </a:cubicBezTo>
                    <a:cubicBezTo>
                      <a:pt x="365631" y="1161289"/>
                      <a:pt x="406103" y="1063978"/>
                      <a:pt x="439726" y="972449"/>
                    </a:cubicBezTo>
                    <a:cubicBezTo>
                      <a:pt x="473349" y="880920"/>
                      <a:pt x="500834" y="770712"/>
                      <a:pt x="464543" y="686032"/>
                    </a:cubicBezTo>
                    <a:cubicBezTo>
                      <a:pt x="443373" y="636665"/>
                      <a:pt x="402901" y="604021"/>
                      <a:pt x="387957" y="550473"/>
                    </a:cubicBezTo>
                    <a:cubicBezTo>
                      <a:pt x="359938" y="449960"/>
                      <a:pt x="433322" y="344733"/>
                      <a:pt x="448443" y="236571"/>
                    </a:cubicBezTo>
                    <a:cubicBezTo>
                      <a:pt x="467211" y="102702"/>
                      <a:pt x="368655" y="-11598"/>
                      <a:pt x="265919" y="943"/>
                    </a:cubicBezTo>
                    <a:cubicBezTo>
                      <a:pt x="288867" y="69612"/>
                      <a:pt x="250797" y="150112"/>
                      <a:pt x="210770" y="208640"/>
                    </a:cubicBezTo>
                    <a:cubicBezTo>
                      <a:pt x="170743" y="267169"/>
                      <a:pt x="123511" y="330857"/>
                      <a:pt x="124667" y="407264"/>
                    </a:cubicBezTo>
                    <a:cubicBezTo>
                      <a:pt x="126179" y="501106"/>
                      <a:pt x="201875" y="567551"/>
                      <a:pt x="200541" y="661571"/>
                    </a:cubicBezTo>
                    <a:cubicBezTo>
                      <a:pt x="199296" y="744738"/>
                      <a:pt x="140055" y="806914"/>
                      <a:pt x="89354" y="860373"/>
                    </a:cubicBezTo>
                    <a:cubicBezTo>
                      <a:pt x="38653" y="913831"/>
                      <a:pt x="-14272" y="992819"/>
                      <a:pt x="3518" y="1071361"/>
                    </a:cubicBezTo>
                    <a:cubicBezTo>
                      <a:pt x="18461" y="1137184"/>
                      <a:pt x="77791" y="1169116"/>
                      <a:pt x="94158" y="123422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1" name="Google Shape;4081;p42"/>
              <p:cNvSpPr/>
              <p:nvPr/>
            </p:nvSpPr>
            <p:spPr>
              <a:xfrm>
                <a:off x="8405926" y="2882095"/>
                <a:ext cx="494518" cy="1310963"/>
              </a:xfrm>
              <a:custGeom>
                <a:avLst/>
                <a:gdLst/>
                <a:ahLst/>
                <a:cxnLst/>
                <a:rect l="l" t="t" r="r" b="b"/>
                <a:pathLst>
                  <a:path w="644323" h="1708095" extrusionOk="0">
                    <a:moveTo>
                      <a:pt x="638732" y="0"/>
                    </a:moveTo>
                    <a:cubicBezTo>
                      <a:pt x="326964" y="53459"/>
                      <a:pt x="214354" y="400006"/>
                      <a:pt x="139370" y="663207"/>
                    </a:cubicBezTo>
                    <a:cubicBezTo>
                      <a:pt x="43037" y="1001304"/>
                      <a:pt x="-3127" y="1352387"/>
                      <a:pt x="164" y="1703826"/>
                    </a:cubicBezTo>
                    <a:cubicBezTo>
                      <a:pt x="164" y="1709519"/>
                      <a:pt x="9148" y="1709519"/>
                      <a:pt x="9059" y="1703826"/>
                    </a:cubicBezTo>
                    <a:cubicBezTo>
                      <a:pt x="5857" y="1369999"/>
                      <a:pt x="47485" y="1036616"/>
                      <a:pt x="134478" y="714264"/>
                    </a:cubicBezTo>
                    <a:cubicBezTo>
                      <a:pt x="208039" y="441723"/>
                      <a:pt x="315846" y="64399"/>
                      <a:pt x="641134" y="8628"/>
                    </a:cubicBezTo>
                    <a:cubicBezTo>
                      <a:pt x="646737" y="7650"/>
                      <a:pt x="644336" y="-889"/>
                      <a:pt x="638732" y="89"/>
                    </a:cubicBezTo>
                    <a:lnTo>
                      <a:pt x="638732" y="8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2" name="Google Shape;4082;p42"/>
              <p:cNvSpPr/>
              <p:nvPr/>
            </p:nvSpPr>
            <p:spPr>
              <a:xfrm>
                <a:off x="8624921" y="3141587"/>
                <a:ext cx="95225" cy="1069934"/>
              </a:xfrm>
              <a:custGeom>
                <a:avLst/>
                <a:gdLst/>
                <a:ahLst/>
                <a:cxnLst/>
                <a:rect l="l" t="t" r="r" b="b"/>
                <a:pathLst>
                  <a:path w="124072" h="1394051" extrusionOk="0">
                    <a:moveTo>
                      <a:pt x="89967" y="5336"/>
                    </a:moveTo>
                    <a:cubicBezTo>
                      <a:pt x="114694" y="73916"/>
                      <a:pt x="121366" y="146854"/>
                      <a:pt x="106689" y="218459"/>
                    </a:cubicBezTo>
                    <a:cubicBezTo>
                      <a:pt x="92369" y="288284"/>
                      <a:pt x="52964" y="339252"/>
                      <a:pt x="22454" y="401428"/>
                    </a:cubicBezTo>
                    <a:cubicBezTo>
                      <a:pt x="-27891" y="503897"/>
                      <a:pt x="44780" y="565451"/>
                      <a:pt x="91835" y="650308"/>
                    </a:cubicBezTo>
                    <a:cubicBezTo>
                      <a:pt x="163439" y="779374"/>
                      <a:pt x="35441" y="888248"/>
                      <a:pt x="9468" y="1011265"/>
                    </a:cubicBezTo>
                    <a:cubicBezTo>
                      <a:pt x="-17395" y="1138196"/>
                      <a:pt x="18006" y="1269040"/>
                      <a:pt x="52074" y="1390901"/>
                    </a:cubicBezTo>
                    <a:cubicBezTo>
                      <a:pt x="53586" y="1396416"/>
                      <a:pt x="62215" y="1394103"/>
                      <a:pt x="60614" y="1388499"/>
                    </a:cubicBezTo>
                    <a:cubicBezTo>
                      <a:pt x="22543" y="1252229"/>
                      <a:pt x="-18641" y="1100392"/>
                      <a:pt x="32772" y="961987"/>
                    </a:cubicBezTo>
                    <a:cubicBezTo>
                      <a:pt x="68530" y="865833"/>
                      <a:pt x="158636" y="774659"/>
                      <a:pt x="109980" y="666319"/>
                    </a:cubicBezTo>
                    <a:cubicBezTo>
                      <a:pt x="89166" y="619888"/>
                      <a:pt x="52252" y="583240"/>
                      <a:pt x="29481" y="538054"/>
                    </a:cubicBezTo>
                    <a:cubicBezTo>
                      <a:pt x="-9034" y="461558"/>
                      <a:pt x="32594" y="403029"/>
                      <a:pt x="70576" y="337206"/>
                    </a:cubicBezTo>
                    <a:cubicBezTo>
                      <a:pt x="129371" y="235181"/>
                      <a:pt x="138266" y="113409"/>
                      <a:pt x="98506" y="3023"/>
                    </a:cubicBezTo>
                    <a:cubicBezTo>
                      <a:pt x="96549" y="-2314"/>
                      <a:pt x="88010" y="-1"/>
                      <a:pt x="89967" y="5425"/>
                    </a:cubicBezTo>
                    <a:lnTo>
                      <a:pt x="89967" y="542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83" name="Google Shape;4083;p42"/>
            <p:cNvGrpSpPr/>
            <p:nvPr/>
          </p:nvGrpSpPr>
          <p:grpSpPr>
            <a:xfrm>
              <a:off x="8217970" y="4236244"/>
              <a:ext cx="661183" cy="795592"/>
              <a:chOff x="7954320" y="3808419"/>
              <a:chExt cx="661183" cy="795592"/>
            </a:xfrm>
          </p:grpSpPr>
          <p:sp>
            <p:nvSpPr>
              <p:cNvPr id="4084" name="Google Shape;4084;p42"/>
              <p:cNvSpPr/>
              <p:nvPr/>
            </p:nvSpPr>
            <p:spPr>
              <a:xfrm>
                <a:off x="7954320" y="3808419"/>
                <a:ext cx="661183" cy="795592"/>
              </a:xfrm>
              <a:custGeom>
                <a:avLst/>
                <a:gdLst/>
                <a:ahLst/>
                <a:cxnLst/>
                <a:rect l="l" t="t" r="r" b="b"/>
                <a:pathLst>
                  <a:path w="836941" h="1007078" extrusionOk="0">
                    <a:moveTo>
                      <a:pt x="670948" y="177737"/>
                    </a:moveTo>
                    <a:lnTo>
                      <a:pt x="670948" y="177737"/>
                    </a:lnTo>
                    <a:lnTo>
                      <a:pt x="789438" y="0"/>
                    </a:lnTo>
                    <a:lnTo>
                      <a:pt x="40869" y="0"/>
                    </a:lnTo>
                    <a:lnTo>
                      <a:pt x="159360" y="177737"/>
                    </a:lnTo>
                    <a:cubicBezTo>
                      <a:pt x="48679" y="289370"/>
                      <a:pt x="-10471" y="426530"/>
                      <a:pt x="1530" y="583216"/>
                    </a:cubicBezTo>
                    <a:cubicBezTo>
                      <a:pt x="9817" y="691705"/>
                      <a:pt x="52108" y="808387"/>
                      <a:pt x="119354" y="900874"/>
                    </a:cubicBezTo>
                    <a:cubicBezTo>
                      <a:pt x="168218" y="968216"/>
                      <a:pt x="247180" y="1007078"/>
                      <a:pt x="330333" y="1007078"/>
                    </a:cubicBezTo>
                    <a:lnTo>
                      <a:pt x="506736" y="1007078"/>
                    </a:lnTo>
                    <a:cubicBezTo>
                      <a:pt x="589890" y="1007078"/>
                      <a:pt x="668852" y="968121"/>
                      <a:pt x="717715" y="900874"/>
                    </a:cubicBezTo>
                    <a:cubicBezTo>
                      <a:pt x="784866" y="808387"/>
                      <a:pt x="827253" y="691801"/>
                      <a:pt x="835539" y="583216"/>
                    </a:cubicBezTo>
                    <a:cubicBezTo>
                      <a:pt x="847541" y="426434"/>
                      <a:pt x="781628" y="289370"/>
                      <a:pt x="670852" y="1777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5" name="Google Shape;4085;p42"/>
              <p:cNvSpPr/>
              <p:nvPr/>
            </p:nvSpPr>
            <p:spPr>
              <a:xfrm>
                <a:off x="8077022" y="3943214"/>
                <a:ext cx="342865" cy="7148"/>
              </a:xfrm>
              <a:custGeom>
                <a:avLst/>
                <a:gdLst/>
                <a:ahLst/>
                <a:cxnLst/>
                <a:rect l="l" t="t" r="r" b="b"/>
                <a:pathLst>
                  <a:path w="434006" h="9048" extrusionOk="0">
                    <a:moveTo>
                      <a:pt x="4358" y="9049"/>
                    </a:moveTo>
                    <a:lnTo>
                      <a:pt x="429649" y="9049"/>
                    </a:lnTo>
                    <a:cubicBezTo>
                      <a:pt x="435459" y="9049"/>
                      <a:pt x="435459" y="0"/>
                      <a:pt x="429649" y="0"/>
                    </a:cubicBezTo>
                    <a:lnTo>
                      <a:pt x="4358" y="0"/>
                    </a:lnTo>
                    <a:cubicBezTo>
                      <a:pt x="-1453" y="0"/>
                      <a:pt x="-1453" y="9049"/>
                      <a:pt x="4358" y="9049"/>
                    </a:cubicBezTo>
                    <a:lnTo>
                      <a:pt x="4358" y="904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2F429623-5E60-A280-C0F0-CD3E35275636}"/>
              </a:ext>
            </a:extLst>
          </p:cNvPr>
          <p:cNvCxnSpPr>
            <a:cxnSpLocks/>
          </p:cNvCxnSpPr>
          <p:nvPr/>
        </p:nvCxnSpPr>
        <p:spPr>
          <a:xfrm>
            <a:off x="0" y="682888"/>
            <a:ext cx="3324621" cy="0"/>
          </a:xfrm>
          <a:prstGeom prst="line">
            <a:avLst/>
          </a:prstGeom>
          <a:ln w="15875" cmpd="sng">
            <a:solidFill>
              <a:srgbClr val="08A1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AADC3E83-B1D5-D571-3105-46E00B924AE6}"/>
              </a:ext>
            </a:extLst>
          </p:cNvPr>
          <p:cNvGrpSpPr/>
          <p:nvPr/>
        </p:nvGrpSpPr>
        <p:grpSpPr>
          <a:xfrm>
            <a:off x="507625" y="1703124"/>
            <a:ext cx="461518" cy="457200"/>
            <a:chOff x="1249904" y="1499119"/>
            <a:chExt cx="461518" cy="4572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CC8DF74E-F7D0-85C3-7327-B986BF028E10}"/>
                </a:ext>
              </a:extLst>
            </p:cNvPr>
            <p:cNvSpPr/>
            <p:nvPr/>
          </p:nvSpPr>
          <p:spPr>
            <a:xfrm>
              <a:off x="1249904" y="1499119"/>
              <a:ext cx="457200" cy="45720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3222D25-85E2-D90F-7AB0-2AA8717C4F31}"/>
                </a:ext>
              </a:extLst>
            </p:cNvPr>
            <p:cNvSpPr txBox="1"/>
            <p:nvPr/>
          </p:nvSpPr>
          <p:spPr>
            <a:xfrm>
              <a:off x="1325926" y="1512145"/>
              <a:ext cx="385496" cy="40011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rgbClr val="FFC000"/>
                  </a:solidFill>
                  <a:latin typeface="Bahnschrift Light" panose="020B0502040204020203" pitchFamily="34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94EA856-8AF1-6C0C-264E-0C83FDDBD554}"/>
              </a:ext>
            </a:extLst>
          </p:cNvPr>
          <p:cNvSpPr txBox="1"/>
          <p:nvPr/>
        </p:nvSpPr>
        <p:spPr>
          <a:xfrm>
            <a:off x="1033953" y="1524927"/>
            <a:ext cx="30909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/>
            <a:r>
              <a:rPr lang="ru-RU" dirty="0">
                <a:latin typeface="Bahnschrift Light" panose="020B0502040204020203" pitchFamily="34" charset="0"/>
              </a:rPr>
              <a:t>Количество сдающих уменьшается, в 2020 году их было </a:t>
            </a:r>
            <a:r>
              <a:rPr lang="ru-RU" b="1" dirty="0">
                <a:latin typeface="Bahnschrift Light" panose="020B0502040204020203" pitchFamily="34" charset="0"/>
              </a:rPr>
              <a:t>102300</a:t>
            </a:r>
            <a:r>
              <a:rPr lang="ru-RU" dirty="0">
                <a:latin typeface="Bahnschrift Light" panose="020B0502040204020203" pitchFamily="34" charset="0"/>
              </a:rPr>
              <a:t> человек, в 2023 году </a:t>
            </a:r>
            <a:r>
              <a:rPr lang="ru-RU" b="1" dirty="0">
                <a:latin typeface="Bahnschrift Light" panose="020B0502040204020203" pitchFamily="34" charset="0"/>
              </a:rPr>
              <a:t>90000 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E487239-9000-1770-CA48-24B3A24BB7D8}"/>
              </a:ext>
            </a:extLst>
          </p:cNvPr>
          <p:cNvGrpSpPr/>
          <p:nvPr/>
        </p:nvGrpSpPr>
        <p:grpSpPr>
          <a:xfrm>
            <a:off x="507625" y="2353231"/>
            <a:ext cx="457200" cy="457200"/>
            <a:chOff x="1249135" y="1470574"/>
            <a:chExt cx="457200" cy="457200"/>
          </a:xfrm>
          <a:noFill/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6686E6AF-AA23-4DC6-60AF-65A179A12467}"/>
                </a:ext>
              </a:extLst>
            </p:cNvPr>
            <p:cNvSpPr/>
            <p:nvPr/>
          </p:nvSpPr>
          <p:spPr>
            <a:xfrm>
              <a:off x="1249135" y="1470574"/>
              <a:ext cx="457200" cy="457200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1DF4777-BE8F-5FA9-F577-FAF4EE257AE7}"/>
                </a:ext>
              </a:extLst>
            </p:cNvPr>
            <p:cNvSpPr txBox="1"/>
            <p:nvPr/>
          </p:nvSpPr>
          <p:spPr>
            <a:xfrm>
              <a:off x="1311314" y="1499119"/>
              <a:ext cx="385496" cy="400110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rgbClr val="FFC000"/>
                  </a:solidFill>
                  <a:latin typeface="Bahnschrift Light" panose="020B0502040204020203" pitchFamily="34" charset="0"/>
                </a:rPr>
                <a:t>2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3C61E8A-CDAE-D54F-0545-F07E471294A9}"/>
              </a:ext>
            </a:extLst>
          </p:cNvPr>
          <p:cNvSpPr txBox="1"/>
          <p:nvPr/>
        </p:nvSpPr>
        <p:spPr>
          <a:xfrm>
            <a:off x="1027004" y="2263591"/>
            <a:ext cx="29334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/>
            <a:r>
              <a:rPr lang="ru-RU" dirty="0">
                <a:latin typeface="Bahnschrift Light" panose="020B0502040204020203" pitchFamily="34" charset="0"/>
              </a:rPr>
              <a:t>Средний балл сдающих не растёт, в 2020 году он составлял </a:t>
            </a:r>
            <a:r>
              <a:rPr lang="ru-RU" b="1" dirty="0" smtClean="0">
                <a:latin typeface="Bahnschrift Light" panose="020B0502040204020203" pitchFamily="34" charset="0"/>
              </a:rPr>
              <a:t>56,4</a:t>
            </a:r>
            <a:endParaRPr lang="ru-RU" dirty="0">
              <a:latin typeface="Bahnschrift Light" panose="020B0502040204020203" pitchFamily="34" charset="0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1C85625-CC0F-1BE7-4307-4E43AC3B276C}"/>
              </a:ext>
            </a:extLst>
          </p:cNvPr>
          <p:cNvGrpSpPr/>
          <p:nvPr/>
        </p:nvGrpSpPr>
        <p:grpSpPr>
          <a:xfrm>
            <a:off x="511193" y="3076558"/>
            <a:ext cx="457200" cy="457200"/>
            <a:chOff x="1258660" y="1470574"/>
            <a:chExt cx="457200" cy="457200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B64E8B9E-342E-2B7B-3661-BFE7BA8E6CB4}"/>
                </a:ext>
              </a:extLst>
            </p:cNvPr>
            <p:cNvSpPr/>
            <p:nvPr/>
          </p:nvSpPr>
          <p:spPr>
            <a:xfrm>
              <a:off x="1258660" y="1470574"/>
              <a:ext cx="457200" cy="45720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E97478C-F8D9-5321-5E10-6E41CAA1FF92}"/>
                </a:ext>
              </a:extLst>
            </p:cNvPr>
            <p:cNvSpPr txBox="1"/>
            <p:nvPr/>
          </p:nvSpPr>
          <p:spPr>
            <a:xfrm>
              <a:off x="1330364" y="1499119"/>
              <a:ext cx="385496" cy="40011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rgbClr val="FFC000"/>
                  </a:solidFill>
                  <a:latin typeface="Bahnschrift Light" panose="020B0502040204020203" pitchFamily="34" charset="0"/>
                </a:rPr>
                <a:t>3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432CCCA-3EF1-F657-4295-A6C44F8FA86F}"/>
              </a:ext>
            </a:extLst>
          </p:cNvPr>
          <p:cNvSpPr txBox="1"/>
          <p:nvPr/>
        </p:nvSpPr>
        <p:spPr>
          <a:xfrm>
            <a:off x="1025265" y="3025598"/>
            <a:ext cx="29334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/>
            <a:r>
              <a:rPr lang="ru-RU" dirty="0">
                <a:latin typeface="Bahnschrift Light" panose="020B0502040204020203" pitchFamily="34" charset="0"/>
              </a:rPr>
              <a:t>Процент </a:t>
            </a:r>
            <a:r>
              <a:rPr lang="ru-RU" dirty="0" err="1">
                <a:latin typeface="Bahnschrift Light" panose="020B0502040204020203" pitchFamily="34" charset="0"/>
              </a:rPr>
              <a:t>высокобалльников</a:t>
            </a:r>
            <a:r>
              <a:rPr lang="ru-RU" dirty="0">
                <a:latin typeface="Bahnschrift Light" panose="020B0502040204020203" pitchFamily="34" charset="0"/>
              </a:rPr>
              <a:t> не меняется, в 2020 году-</a:t>
            </a:r>
            <a:r>
              <a:rPr lang="ru-RU" b="1" dirty="0">
                <a:latin typeface="Bahnschrift Light" panose="020B0502040204020203" pitchFamily="34" charset="0"/>
              </a:rPr>
              <a:t>13,9%</a:t>
            </a:r>
            <a:r>
              <a:rPr lang="ru-RU" dirty="0">
                <a:latin typeface="Bahnschrift Light" panose="020B0502040204020203" pitchFamily="34" charset="0"/>
              </a:rPr>
              <a:t>, в 2023 году – </a:t>
            </a:r>
            <a:r>
              <a:rPr lang="ru-RU" b="1" dirty="0">
                <a:latin typeface="Bahnschrift Light" panose="020B0502040204020203" pitchFamily="34" charset="0"/>
              </a:rPr>
              <a:t>14%</a:t>
            </a: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2659C0BC-20DC-0E0F-5C3A-2B6F7436BB1B}"/>
              </a:ext>
            </a:extLst>
          </p:cNvPr>
          <p:cNvCxnSpPr>
            <a:cxnSpLocks/>
          </p:cNvCxnSpPr>
          <p:nvPr/>
        </p:nvCxnSpPr>
        <p:spPr>
          <a:xfrm flipV="1">
            <a:off x="4159835" y="1850760"/>
            <a:ext cx="928197" cy="1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1AD572D-872A-FE93-765A-9BE8AB96724B}"/>
              </a:ext>
            </a:extLst>
          </p:cNvPr>
          <p:cNvSpPr txBox="1"/>
          <p:nvPr/>
        </p:nvSpPr>
        <p:spPr>
          <a:xfrm>
            <a:off x="5220306" y="1553869"/>
            <a:ext cx="3189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/>
            <a:r>
              <a:rPr lang="ru-RU" dirty="0" smtClean="0">
                <a:solidFill>
                  <a:schemeClr val="tx1"/>
                </a:solidFill>
                <a:latin typeface="Bahnschrift Light" panose="020B0502040204020203" pitchFamily="34" charset="0"/>
              </a:rPr>
              <a:t>Количество сдающих ЕГЭ станет больше</a:t>
            </a:r>
            <a:endParaRPr lang="ru-RU" dirty="0">
              <a:solidFill>
                <a:schemeClr val="tx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5287668-7984-DA7F-4347-3D149F616B52}"/>
              </a:ext>
            </a:extLst>
          </p:cNvPr>
          <p:cNvSpPr txBox="1"/>
          <p:nvPr/>
        </p:nvSpPr>
        <p:spPr>
          <a:xfrm>
            <a:off x="5224548" y="2297864"/>
            <a:ext cx="28213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Bahnschrift Light" panose="020B0502040204020203" pitchFamily="34" charset="0"/>
              </a:rPr>
              <a:t>Средний балл ЕГЭ вырастет, выпускники будут лучше знать Историю России</a:t>
            </a:r>
            <a:endParaRPr lang="ru-RU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7C8AE11-1C7A-C764-76EB-8CE2176D8073}"/>
              </a:ext>
            </a:extLst>
          </p:cNvPr>
          <p:cNvSpPr txBox="1"/>
          <p:nvPr/>
        </p:nvSpPr>
        <p:spPr>
          <a:xfrm>
            <a:off x="5224548" y="3105103"/>
            <a:ext cx="2821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Bahnschrift Light" panose="020B0502040204020203" pitchFamily="34" charset="0"/>
              </a:rPr>
              <a:t>Выпускников сдающих на высокий балл станет больше</a:t>
            </a:r>
            <a:endParaRPr lang="ru-RU" dirty="0" smtClean="0">
              <a:solidFill>
                <a:schemeClr val="tx1"/>
              </a:solidFill>
              <a:latin typeface="Bahnschrift Light" panose="020B0502040204020203" pitchFamily="34" charset="0"/>
            </a:endParaRPr>
          </a:p>
        </p:txBody>
      </p:sp>
      <p:cxnSp>
        <p:nvCxnSpPr>
          <p:cNvPr id="149" name="Прямая со стрелкой 148">
            <a:extLst>
              <a:ext uri="{FF2B5EF4-FFF2-40B4-BE49-F238E27FC236}">
                <a16:creationId xmlns:a16="http://schemas.microsoft.com/office/drawing/2014/main" id="{2659C0BC-20DC-0E0F-5C3A-2B6F7436BB1B}"/>
              </a:ext>
            </a:extLst>
          </p:cNvPr>
          <p:cNvCxnSpPr>
            <a:cxnSpLocks/>
          </p:cNvCxnSpPr>
          <p:nvPr/>
        </p:nvCxnSpPr>
        <p:spPr>
          <a:xfrm flipV="1">
            <a:off x="4159835" y="2524969"/>
            <a:ext cx="928197" cy="1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 стрелкой 149">
            <a:extLst>
              <a:ext uri="{FF2B5EF4-FFF2-40B4-BE49-F238E27FC236}">
                <a16:creationId xmlns:a16="http://schemas.microsoft.com/office/drawing/2014/main" id="{2659C0BC-20DC-0E0F-5C3A-2B6F7436BB1B}"/>
              </a:ext>
            </a:extLst>
          </p:cNvPr>
          <p:cNvCxnSpPr>
            <a:cxnSpLocks/>
          </p:cNvCxnSpPr>
          <p:nvPr/>
        </p:nvCxnSpPr>
        <p:spPr>
          <a:xfrm flipV="1">
            <a:off x="4159835" y="3394929"/>
            <a:ext cx="928197" cy="1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507625" y="902644"/>
            <a:ext cx="34083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b="1" dirty="0">
                <a:solidFill>
                  <a:srgbClr val="FFC000"/>
                </a:solidFill>
                <a:latin typeface="Raleway"/>
                <a:ea typeface="Raleway"/>
                <a:cs typeface="Raleway"/>
                <a:sym typeface="Raleway"/>
              </a:rPr>
              <a:t>Проблемы, которые решает проект:</a:t>
            </a:r>
            <a:endParaRPr lang="ru-RU" b="1" dirty="0">
              <a:solidFill>
                <a:srgbClr val="FFC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152" name="Группа 151">
            <a:extLst>
              <a:ext uri="{FF2B5EF4-FFF2-40B4-BE49-F238E27FC236}">
                <a16:creationId xmlns:a16="http://schemas.microsoft.com/office/drawing/2014/main" id="{11C85625-CC0F-1BE7-4307-4E43AC3B276C}"/>
              </a:ext>
            </a:extLst>
          </p:cNvPr>
          <p:cNvGrpSpPr/>
          <p:nvPr/>
        </p:nvGrpSpPr>
        <p:grpSpPr>
          <a:xfrm>
            <a:off x="508546" y="3833632"/>
            <a:ext cx="457200" cy="457200"/>
            <a:chOff x="1258660" y="1470574"/>
            <a:chExt cx="457200" cy="457200"/>
          </a:xfrm>
        </p:grpSpPr>
        <p:sp>
          <p:nvSpPr>
            <p:cNvPr id="153" name="Овал 152">
              <a:extLst>
                <a:ext uri="{FF2B5EF4-FFF2-40B4-BE49-F238E27FC236}">
                  <a16:creationId xmlns:a16="http://schemas.microsoft.com/office/drawing/2014/main" id="{B64E8B9E-342E-2B7B-3661-BFE7BA8E6CB4}"/>
                </a:ext>
              </a:extLst>
            </p:cNvPr>
            <p:cNvSpPr/>
            <p:nvPr/>
          </p:nvSpPr>
          <p:spPr>
            <a:xfrm>
              <a:off x="1258660" y="1470574"/>
              <a:ext cx="457200" cy="45720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EE97478C-F8D9-5321-5E10-6E41CAA1FF92}"/>
                </a:ext>
              </a:extLst>
            </p:cNvPr>
            <p:cNvSpPr txBox="1"/>
            <p:nvPr/>
          </p:nvSpPr>
          <p:spPr>
            <a:xfrm>
              <a:off x="1330364" y="1499119"/>
              <a:ext cx="385496" cy="40011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FFC000"/>
                  </a:solidFill>
                  <a:latin typeface="Bahnschrift Light" panose="020B0502040204020203" pitchFamily="34" charset="0"/>
                </a:rPr>
                <a:t>4</a:t>
              </a:r>
              <a:endParaRPr lang="ru-RU" sz="2000" b="1" dirty="0">
                <a:solidFill>
                  <a:srgbClr val="FFC000"/>
                </a:solidFill>
                <a:latin typeface="Bahnschrift Light" panose="020B0502040204020203" pitchFamily="34" charset="0"/>
              </a:endParaRPr>
            </a:p>
          </p:txBody>
        </p:sp>
      </p:grpSp>
      <p:sp>
        <p:nvSpPr>
          <p:cNvPr id="157" name="Google Shape;2877;p39"/>
          <p:cNvSpPr txBox="1">
            <a:spLocks/>
          </p:cNvSpPr>
          <p:nvPr/>
        </p:nvSpPr>
        <p:spPr>
          <a:xfrm>
            <a:off x="275203" y="150058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xandria SemiBold"/>
              <a:buNone/>
              <a:defRPr sz="3000" b="0" i="0" u="none" strike="noStrike" cap="none">
                <a:solidFill>
                  <a:schemeClr val="dk1"/>
                </a:solidFill>
                <a:latin typeface="Alexandria SemiBold"/>
                <a:ea typeface="Alexandria SemiBold"/>
                <a:cs typeface="Alexandria SemiBold"/>
                <a:sym typeface="Alexandria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exandria"/>
              <a:buNone/>
              <a:defRPr sz="3500" b="1" i="0" u="none" strike="noStrike" cap="none">
                <a:solidFill>
                  <a:schemeClr val="dk1"/>
                </a:solidFill>
                <a:latin typeface="Alexandria"/>
                <a:ea typeface="Alexandria"/>
                <a:cs typeface="Alexandria"/>
                <a:sym typeface="Alexandr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exandria"/>
              <a:buNone/>
              <a:defRPr sz="3500" b="1" i="0" u="none" strike="noStrike" cap="none">
                <a:solidFill>
                  <a:schemeClr val="dk1"/>
                </a:solidFill>
                <a:latin typeface="Alexandria"/>
                <a:ea typeface="Alexandria"/>
                <a:cs typeface="Alexandria"/>
                <a:sym typeface="Alexandr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exandria"/>
              <a:buNone/>
              <a:defRPr sz="3500" b="1" i="0" u="none" strike="noStrike" cap="none">
                <a:solidFill>
                  <a:schemeClr val="dk1"/>
                </a:solidFill>
                <a:latin typeface="Alexandria"/>
                <a:ea typeface="Alexandria"/>
                <a:cs typeface="Alexandria"/>
                <a:sym typeface="Alexandr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exandria"/>
              <a:buNone/>
              <a:defRPr sz="3500" b="1" i="0" u="none" strike="noStrike" cap="none">
                <a:solidFill>
                  <a:schemeClr val="dk1"/>
                </a:solidFill>
                <a:latin typeface="Alexandria"/>
                <a:ea typeface="Alexandria"/>
                <a:cs typeface="Alexandria"/>
                <a:sym typeface="Alexandr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exandria"/>
              <a:buNone/>
              <a:defRPr sz="3500" b="1" i="0" u="none" strike="noStrike" cap="none">
                <a:solidFill>
                  <a:schemeClr val="dk1"/>
                </a:solidFill>
                <a:latin typeface="Alexandria"/>
                <a:ea typeface="Alexandria"/>
                <a:cs typeface="Alexandria"/>
                <a:sym typeface="Alexandr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exandria"/>
              <a:buNone/>
              <a:defRPr sz="3500" b="1" i="0" u="none" strike="noStrike" cap="none">
                <a:solidFill>
                  <a:schemeClr val="dk1"/>
                </a:solidFill>
                <a:latin typeface="Alexandria"/>
                <a:ea typeface="Alexandria"/>
                <a:cs typeface="Alexandria"/>
                <a:sym typeface="Alexandr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exandria"/>
              <a:buNone/>
              <a:defRPr sz="3500" b="1" i="0" u="none" strike="noStrike" cap="none">
                <a:solidFill>
                  <a:schemeClr val="dk1"/>
                </a:solidFill>
                <a:latin typeface="Alexandria"/>
                <a:ea typeface="Alexandria"/>
                <a:cs typeface="Alexandria"/>
                <a:sym typeface="Alexandr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exandria"/>
              <a:buNone/>
              <a:defRPr sz="3500" b="1" i="0" u="none" strike="noStrike" cap="none">
                <a:solidFill>
                  <a:schemeClr val="dk1"/>
                </a:solidFill>
                <a:latin typeface="Alexandria"/>
                <a:ea typeface="Alexandria"/>
                <a:cs typeface="Alexandria"/>
                <a:sym typeface="Alexandria"/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  <a:latin typeface="Cheque Black" panose="00000500000000000000" pitchFamily="50" charset="0"/>
              </a:rPr>
              <a:t>Актуальность проекта</a:t>
            </a:r>
            <a:endParaRPr lang="ru-RU" b="1" dirty="0">
              <a:solidFill>
                <a:schemeClr val="tx1"/>
              </a:solidFill>
              <a:latin typeface="Cheque Black" panose="00000500000000000000" pitchFamily="50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25265" y="3793815"/>
            <a:ext cx="30365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/>
            <a:r>
              <a:rPr lang="ru-RU" dirty="0">
                <a:latin typeface="Bahnschrift Light" panose="020B0502040204020203" pitchFamily="34" charset="0"/>
              </a:rPr>
              <a:t>Количество </a:t>
            </a:r>
            <a:r>
              <a:rPr lang="ru-RU" dirty="0" smtClean="0">
                <a:latin typeface="Bahnschrift Light" panose="020B0502040204020203" pitchFamily="34" charset="0"/>
              </a:rPr>
              <a:t>патриотично настроенных среди молодёжи 46% в 2020 году</a:t>
            </a:r>
            <a:endParaRPr lang="ru-RU" b="1" dirty="0">
              <a:latin typeface="Bahnschrift Light" panose="020B0502040204020203" pitchFamily="34" charset="0"/>
            </a:endParaRPr>
          </a:p>
        </p:txBody>
      </p:sp>
      <p:cxnSp>
        <p:nvCxnSpPr>
          <p:cNvPr id="159" name="Прямая со стрелкой 158">
            <a:extLst>
              <a:ext uri="{FF2B5EF4-FFF2-40B4-BE49-F238E27FC236}">
                <a16:creationId xmlns:a16="http://schemas.microsoft.com/office/drawing/2014/main" id="{2659C0BC-20DC-0E0F-5C3A-2B6F7436BB1B}"/>
              </a:ext>
            </a:extLst>
          </p:cNvPr>
          <p:cNvCxnSpPr>
            <a:cxnSpLocks/>
          </p:cNvCxnSpPr>
          <p:nvPr/>
        </p:nvCxnSpPr>
        <p:spPr>
          <a:xfrm flipV="1">
            <a:off x="4159835" y="4070912"/>
            <a:ext cx="928197" cy="1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5219433" y="3841608"/>
            <a:ext cx="27597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Bahnschrift Light" panose="020B0502040204020203" pitchFamily="34" charset="0"/>
              </a:rPr>
              <a:t>Патриотов в стране станет больше</a:t>
            </a:r>
            <a:endParaRPr lang="ru-RU" dirty="0">
              <a:solidFill>
                <a:schemeClr val="tx1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41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0" name="Google Shape;4090;p43"/>
          <p:cNvSpPr txBox="1">
            <a:spLocks noGrp="1"/>
          </p:cNvSpPr>
          <p:nvPr>
            <p:ph type="title"/>
          </p:nvPr>
        </p:nvSpPr>
        <p:spPr>
          <a:xfrm>
            <a:off x="521365" y="116801"/>
            <a:ext cx="681208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Cheque Black" panose="00000500000000000000" pitchFamily="50" charset="0"/>
              </a:rPr>
              <a:t>Анализ целевой аудитории</a:t>
            </a:r>
            <a:endParaRPr b="1" dirty="0">
              <a:solidFill>
                <a:schemeClr val="tx1"/>
              </a:solidFill>
              <a:latin typeface="Cheque Black" panose="00000500000000000000" pitchFamily="50" charset="0"/>
            </a:endParaRPr>
          </a:p>
        </p:txBody>
      </p:sp>
      <p:grpSp>
        <p:nvGrpSpPr>
          <p:cNvPr id="4092" name="Google Shape;4092;p43"/>
          <p:cNvGrpSpPr/>
          <p:nvPr/>
        </p:nvGrpSpPr>
        <p:grpSpPr>
          <a:xfrm>
            <a:off x="7725662" y="770128"/>
            <a:ext cx="917199" cy="336552"/>
            <a:chOff x="4669603" y="1556169"/>
            <a:chExt cx="917199" cy="336552"/>
          </a:xfrm>
        </p:grpSpPr>
        <p:grpSp>
          <p:nvGrpSpPr>
            <p:cNvPr id="4093" name="Google Shape;4093;p43"/>
            <p:cNvGrpSpPr/>
            <p:nvPr/>
          </p:nvGrpSpPr>
          <p:grpSpPr>
            <a:xfrm>
              <a:off x="4696065" y="1556169"/>
              <a:ext cx="890737" cy="336552"/>
              <a:chOff x="4696065" y="1556169"/>
              <a:chExt cx="890737" cy="336552"/>
            </a:xfrm>
          </p:grpSpPr>
          <p:grpSp>
            <p:nvGrpSpPr>
              <p:cNvPr id="4094" name="Google Shape;4094;p43"/>
              <p:cNvGrpSpPr/>
              <p:nvPr/>
            </p:nvGrpSpPr>
            <p:grpSpPr>
              <a:xfrm>
                <a:off x="4775290" y="1556169"/>
                <a:ext cx="811512" cy="336551"/>
                <a:chOff x="671512" y="2161603"/>
                <a:chExt cx="868299" cy="360140"/>
              </a:xfrm>
            </p:grpSpPr>
            <p:sp>
              <p:nvSpPr>
                <p:cNvPr id="4095" name="Google Shape;4095;p43"/>
                <p:cNvSpPr/>
                <p:nvPr/>
              </p:nvSpPr>
              <p:spPr>
                <a:xfrm>
                  <a:off x="727995" y="2274570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96" name="Google Shape;4096;p43"/>
                <p:cNvSpPr/>
                <p:nvPr/>
              </p:nvSpPr>
              <p:spPr>
                <a:xfrm>
                  <a:off x="727995" y="2387441"/>
                  <a:ext cx="21336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5" extrusionOk="0">
                      <a:moveTo>
                        <a:pt x="10668" y="0"/>
                      </a:move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4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4" y="0"/>
                        <a:pt x="106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97" name="Google Shape;4097;p43"/>
                <p:cNvSpPr/>
                <p:nvPr/>
              </p:nvSpPr>
              <p:spPr>
                <a:xfrm>
                  <a:off x="699706" y="2330958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10668" y="21336"/>
                      </a:moveTo>
                      <a:cubicBezTo>
                        <a:pt x="16573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3" y="0"/>
                        <a:pt x="10668" y="0"/>
                      </a:cubicBez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98" name="Google Shape;4098;p43"/>
                <p:cNvSpPr/>
                <p:nvPr/>
              </p:nvSpPr>
              <p:spPr>
                <a:xfrm>
                  <a:off x="756189" y="2331053"/>
                  <a:ext cx="21335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99" name="Google Shape;4099;p43"/>
                <p:cNvSpPr/>
                <p:nvPr/>
              </p:nvSpPr>
              <p:spPr>
                <a:xfrm>
                  <a:off x="671512" y="2500407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0" name="Google Shape;4100;p43"/>
                <p:cNvSpPr/>
                <p:nvPr/>
              </p:nvSpPr>
              <p:spPr>
                <a:xfrm>
                  <a:off x="727995" y="2500407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1" name="Google Shape;4101;p43"/>
                <p:cNvSpPr/>
                <p:nvPr/>
              </p:nvSpPr>
              <p:spPr>
                <a:xfrm>
                  <a:off x="699706" y="2443924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0" y="10668"/>
                      </a:move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3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3" y="0"/>
                        <a:pt x="10668" y="0"/>
                      </a:cubicBezTo>
                      <a:cubicBezTo>
                        <a:pt x="4763" y="0"/>
                        <a:pt x="0" y="4763"/>
                        <a:pt x="0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2" name="Google Shape;4102;p43"/>
                <p:cNvSpPr/>
                <p:nvPr/>
              </p:nvSpPr>
              <p:spPr>
                <a:xfrm>
                  <a:off x="756189" y="2443924"/>
                  <a:ext cx="21335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3" name="Google Shape;4103;p43"/>
                <p:cNvSpPr/>
                <p:nvPr/>
              </p:nvSpPr>
              <p:spPr>
                <a:xfrm>
                  <a:off x="671512" y="2387441"/>
                  <a:ext cx="21336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5" extrusionOk="0">
                      <a:moveTo>
                        <a:pt x="10668" y="21336"/>
                      </a:moveTo>
                      <a:cubicBezTo>
                        <a:pt x="16574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4" y="0"/>
                        <a:pt x="10668" y="0"/>
                      </a:cubicBez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4" name="Google Shape;4104;p43"/>
                <p:cNvSpPr/>
                <p:nvPr/>
              </p:nvSpPr>
              <p:spPr>
                <a:xfrm>
                  <a:off x="784478" y="2274570"/>
                  <a:ext cx="21336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5" extrusionOk="0">
                      <a:moveTo>
                        <a:pt x="10668" y="0"/>
                      </a:move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4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4" y="0"/>
                        <a:pt x="106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5" name="Google Shape;4105;p43"/>
                <p:cNvSpPr/>
                <p:nvPr/>
              </p:nvSpPr>
              <p:spPr>
                <a:xfrm>
                  <a:off x="840866" y="2274570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6" name="Google Shape;4106;p43"/>
                <p:cNvSpPr/>
                <p:nvPr/>
              </p:nvSpPr>
              <p:spPr>
                <a:xfrm>
                  <a:off x="756189" y="2218086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10668" y="0"/>
                      </a:move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3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3" y="0"/>
                        <a:pt x="106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7" name="Google Shape;4107;p43"/>
                <p:cNvSpPr/>
                <p:nvPr/>
              </p:nvSpPr>
              <p:spPr>
                <a:xfrm>
                  <a:off x="812672" y="2218086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0" y="10668"/>
                      </a:move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3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3" y="0"/>
                        <a:pt x="10668" y="0"/>
                      </a:cubicBezTo>
                      <a:cubicBezTo>
                        <a:pt x="4763" y="0"/>
                        <a:pt x="0" y="4763"/>
                        <a:pt x="0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8" name="Google Shape;4108;p43"/>
                <p:cNvSpPr/>
                <p:nvPr/>
              </p:nvSpPr>
              <p:spPr>
                <a:xfrm>
                  <a:off x="869155" y="2218086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10668" y="21336"/>
                      </a:moveTo>
                      <a:cubicBezTo>
                        <a:pt x="16573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3" y="0"/>
                        <a:pt x="10668" y="0"/>
                      </a:cubicBez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9" name="Google Shape;4109;p43"/>
                <p:cNvSpPr/>
                <p:nvPr/>
              </p:nvSpPr>
              <p:spPr>
                <a:xfrm>
                  <a:off x="840866" y="2161793"/>
                  <a:ext cx="21335" cy="21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145" extrusionOk="0">
                      <a:moveTo>
                        <a:pt x="0" y="10477"/>
                      </a:moveTo>
                      <a:cubicBezTo>
                        <a:pt x="0" y="16383"/>
                        <a:pt x="4763" y="21146"/>
                        <a:pt x="10668" y="21146"/>
                      </a:cubicBezTo>
                      <a:cubicBezTo>
                        <a:pt x="16573" y="21146"/>
                        <a:pt x="21336" y="16383"/>
                        <a:pt x="21336" y="10477"/>
                      </a:cubicBezTo>
                      <a:cubicBezTo>
                        <a:pt x="21336" y="4953"/>
                        <a:pt x="17050" y="476"/>
                        <a:pt x="11620" y="0"/>
                      </a:cubicBezTo>
                      <a:cubicBezTo>
                        <a:pt x="8763" y="952"/>
                        <a:pt x="5810" y="2096"/>
                        <a:pt x="2953" y="3143"/>
                      </a:cubicBezTo>
                      <a:cubicBezTo>
                        <a:pt x="1143" y="5048"/>
                        <a:pt x="0" y="7620"/>
                        <a:pt x="0" y="1038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0" name="Google Shape;4110;p43"/>
                <p:cNvSpPr/>
                <p:nvPr/>
              </p:nvSpPr>
              <p:spPr>
                <a:xfrm>
                  <a:off x="784478" y="2387441"/>
                  <a:ext cx="21336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5" extrusionOk="0">
                      <a:moveTo>
                        <a:pt x="10668" y="0"/>
                      </a:move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4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4" y="0"/>
                        <a:pt x="106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1" name="Google Shape;4111;p43"/>
                <p:cNvSpPr/>
                <p:nvPr/>
              </p:nvSpPr>
              <p:spPr>
                <a:xfrm>
                  <a:off x="840866" y="2387441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10668" y="0"/>
                      </a:move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3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3" y="0"/>
                        <a:pt x="106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2" name="Google Shape;4112;p43"/>
                <p:cNvSpPr/>
                <p:nvPr/>
              </p:nvSpPr>
              <p:spPr>
                <a:xfrm>
                  <a:off x="812672" y="2331053"/>
                  <a:ext cx="21335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3" name="Google Shape;4113;p43"/>
                <p:cNvSpPr/>
                <p:nvPr/>
              </p:nvSpPr>
              <p:spPr>
                <a:xfrm>
                  <a:off x="869155" y="2331053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0" y="10668"/>
                      </a:move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3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3" y="0"/>
                        <a:pt x="10668" y="0"/>
                      </a:cubicBezTo>
                      <a:cubicBezTo>
                        <a:pt x="4763" y="0"/>
                        <a:pt x="0" y="4763"/>
                        <a:pt x="0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4" name="Google Shape;4114;p43"/>
                <p:cNvSpPr/>
                <p:nvPr/>
              </p:nvSpPr>
              <p:spPr>
                <a:xfrm>
                  <a:off x="784478" y="2500407"/>
                  <a:ext cx="21336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5" extrusionOk="0">
                      <a:moveTo>
                        <a:pt x="10668" y="0"/>
                      </a:move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4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4" y="0"/>
                        <a:pt x="106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5" name="Google Shape;4115;p43"/>
                <p:cNvSpPr/>
                <p:nvPr/>
              </p:nvSpPr>
              <p:spPr>
                <a:xfrm>
                  <a:off x="840866" y="2500407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6" name="Google Shape;4116;p43"/>
                <p:cNvSpPr/>
                <p:nvPr/>
              </p:nvSpPr>
              <p:spPr>
                <a:xfrm>
                  <a:off x="812672" y="2443924"/>
                  <a:ext cx="21335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7" name="Google Shape;4117;p43"/>
                <p:cNvSpPr/>
                <p:nvPr/>
              </p:nvSpPr>
              <p:spPr>
                <a:xfrm>
                  <a:off x="869155" y="2443924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10668" y="21336"/>
                      </a:moveTo>
                      <a:cubicBezTo>
                        <a:pt x="16573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3" y="0"/>
                        <a:pt x="10668" y="0"/>
                      </a:cubicBez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8" name="Google Shape;4118;p43"/>
                <p:cNvSpPr/>
                <p:nvPr/>
              </p:nvSpPr>
              <p:spPr>
                <a:xfrm>
                  <a:off x="897349" y="2161603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9" name="Google Shape;4119;p43"/>
                <p:cNvSpPr/>
                <p:nvPr/>
              </p:nvSpPr>
              <p:spPr>
                <a:xfrm>
                  <a:off x="953833" y="2161603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20" name="Google Shape;4120;p43"/>
                <p:cNvSpPr/>
                <p:nvPr/>
              </p:nvSpPr>
              <p:spPr>
                <a:xfrm>
                  <a:off x="897349" y="2274570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21" name="Google Shape;4121;p43"/>
                <p:cNvSpPr/>
                <p:nvPr/>
              </p:nvSpPr>
              <p:spPr>
                <a:xfrm>
                  <a:off x="953833" y="2274570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22" name="Google Shape;4122;p43"/>
                <p:cNvSpPr/>
                <p:nvPr/>
              </p:nvSpPr>
              <p:spPr>
                <a:xfrm>
                  <a:off x="925639" y="2218086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21336" y="10668"/>
                      </a:moveTo>
                      <a:cubicBezTo>
                        <a:pt x="21336" y="4763"/>
                        <a:pt x="16573" y="0"/>
                        <a:pt x="10668" y="0"/>
                      </a:cubicBez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3" y="21336"/>
                        <a:pt x="21336" y="16573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23" name="Google Shape;4123;p43"/>
                <p:cNvSpPr/>
                <p:nvPr/>
              </p:nvSpPr>
              <p:spPr>
                <a:xfrm>
                  <a:off x="982122" y="2218086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0" y="10668"/>
                      </a:move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3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3" y="0"/>
                        <a:pt x="10668" y="0"/>
                      </a:cubicBezTo>
                      <a:cubicBezTo>
                        <a:pt x="4763" y="0"/>
                        <a:pt x="0" y="4763"/>
                        <a:pt x="0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24" name="Google Shape;4124;p43"/>
                <p:cNvSpPr/>
                <p:nvPr/>
              </p:nvSpPr>
              <p:spPr>
                <a:xfrm>
                  <a:off x="897349" y="2387441"/>
                  <a:ext cx="21336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5" extrusionOk="0">
                      <a:moveTo>
                        <a:pt x="10668" y="0"/>
                      </a:move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4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4" y="0"/>
                        <a:pt x="106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25" name="Google Shape;4125;p43"/>
                <p:cNvSpPr/>
                <p:nvPr/>
              </p:nvSpPr>
              <p:spPr>
                <a:xfrm>
                  <a:off x="953832" y="2387441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10668" y="0"/>
                      </a:move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3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3" y="0"/>
                        <a:pt x="106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26" name="Google Shape;4126;p43"/>
                <p:cNvSpPr/>
                <p:nvPr/>
              </p:nvSpPr>
              <p:spPr>
                <a:xfrm>
                  <a:off x="925639" y="2331053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27" name="Google Shape;4127;p43"/>
                <p:cNvSpPr/>
                <p:nvPr/>
              </p:nvSpPr>
              <p:spPr>
                <a:xfrm>
                  <a:off x="982027" y="2331053"/>
                  <a:ext cx="21335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28" name="Google Shape;4128;p43"/>
                <p:cNvSpPr/>
                <p:nvPr/>
              </p:nvSpPr>
              <p:spPr>
                <a:xfrm>
                  <a:off x="897349" y="2500407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29" name="Google Shape;4129;p43"/>
                <p:cNvSpPr/>
                <p:nvPr/>
              </p:nvSpPr>
              <p:spPr>
                <a:xfrm>
                  <a:off x="953833" y="2500407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30" name="Google Shape;4130;p43"/>
                <p:cNvSpPr/>
                <p:nvPr/>
              </p:nvSpPr>
              <p:spPr>
                <a:xfrm>
                  <a:off x="925639" y="2443924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31" name="Google Shape;4131;p43"/>
                <p:cNvSpPr/>
                <p:nvPr/>
              </p:nvSpPr>
              <p:spPr>
                <a:xfrm>
                  <a:off x="982027" y="2443923"/>
                  <a:ext cx="21335" cy="213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32" name="Google Shape;4132;p43"/>
                <p:cNvSpPr/>
                <p:nvPr/>
              </p:nvSpPr>
              <p:spPr>
                <a:xfrm>
                  <a:off x="1010316" y="2274570"/>
                  <a:ext cx="21335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33" name="Google Shape;4133;p43"/>
                <p:cNvSpPr/>
                <p:nvPr/>
              </p:nvSpPr>
              <p:spPr>
                <a:xfrm>
                  <a:off x="1066799" y="2274570"/>
                  <a:ext cx="20478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8" h="21335" extrusionOk="0">
                      <a:moveTo>
                        <a:pt x="0" y="10668"/>
                      </a:move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5050" y="21336"/>
                        <a:pt x="18859" y="18669"/>
                        <a:pt x="20479" y="14859"/>
                      </a:cubicBezTo>
                      <a:cubicBezTo>
                        <a:pt x="18002" y="10096"/>
                        <a:pt x="15526" y="5239"/>
                        <a:pt x="13049" y="476"/>
                      </a:cubicBezTo>
                      <a:cubicBezTo>
                        <a:pt x="12287" y="286"/>
                        <a:pt x="11525" y="0"/>
                        <a:pt x="10668" y="0"/>
                      </a:cubicBezTo>
                      <a:cubicBezTo>
                        <a:pt x="4763" y="0"/>
                        <a:pt x="0" y="4763"/>
                        <a:pt x="0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34" name="Google Shape;4134;p43"/>
                <p:cNvSpPr/>
                <p:nvPr/>
              </p:nvSpPr>
              <p:spPr>
                <a:xfrm>
                  <a:off x="1038510" y="2218848"/>
                  <a:ext cx="18478" cy="20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78" h="20574" extrusionOk="0">
                      <a:moveTo>
                        <a:pt x="0" y="9906"/>
                      </a:moveTo>
                      <a:cubicBezTo>
                        <a:pt x="0" y="15812"/>
                        <a:pt x="4763" y="20574"/>
                        <a:pt x="10668" y="20574"/>
                      </a:cubicBezTo>
                      <a:cubicBezTo>
                        <a:pt x="13811" y="20574"/>
                        <a:pt x="16574" y="19145"/>
                        <a:pt x="18479" y="16955"/>
                      </a:cubicBezTo>
                      <a:cubicBezTo>
                        <a:pt x="14669" y="11144"/>
                        <a:pt x="10763" y="5525"/>
                        <a:pt x="6668" y="0"/>
                      </a:cubicBezTo>
                      <a:cubicBezTo>
                        <a:pt x="2762" y="1619"/>
                        <a:pt x="0" y="5334"/>
                        <a:pt x="0" y="98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35" name="Google Shape;4135;p43"/>
                <p:cNvSpPr/>
                <p:nvPr/>
              </p:nvSpPr>
              <p:spPr>
                <a:xfrm>
                  <a:off x="1010316" y="2387441"/>
                  <a:ext cx="21336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5" extrusionOk="0">
                      <a:moveTo>
                        <a:pt x="10668" y="0"/>
                      </a:move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4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4" y="0"/>
                        <a:pt x="106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36" name="Google Shape;4136;p43"/>
                <p:cNvSpPr/>
                <p:nvPr/>
              </p:nvSpPr>
              <p:spPr>
                <a:xfrm>
                  <a:off x="1066799" y="2387441"/>
                  <a:ext cx="21336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5" extrusionOk="0">
                      <a:moveTo>
                        <a:pt x="10668" y="0"/>
                      </a:move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4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4" y="0"/>
                        <a:pt x="106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37" name="Google Shape;4137;p43"/>
                <p:cNvSpPr/>
                <p:nvPr/>
              </p:nvSpPr>
              <p:spPr>
                <a:xfrm>
                  <a:off x="1038510" y="2331053"/>
                  <a:ext cx="21336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5" extrusionOk="0">
                      <a:moveTo>
                        <a:pt x="0" y="10668"/>
                      </a:move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4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4" y="0"/>
                        <a:pt x="10668" y="0"/>
                      </a:cubicBezTo>
                      <a:cubicBezTo>
                        <a:pt x="4763" y="0"/>
                        <a:pt x="0" y="4763"/>
                        <a:pt x="0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38" name="Google Shape;4138;p43"/>
                <p:cNvSpPr/>
                <p:nvPr/>
              </p:nvSpPr>
              <p:spPr>
                <a:xfrm>
                  <a:off x="1094993" y="2330958"/>
                  <a:ext cx="20859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59" h="21335" extrusionOk="0">
                      <a:moveTo>
                        <a:pt x="10668" y="21336"/>
                      </a:moveTo>
                      <a:cubicBezTo>
                        <a:pt x="15716" y="21336"/>
                        <a:pt x="19717" y="17812"/>
                        <a:pt x="20860" y="13144"/>
                      </a:cubicBezTo>
                      <a:cubicBezTo>
                        <a:pt x="18859" y="9715"/>
                        <a:pt x="16955" y="6191"/>
                        <a:pt x="15145" y="2762"/>
                      </a:cubicBezTo>
                      <a:cubicBezTo>
                        <a:pt x="14764" y="2096"/>
                        <a:pt x="14383" y="1333"/>
                        <a:pt x="14002" y="667"/>
                      </a:cubicBezTo>
                      <a:cubicBezTo>
                        <a:pt x="12954" y="286"/>
                        <a:pt x="11906" y="0"/>
                        <a:pt x="10668" y="0"/>
                      </a:cubicBez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39" name="Google Shape;4139;p43"/>
                <p:cNvSpPr/>
                <p:nvPr/>
              </p:nvSpPr>
              <p:spPr>
                <a:xfrm>
                  <a:off x="1010316" y="2500407"/>
                  <a:ext cx="21335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40" name="Google Shape;4140;p43"/>
                <p:cNvSpPr/>
                <p:nvPr/>
              </p:nvSpPr>
              <p:spPr>
                <a:xfrm>
                  <a:off x="1066799" y="2500407"/>
                  <a:ext cx="21335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41" name="Google Shape;4141;p43"/>
                <p:cNvSpPr/>
                <p:nvPr/>
              </p:nvSpPr>
              <p:spPr>
                <a:xfrm>
                  <a:off x="1038510" y="2443924"/>
                  <a:ext cx="21336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5" extrusionOk="0">
                      <a:moveTo>
                        <a:pt x="0" y="10668"/>
                      </a:move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4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4" y="0"/>
                        <a:pt x="10668" y="0"/>
                      </a:cubicBezTo>
                      <a:cubicBezTo>
                        <a:pt x="4763" y="0"/>
                        <a:pt x="0" y="4763"/>
                        <a:pt x="0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42" name="Google Shape;4142;p43"/>
                <p:cNvSpPr/>
                <p:nvPr/>
              </p:nvSpPr>
              <p:spPr>
                <a:xfrm>
                  <a:off x="1094993" y="2443924"/>
                  <a:ext cx="21335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43" name="Google Shape;4143;p43"/>
                <p:cNvSpPr/>
                <p:nvPr/>
              </p:nvSpPr>
              <p:spPr>
                <a:xfrm>
                  <a:off x="1123282" y="2387441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10668" y="0"/>
                      </a:move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3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3" y="0"/>
                        <a:pt x="106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44" name="Google Shape;4144;p43"/>
                <p:cNvSpPr/>
                <p:nvPr/>
              </p:nvSpPr>
              <p:spPr>
                <a:xfrm>
                  <a:off x="1123282" y="2500407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10668" y="0"/>
                      </a:move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3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3" y="0"/>
                        <a:pt x="106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45" name="Google Shape;4145;p43"/>
                <p:cNvSpPr/>
                <p:nvPr/>
              </p:nvSpPr>
              <p:spPr>
                <a:xfrm>
                  <a:off x="1179670" y="2500407"/>
                  <a:ext cx="21335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46" name="Google Shape;4146;p43"/>
                <p:cNvSpPr/>
                <p:nvPr/>
              </p:nvSpPr>
              <p:spPr>
                <a:xfrm>
                  <a:off x="1151476" y="2443924"/>
                  <a:ext cx="21335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47" name="Google Shape;4147;p43"/>
                <p:cNvSpPr/>
                <p:nvPr/>
              </p:nvSpPr>
              <p:spPr>
                <a:xfrm>
                  <a:off x="1207864" y="2444400"/>
                  <a:ext cx="21335" cy="20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0859" extrusionOk="0">
                      <a:moveTo>
                        <a:pt x="8001" y="95"/>
                      </a:moveTo>
                      <a:cubicBezTo>
                        <a:pt x="3429" y="1333"/>
                        <a:pt x="0" y="5239"/>
                        <a:pt x="0" y="10192"/>
                      </a:cubicBezTo>
                      <a:cubicBezTo>
                        <a:pt x="0" y="16097"/>
                        <a:pt x="4763" y="20860"/>
                        <a:pt x="10668" y="20860"/>
                      </a:cubicBezTo>
                      <a:cubicBezTo>
                        <a:pt x="16573" y="20860"/>
                        <a:pt x="21336" y="16097"/>
                        <a:pt x="21336" y="10192"/>
                      </a:cubicBezTo>
                      <a:cubicBezTo>
                        <a:pt x="21336" y="7810"/>
                        <a:pt x="20383" y="5810"/>
                        <a:pt x="19145" y="4001"/>
                      </a:cubicBezTo>
                      <a:cubicBezTo>
                        <a:pt x="15335" y="2858"/>
                        <a:pt x="11620" y="1524"/>
                        <a:pt x="800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48" name="Google Shape;4148;p43"/>
                <p:cNvSpPr/>
                <p:nvPr/>
              </p:nvSpPr>
              <p:spPr>
                <a:xfrm>
                  <a:off x="1236153" y="2500407"/>
                  <a:ext cx="21336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5" extrusionOk="0">
                      <a:moveTo>
                        <a:pt x="10668" y="0"/>
                      </a:move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4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4" y="0"/>
                        <a:pt x="106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49" name="Google Shape;4149;p43"/>
                <p:cNvSpPr/>
                <p:nvPr/>
              </p:nvSpPr>
              <p:spPr>
                <a:xfrm>
                  <a:off x="1292637" y="2500407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10668" y="0"/>
                      </a:move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3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3" y="0"/>
                        <a:pt x="106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50" name="Google Shape;4150;p43"/>
                <p:cNvSpPr/>
                <p:nvPr/>
              </p:nvSpPr>
              <p:spPr>
                <a:xfrm>
                  <a:off x="1264443" y="2448210"/>
                  <a:ext cx="21335" cy="17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17049" extrusionOk="0">
                      <a:moveTo>
                        <a:pt x="0" y="6382"/>
                      </a:moveTo>
                      <a:cubicBezTo>
                        <a:pt x="0" y="12287"/>
                        <a:pt x="4763" y="17050"/>
                        <a:pt x="10668" y="17050"/>
                      </a:cubicBezTo>
                      <a:cubicBezTo>
                        <a:pt x="16574" y="17050"/>
                        <a:pt x="21336" y="12287"/>
                        <a:pt x="21336" y="6382"/>
                      </a:cubicBezTo>
                      <a:cubicBezTo>
                        <a:pt x="21336" y="3905"/>
                        <a:pt x="20383" y="1810"/>
                        <a:pt x="18955" y="0"/>
                      </a:cubicBezTo>
                      <a:cubicBezTo>
                        <a:pt x="13049" y="2477"/>
                        <a:pt x="6858" y="4096"/>
                        <a:pt x="381" y="4667"/>
                      </a:cubicBezTo>
                      <a:cubicBezTo>
                        <a:pt x="286" y="5239"/>
                        <a:pt x="0" y="5810"/>
                        <a:pt x="0" y="638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51" name="Google Shape;4151;p43"/>
                <p:cNvSpPr/>
                <p:nvPr/>
              </p:nvSpPr>
              <p:spPr>
                <a:xfrm>
                  <a:off x="1320831" y="2443924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52" name="Google Shape;4152;p43"/>
                <p:cNvSpPr/>
                <p:nvPr/>
              </p:nvSpPr>
              <p:spPr>
                <a:xfrm>
                  <a:off x="1349025" y="2387727"/>
                  <a:ext cx="21336" cy="2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050" extrusionOk="0">
                      <a:moveTo>
                        <a:pt x="12287" y="95"/>
                      </a:moveTo>
                      <a:cubicBezTo>
                        <a:pt x="8192" y="2953"/>
                        <a:pt x="4191" y="5906"/>
                        <a:pt x="286" y="9144"/>
                      </a:cubicBezTo>
                      <a:cubicBezTo>
                        <a:pt x="286" y="9620"/>
                        <a:pt x="0" y="9906"/>
                        <a:pt x="0" y="10382"/>
                      </a:cubicBezTo>
                      <a:cubicBezTo>
                        <a:pt x="0" y="16288"/>
                        <a:pt x="4763" y="21050"/>
                        <a:pt x="10668" y="21050"/>
                      </a:cubicBezTo>
                      <a:cubicBezTo>
                        <a:pt x="16574" y="21050"/>
                        <a:pt x="21336" y="16288"/>
                        <a:pt x="21336" y="10382"/>
                      </a:cubicBezTo>
                      <a:cubicBezTo>
                        <a:pt x="21336" y="5048"/>
                        <a:pt x="17335" y="857"/>
                        <a:pt x="1228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53" name="Google Shape;4153;p43"/>
                <p:cNvSpPr/>
                <p:nvPr/>
              </p:nvSpPr>
              <p:spPr>
                <a:xfrm>
                  <a:off x="1405603" y="2387441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10668" y="0"/>
                      </a:move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3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3" y="0"/>
                        <a:pt x="106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54" name="Google Shape;4154;p43"/>
                <p:cNvSpPr/>
                <p:nvPr/>
              </p:nvSpPr>
              <p:spPr>
                <a:xfrm>
                  <a:off x="1349120" y="2500407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55" name="Google Shape;4155;p43"/>
                <p:cNvSpPr/>
                <p:nvPr/>
              </p:nvSpPr>
              <p:spPr>
                <a:xfrm>
                  <a:off x="1405603" y="2500407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56" name="Google Shape;4156;p43"/>
                <p:cNvSpPr/>
                <p:nvPr/>
              </p:nvSpPr>
              <p:spPr>
                <a:xfrm>
                  <a:off x="1377314" y="2443924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0" y="10668"/>
                      </a:move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3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3" y="0"/>
                        <a:pt x="10668" y="0"/>
                      </a:cubicBezTo>
                      <a:cubicBezTo>
                        <a:pt x="4763" y="0"/>
                        <a:pt x="0" y="4763"/>
                        <a:pt x="0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57" name="Google Shape;4157;p43"/>
                <p:cNvSpPr/>
                <p:nvPr/>
              </p:nvSpPr>
              <p:spPr>
                <a:xfrm>
                  <a:off x="1433797" y="2443924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58" name="Google Shape;4158;p43"/>
                <p:cNvSpPr/>
                <p:nvPr/>
              </p:nvSpPr>
              <p:spPr>
                <a:xfrm>
                  <a:off x="1462087" y="2388012"/>
                  <a:ext cx="21335" cy="20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0859" extrusionOk="0">
                      <a:moveTo>
                        <a:pt x="8192" y="0"/>
                      </a:moveTo>
                      <a:cubicBezTo>
                        <a:pt x="3524" y="1143"/>
                        <a:pt x="0" y="5144"/>
                        <a:pt x="0" y="10192"/>
                      </a:cubicBezTo>
                      <a:cubicBezTo>
                        <a:pt x="0" y="16097"/>
                        <a:pt x="4763" y="20860"/>
                        <a:pt x="10668" y="20860"/>
                      </a:cubicBezTo>
                      <a:cubicBezTo>
                        <a:pt x="16573" y="20860"/>
                        <a:pt x="21336" y="16097"/>
                        <a:pt x="21336" y="10192"/>
                      </a:cubicBezTo>
                      <a:cubicBezTo>
                        <a:pt x="21336" y="9430"/>
                        <a:pt x="21050" y="8763"/>
                        <a:pt x="20860" y="8001"/>
                      </a:cubicBezTo>
                      <a:cubicBezTo>
                        <a:pt x="16669" y="5144"/>
                        <a:pt x="12478" y="2381"/>
                        <a:pt x="819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59" name="Google Shape;4159;p43"/>
                <p:cNvSpPr/>
                <p:nvPr/>
              </p:nvSpPr>
              <p:spPr>
                <a:xfrm>
                  <a:off x="1461991" y="2500407"/>
                  <a:ext cx="21336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5" extrusionOk="0">
                      <a:moveTo>
                        <a:pt x="10668" y="0"/>
                      </a:move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4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4" y="0"/>
                        <a:pt x="106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60" name="Google Shape;4160;p43"/>
                <p:cNvSpPr/>
                <p:nvPr/>
              </p:nvSpPr>
              <p:spPr>
                <a:xfrm>
                  <a:off x="1518475" y="2500407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61" name="Google Shape;4161;p43"/>
                <p:cNvSpPr/>
                <p:nvPr/>
              </p:nvSpPr>
              <p:spPr>
                <a:xfrm>
                  <a:off x="1490280" y="2443924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0" y="10668"/>
                      </a:move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3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3" y="0"/>
                        <a:pt x="10668" y="0"/>
                      </a:cubicBezTo>
                      <a:cubicBezTo>
                        <a:pt x="4763" y="0"/>
                        <a:pt x="0" y="4763"/>
                        <a:pt x="0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162" name="Google Shape;4162;p43"/>
              <p:cNvGrpSpPr/>
              <p:nvPr/>
            </p:nvGrpSpPr>
            <p:grpSpPr>
              <a:xfrm>
                <a:off x="4696065" y="1819998"/>
                <a:ext cx="72729" cy="19938"/>
                <a:chOff x="699706" y="2443924"/>
                <a:chExt cx="77818" cy="21336"/>
              </a:xfrm>
            </p:grpSpPr>
            <p:sp>
              <p:nvSpPr>
                <p:cNvPr id="4163" name="Google Shape;4163;p43"/>
                <p:cNvSpPr/>
                <p:nvPr/>
              </p:nvSpPr>
              <p:spPr>
                <a:xfrm>
                  <a:off x="699706" y="2443924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0" y="10668"/>
                      </a:move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3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3" y="0"/>
                        <a:pt x="10668" y="0"/>
                      </a:cubicBezTo>
                      <a:cubicBezTo>
                        <a:pt x="4763" y="0"/>
                        <a:pt x="0" y="4763"/>
                        <a:pt x="0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64" name="Google Shape;4164;p43"/>
                <p:cNvSpPr/>
                <p:nvPr/>
              </p:nvSpPr>
              <p:spPr>
                <a:xfrm>
                  <a:off x="756189" y="2443924"/>
                  <a:ext cx="21335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165" name="Google Shape;4165;p43"/>
              <p:cNvSpPr/>
              <p:nvPr/>
            </p:nvSpPr>
            <p:spPr>
              <a:xfrm>
                <a:off x="4722453" y="1872773"/>
                <a:ext cx="19948" cy="19948"/>
              </a:xfrm>
              <a:custGeom>
                <a:avLst/>
                <a:gdLst/>
                <a:ahLst/>
                <a:cxnLst/>
                <a:rect l="l" t="t" r="r" b="b"/>
                <a:pathLst>
                  <a:path w="21335" h="21335" extrusionOk="0">
                    <a:moveTo>
                      <a:pt x="0" y="10668"/>
                    </a:moveTo>
                    <a:cubicBezTo>
                      <a:pt x="0" y="16573"/>
                      <a:pt x="4763" y="21336"/>
                      <a:pt x="10668" y="21336"/>
                    </a:cubicBezTo>
                    <a:cubicBezTo>
                      <a:pt x="16573" y="21336"/>
                      <a:pt x="21336" y="16573"/>
                      <a:pt x="21336" y="10668"/>
                    </a:cubicBezTo>
                    <a:cubicBezTo>
                      <a:pt x="21336" y="4763"/>
                      <a:pt x="16573" y="0"/>
                      <a:pt x="10668" y="0"/>
                    </a:cubicBezTo>
                    <a:cubicBezTo>
                      <a:pt x="4763" y="0"/>
                      <a:pt x="0" y="4763"/>
                      <a:pt x="0" y="1066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166" name="Google Shape;4166;p43"/>
            <p:cNvSpPr/>
            <p:nvPr/>
          </p:nvSpPr>
          <p:spPr>
            <a:xfrm>
              <a:off x="4669603" y="1872773"/>
              <a:ext cx="19948" cy="19948"/>
            </a:xfrm>
            <a:custGeom>
              <a:avLst/>
              <a:gdLst/>
              <a:ahLst/>
              <a:cxnLst/>
              <a:rect l="l" t="t" r="r" b="b"/>
              <a:pathLst>
                <a:path w="21335" h="21335" extrusionOk="0">
                  <a:moveTo>
                    <a:pt x="0" y="10668"/>
                  </a:moveTo>
                  <a:cubicBezTo>
                    <a:pt x="0" y="16573"/>
                    <a:pt x="4763" y="21336"/>
                    <a:pt x="10668" y="21336"/>
                  </a:cubicBezTo>
                  <a:cubicBezTo>
                    <a:pt x="16573" y="21336"/>
                    <a:pt x="21336" y="16573"/>
                    <a:pt x="21336" y="10668"/>
                  </a:cubicBezTo>
                  <a:cubicBezTo>
                    <a:pt x="21336" y="4763"/>
                    <a:pt x="16573" y="0"/>
                    <a:pt x="10668" y="0"/>
                  </a:cubicBezTo>
                  <a:cubicBezTo>
                    <a:pt x="4763" y="0"/>
                    <a:pt x="0" y="4763"/>
                    <a:pt x="0" y="10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95" name="Google Shape;4195;p43"/>
          <p:cNvGrpSpPr/>
          <p:nvPr/>
        </p:nvGrpSpPr>
        <p:grpSpPr>
          <a:xfrm>
            <a:off x="6467958" y="2876664"/>
            <a:ext cx="851662" cy="1475722"/>
            <a:chOff x="2310096" y="2108826"/>
            <a:chExt cx="911258" cy="1579157"/>
          </a:xfrm>
        </p:grpSpPr>
        <p:sp>
          <p:nvSpPr>
            <p:cNvPr id="4196" name="Google Shape;4196;p43"/>
            <p:cNvSpPr/>
            <p:nvPr/>
          </p:nvSpPr>
          <p:spPr>
            <a:xfrm>
              <a:off x="2783336" y="2561469"/>
              <a:ext cx="438018" cy="921441"/>
            </a:xfrm>
            <a:custGeom>
              <a:avLst/>
              <a:gdLst/>
              <a:ahLst/>
              <a:cxnLst/>
              <a:rect l="l" t="t" r="r" b="b"/>
              <a:pathLst>
                <a:path w="438018" h="921441" extrusionOk="0">
                  <a:moveTo>
                    <a:pt x="6059" y="921346"/>
                  </a:moveTo>
                  <a:cubicBezTo>
                    <a:pt x="-513" y="777900"/>
                    <a:pt x="-5847" y="633501"/>
                    <a:pt x="13108" y="491198"/>
                  </a:cubicBezTo>
                  <a:cubicBezTo>
                    <a:pt x="32158" y="348799"/>
                    <a:pt x="76830" y="207353"/>
                    <a:pt x="162079" y="91814"/>
                  </a:cubicBezTo>
                  <a:cubicBezTo>
                    <a:pt x="200464" y="39808"/>
                    <a:pt x="258567" y="-10484"/>
                    <a:pt x="322004" y="1898"/>
                  </a:cubicBezTo>
                  <a:cubicBezTo>
                    <a:pt x="376772" y="12566"/>
                    <a:pt x="412491" y="67049"/>
                    <a:pt x="426969" y="120961"/>
                  </a:cubicBezTo>
                  <a:cubicBezTo>
                    <a:pt x="462402" y="252787"/>
                    <a:pt x="407443" y="392137"/>
                    <a:pt x="335529" y="508152"/>
                  </a:cubicBezTo>
                  <a:cubicBezTo>
                    <a:pt x="263615" y="624166"/>
                    <a:pt x="172937" y="730466"/>
                    <a:pt x="125312" y="858291"/>
                  </a:cubicBezTo>
                  <a:lnTo>
                    <a:pt x="5964" y="92144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7" name="Google Shape;4197;p43"/>
            <p:cNvSpPr/>
            <p:nvPr/>
          </p:nvSpPr>
          <p:spPr>
            <a:xfrm>
              <a:off x="2826264" y="2594950"/>
              <a:ext cx="299972" cy="883579"/>
            </a:xfrm>
            <a:custGeom>
              <a:avLst/>
              <a:gdLst/>
              <a:ahLst/>
              <a:cxnLst/>
              <a:rect l="l" t="t" r="r" b="b"/>
              <a:pathLst>
                <a:path w="299972" h="883579" extrusionOk="0">
                  <a:moveTo>
                    <a:pt x="290696" y="3374"/>
                  </a:moveTo>
                  <a:cubicBezTo>
                    <a:pt x="222116" y="303221"/>
                    <a:pt x="-24581" y="557253"/>
                    <a:pt x="1994" y="879007"/>
                  </a:cubicBezTo>
                  <a:cubicBezTo>
                    <a:pt x="2470" y="885103"/>
                    <a:pt x="11995" y="885103"/>
                    <a:pt x="11519" y="879007"/>
                  </a:cubicBezTo>
                  <a:cubicBezTo>
                    <a:pt x="-15056" y="558396"/>
                    <a:pt x="231356" y="305031"/>
                    <a:pt x="299840" y="5946"/>
                  </a:cubicBezTo>
                  <a:cubicBezTo>
                    <a:pt x="301174" y="-55"/>
                    <a:pt x="292030" y="-2531"/>
                    <a:pt x="290696" y="3374"/>
                  </a:cubicBezTo>
                  <a:lnTo>
                    <a:pt x="290696" y="337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8" name="Google Shape;4198;p43"/>
            <p:cNvSpPr/>
            <p:nvPr/>
          </p:nvSpPr>
          <p:spPr>
            <a:xfrm>
              <a:off x="2445562" y="2108826"/>
              <a:ext cx="472151" cy="1393611"/>
            </a:xfrm>
            <a:custGeom>
              <a:avLst/>
              <a:gdLst/>
              <a:ahLst/>
              <a:cxnLst/>
              <a:rect l="l" t="t" r="r" b="b"/>
              <a:pathLst>
                <a:path w="472151" h="1393611" extrusionOk="0">
                  <a:moveTo>
                    <a:pt x="177050" y="1393421"/>
                  </a:moveTo>
                  <a:cubicBezTo>
                    <a:pt x="70085" y="1367704"/>
                    <a:pt x="1124" y="1239211"/>
                    <a:pt x="38747" y="1135961"/>
                  </a:cubicBezTo>
                  <a:cubicBezTo>
                    <a:pt x="63417" y="1068142"/>
                    <a:pt x="126282" y="1002801"/>
                    <a:pt x="100946" y="935269"/>
                  </a:cubicBezTo>
                  <a:cubicBezTo>
                    <a:pt x="82372" y="885644"/>
                    <a:pt x="21888" y="860878"/>
                    <a:pt x="4743" y="810872"/>
                  </a:cubicBezTo>
                  <a:cubicBezTo>
                    <a:pt x="-15831" y="751150"/>
                    <a:pt x="34271" y="691619"/>
                    <a:pt x="83039" y="651424"/>
                  </a:cubicBezTo>
                  <a:cubicBezTo>
                    <a:pt x="131807" y="611228"/>
                    <a:pt x="188861" y="564651"/>
                    <a:pt x="187147" y="501500"/>
                  </a:cubicBezTo>
                  <a:cubicBezTo>
                    <a:pt x="185242" y="430063"/>
                    <a:pt x="107232" y="379009"/>
                    <a:pt x="102374" y="307762"/>
                  </a:cubicBezTo>
                  <a:cubicBezTo>
                    <a:pt x="98469" y="249754"/>
                    <a:pt x="143522" y="201844"/>
                    <a:pt x="181337" y="157743"/>
                  </a:cubicBezTo>
                  <a:cubicBezTo>
                    <a:pt x="219246" y="113642"/>
                    <a:pt x="254393" y="52873"/>
                    <a:pt x="229057" y="580"/>
                  </a:cubicBezTo>
                  <a:cubicBezTo>
                    <a:pt x="331165" y="-7992"/>
                    <a:pt x="433654" y="79638"/>
                    <a:pt x="419652" y="181079"/>
                  </a:cubicBezTo>
                  <a:cubicBezTo>
                    <a:pt x="408317" y="263089"/>
                    <a:pt x="338785" y="342337"/>
                    <a:pt x="370313" y="418823"/>
                  </a:cubicBezTo>
                  <a:cubicBezTo>
                    <a:pt x="387077" y="459590"/>
                    <a:pt x="428606" y="484736"/>
                    <a:pt x="451561" y="522455"/>
                  </a:cubicBezTo>
                  <a:cubicBezTo>
                    <a:pt x="490804" y="587035"/>
                    <a:pt x="467182" y="670474"/>
                    <a:pt x="436892" y="739720"/>
                  </a:cubicBezTo>
                  <a:cubicBezTo>
                    <a:pt x="406603" y="808967"/>
                    <a:pt x="369551" y="882500"/>
                    <a:pt x="385553" y="956319"/>
                  </a:cubicBezTo>
                  <a:cubicBezTo>
                    <a:pt x="395935" y="1004325"/>
                    <a:pt x="427653" y="1044806"/>
                    <a:pt x="445370" y="1090526"/>
                  </a:cubicBezTo>
                  <a:cubicBezTo>
                    <a:pt x="486803" y="1197397"/>
                    <a:pt x="439655" y="1331032"/>
                    <a:pt x="340214" y="1388182"/>
                  </a:cubicBezTo>
                  <a:lnTo>
                    <a:pt x="177050" y="13936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9" name="Google Shape;4199;p43"/>
            <p:cNvSpPr/>
            <p:nvPr/>
          </p:nvSpPr>
          <p:spPr>
            <a:xfrm>
              <a:off x="2310096" y="2837687"/>
              <a:ext cx="404498" cy="850296"/>
            </a:xfrm>
            <a:custGeom>
              <a:avLst/>
              <a:gdLst/>
              <a:ahLst/>
              <a:cxnLst/>
              <a:rect l="l" t="t" r="r" b="b"/>
              <a:pathLst>
                <a:path w="404498" h="850296" extrusionOk="0">
                  <a:moveTo>
                    <a:pt x="386050" y="850297"/>
                  </a:moveTo>
                  <a:cubicBezTo>
                    <a:pt x="144020" y="639413"/>
                    <a:pt x="-570" y="320992"/>
                    <a:pt x="2" y="0"/>
                  </a:cubicBezTo>
                  <a:cubicBezTo>
                    <a:pt x="146496" y="76295"/>
                    <a:pt x="266797" y="208598"/>
                    <a:pt x="336901" y="358140"/>
                  </a:cubicBezTo>
                  <a:cubicBezTo>
                    <a:pt x="407005" y="507683"/>
                    <a:pt x="421102" y="688943"/>
                    <a:pt x="386050" y="85029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0" name="Google Shape;4200;p43"/>
            <p:cNvSpPr/>
            <p:nvPr/>
          </p:nvSpPr>
          <p:spPr>
            <a:xfrm>
              <a:off x="2637539" y="2110091"/>
              <a:ext cx="141544" cy="1327346"/>
            </a:xfrm>
            <a:custGeom>
              <a:avLst/>
              <a:gdLst/>
              <a:ahLst/>
              <a:cxnLst/>
              <a:rect l="l" t="t" r="r" b="b"/>
              <a:pathLst>
                <a:path w="141544" h="1327346" extrusionOk="0">
                  <a:moveTo>
                    <a:pt x="46510" y="9126"/>
                  </a:moveTo>
                  <a:cubicBezTo>
                    <a:pt x="87277" y="34748"/>
                    <a:pt x="114899" y="76182"/>
                    <a:pt x="124424" y="123331"/>
                  </a:cubicBezTo>
                  <a:cubicBezTo>
                    <a:pt x="135473" y="177909"/>
                    <a:pt x="116995" y="225438"/>
                    <a:pt x="87181" y="270682"/>
                  </a:cubicBezTo>
                  <a:cubicBezTo>
                    <a:pt x="61083" y="310306"/>
                    <a:pt x="29269" y="350502"/>
                    <a:pt x="24983" y="399556"/>
                  </a:cubicBezTo>
                  <a:cubicBezTo>
                    <a:pt x="21078" y="444228"/>
                    <a:pt x="44986" y="480804"/>
                    <a:pt x="71656" y="514332"/>
                  </a:cubicBezTo>
                  <a:cubicBezTo>
                    <a:pt x="106327" y="557956"/>
                    <a:pt x="155952" y="616059"/>
                    <a:pt x="119947" y="673780"/>
                  </a:cubicBezTo>
                  <a:cubicBezTo>
                    <a:pt x="98992" y="707308"/>
                    <a:pt x="61083" y="725787"/>
                    <a:pt x="33651" y="753124"/>
                  </a:cubicBezTo>
                  <a:cubicBezTo>
                    <a:pt x="7743" y="778841"/>
                    <a:pt x="-4735" y="810750"/>
                    <a:pt x="1647" y="847326"/>
                  </a:cubicBezTo>
                  <a:cubicBezTo>
                    <a:pt x="10315" y="896380"/>
                    <a:pt x="45843" y="934003"/>
                    <a:pt x="68893" y="976485"/>
                  </a:cubicBezTo>
                  <a:cubicBezTo>
                    <a:pt x="126234" y="1081927"/>
                    <a:pt x="126996" y="1213181"/>
                    <a:pt x="73561" y="1320147"/>
                  </a:cubicBezTo>
                  <a:cubicBezTo>
                    <a:pt x="70798" y="1325576"/>
                    <a:pt x="79085" y="1330434"/>
                    <a:pt x="81752" y="1324909"/>
                  </a:cubicBezTo>
                  <a:cubicBezTo>
                    <a:pt x="125281" y="1237660"/>
                    <a:pt x="134140" y="1135838"/>
                    <a:pt x="106422" y="1042303"/>
                  </a:cubicBezTo>
                  <a:cubicBezTo>
                    <a:pt x="91087" y="990677"/>
                    <a:pt x="61654" y="949529"/>
                    <a:pt x="34603" y="903714"/>
                  </a:cubicBezTo>
                  <a:cubicBezTo>
                    <a:pt x="20030" y="879044"/>
                    <a:pt x="7648" y="851136"/>
                    <a:pt x="9362" y="821799"/>
                  </a:cubicBezTo>
                  <a:cubicBezTo>
                    <a:pt x="11077" y="792557"/>
                    <a:pt x="27841" y="770554"/>
                    <a:pt x="48796" y="751790"/>
                  </a:cubicBezTo>
                  <a:cubicBezTo>
                    <a:pt x="76704" y="726930"/>
                    <a:pt x="112423" y="707404"/>
                    <a:pt x="130901" y="673685"/>
                  </a:cubicBezTo>
                  <a:cubicBezTo>
                    <a:pt x="153190" y="633109"/>
                    <a:pt x="137188" y="588151"/>
                    <a:pt x="113089" y="552432"/>
                  </a:cubicBezTo>
                  <a:cubicBezTo>
                    <a:pt x="82514" y="507093"/>
                    <a:pt x="32698" y="467183"/>
                    <a:pt x="33937" y="407652"/>
                  </a:cubicBezTo>
                  <a:cubicBezTo>
                    <a:pt x="35175" y="342406"/>
                    <a:pt x="88896" y="294304"/>
                    <a:pt x="116804" y="239631"/>
                  </a:cubicBezTo>
                  <a:cubicBezTo>
                    <a:pt x="159476" y="156001"/>
                    <a:pt x="130996" y="50845"/>
                    <a:pt x="51272" y="744"/>
                  </a:cubicBezTo>
                  <a:cubicBezTo>
                    <a:pt x="46033" y="-2495"/>
                    <a:pt x="41271" y="5697"/>
                    <a:pt x="46510" y="8935"/>
                  </a:cubicBezTo>
                  <a:lnTo>
                    <a:pt x="46510" y="893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1" name="Google Shape;4201;p43"/>
            <p:cNvSpPr/>
            <p:nvPr/>
          </p:nvSpPr>
          <p:spPr>
            <a:xfrm>
              <a:off x="2323728" y="2859105"/>
              <a:ext cx="302297" cy="606015"/>
            </a:xfrm>
            <a:custGeom>
              <a:avLst/>
              <a:gdLst/>
              <a:ahLst/>
              <a:cxnLst/>
              <a:rect l="l" t="t" r="r" b="b"/>
              <a:pathLst>
                <a:path w="302297" h="606015" extrusionOk="0">
                  <a:moveTo>
                    <a:pt x="561" y="7157"/>
                  </a:moveTo>
                  <a:cubicBezTo>
                    <a:pt x="100478" y="204706"/>
                    <a:pt x="204872" y="400540"/>
                    <a:pt x="293645" y="603517"/>
                  </a:cubicBezTo>
                  <a:cubicBezTo>
                    <a:pt x="296122" y="609137"/>
                    <a:pt x="304313" y="604280"/>
                    <a:pt x="301837" y="598755"/>
                  </a:cubicBezTo>
                  <a:cubicBezTo>
                    <a:pt x="213064" y="395777"/>
                    <a:pt x="108670" y="199943"/>
                    <a:pt x="8753" y="2395"/>
                  </a:cubicBezTo>
                  <a:cubicBezTo>
                    <a:pt x="5990" y="-3034"/>
                    <a:pt x="-2201" y="1728"/>
                    <a:pt x="561" y="7157"/>
                  </a:cubicBezTo>
                  <a:lnTo>
                    <a:pt x="561" y="715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02" name="Google Shape;4202;p43"/>
          <p:cNvGrpSpPr/>
          <p:nvPr/>
        </p:nvGrpSpPr>
        <p:grpSpPr>
          <a:xfrm>
            <a:off x="6520253" y="2868382"/>
            <a:ext cx="2279794" cy="1674977"/>
            <a:chOff x="1053845" y="3367218"/>
            <a:chExt cx="2439326" cy="1792378"/>
          </a:xfrm>
        </p:grpSpPr>
        <p:grpSp>
          <p:nvGrpSpPr>
            <p:cNvPr id="4203" name="Google Shape;4203;p43"/>
            <p:cNvGrpSpPr/>
            <p:nvPr/>
          </p:nvGrpSpPr>
          <p:grpSpPr>
            <a:xfrm>
              <a:off x="2807355" y="3396414"/>
              <a:ext cx="261995" cy="429111"/>
              <a:chOff x="2807355" y="3396414"/>
              <a:chExt cx="261995" cy="429111"/>
            </a:xfrm>
          </p:grpSpPr>
          <p:sp>
            <p:nvSpPr>
              <p:cNvPr id="4204" name="Google Shape;4204;p43"/>
              <p:cNvSpPr/>
              <p:nvPr/>
            </p:nvSpPr>
            <p:spPr>
              <a:xfrm>
                <a:off x="2916554" y="3549526"/>
                <a:ext cx="152796" cy="275999"/>
              </a:xfrm>
              <a:custGeom>
                <a:avLst/>
                <a:gdLst/>
                <a:ahLst/>
                <a:cxnLst/>
                <a:rect l="l" t="t" r="r" b="b"/>
                <a:pathLst>
                  <a:path w="152796" h="275999" extrusionOk="0">
                    <a:moveTo>
                      <a:pt x="83439" y="275904"/>
                    </a:moveTo>
                    <a:cubicBezTo>
                      <a:pt x="87058" y="276094"/>
                      <a:pt x="90869" y="275904"/>
                      <a:pt x="94583" y="275332"/>
                    </a:cubicBezTo>
                    <a:cubicBezTo>
                      <a:pt x="127730" y="270570"/>
                      <a:pt x="156972" y="236661"/>
                      <a:pt x="152305" y="203514"/>
                    </a:cubicBezTo>
                    <a:lnTo>
                      <a:pt x="124301" y="23777"/>
                    </a:lnTo>
                    <a:cubicBezTo>
                      <a:pt x="119539" y="-9370"/>
                      <a:pt x="89059" y="346"/>
                      <a:pt x="56007" y="5013"/>
                    </a:cubicBezTo>
                    <a:cubicBezTo>
                      <a:pt x="22860" y="9775"/>
                      <a:pt x="-286" y="40541"/>
                      <a:pt x="4477" y="73688"/>
                    </a:cubicBezTo>
                    <a:lnTo>
                      <a:pt x="0" y="229136"/>
                    </a:lnTo>
                    <a:cubicBezTo>
                      <a:pt x="4191" y="258568"/>
                      <a:pt x="54864" y="274856"/>
                      <a:pt x="83439" y="275999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5" name="Google Shape;4205;p43"/>
              <p:cNvSpPr/>
              <p:nvPr/>
            </p:nvSpPr>
            <p:spPr>
              <a:xfrm>
                <a:off x="2918459" y="3553146"/>
                <a:ext cx="121158" cy="155031"/>
              </a:xfrm>
              <a:custGeom>
                <a:avLst/>
                <a:gdLst/>
                <a:ahLst/>
                <a:cxnLst/>
                <a:rect l="l" t="t" r="r" b="b"/>
                <a:pathLst>
                  <a:path w="121158" h="155031" extrusionOk="0">
                    <a:moveTo>
                      <a:pt x="121158" y="36826"/>
                    </a:moveTo>
                    <a:cubicBezTo>
                      <a:pt x="116396" y="3679"/>
                      <a:pt x="87249" y="-3370"/>
                      <a:pt x="54007" y="1298"/>
                    </a:cubicBezTo>
                    <a:cubicBezTo>
                      <a:pt x="20860" y="6060"/>
                      <a:pt x="-2191" y="36826"/>
                      <a:pt x="2477" y="69973"/>
                    </a:cubicBezTo>
                    <a:lnTo>
                      <a:pt x="0" y="155031"/>
                    </a:lnTo>
                    <a:cubicBezTo>
                      <a:pt x="0" y="155031"/>
                      <a:pt x="106871" y="125694"/>
                      <a:pt x="121063" y="36826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6" name="Google Shape;4206;p43"/>
              <p:cNvSpPr/>
              <p:nvPr/>
            </p:nvSpPr>
            <p:spPr>
              <a:xfrm>
                <a:off x="2834296" y="3410845"/>
                <a:ext cx="207473" cy="274482"/>
              </a:xfrm>
              <a:custGeom>
                <a:avLst/>
                <a:gdLst/>
                <a:ahLst/>
                <a:cxnLst/>
                <a:rect l="l" t="t" r="r" b="b"/>
                <a:pathLst>
                  <a:path w="207473" h="274482" extrusionOk="0">
                    <a:moveTo>
                      <a:pt x="105213" y="274377"/>
                    </a:moveTo>
                    <a:cubicBezTo>
                      <a:pt x="111119" y="274663"/>
                      <a:pt x="117120" y="274377"/>
                      <a:pt x="123216" y="273425"/>
                    </a:cubicBezTo>
                    <a:cubicBezTo>
                      <a:pt x="176841" y="265710"/>
                      <a:pt x="214179" y="215989"/>
                      <a:pt x="206464" y="162363"/>
                    </a:cubicBezTo>
                    <a:lnTo>
                      <a:pt x="195320" y="84258"/>
                    </a:lnTo>
                    <a:cubicBezTo>
                      <a:pt x="187700" y="30633"/>
                      <a:pt x="137884" y="-6705"/>
                      <a:pt x="84258" y="1010"/>
                    </a:cubicBezTo>
                    <a:cubicBezTo>
                      <a:pt x="30633" y="8725"/>
                      <a:pt x="-6705" y="58445"/>
                      <a:pt x="1010" y="112071"/>
                    </a:cubicBezTo>
                    <a:lnTo>
                      <a:pt x="12154" y="190176"/>
                    </a:lnTo>
                    <a:cubicBezTo>
                      <a:pt x="18917" y="237801"/>
                      <a:pt x="58827" y="272472"/>
                      <a:pt x="105213" y="27437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207" name="Google Shape;4207;p43"/>
              <p:cNvGrpSpPr/>
              <p:nvPr/>
            </p:nvGrpSpPr>
            <p:grpSpPr>
              <a:xfrm>
                <a:off x="2849366" y="3532518"/>
                <a:ext cx="55404" cy="90622"/>
                <a:chOff x="2849366" y="3532518"/>
                <a:chExt cx="55404" cy="90622"/>
              </a:xfrm>
            </p:grpSpPr>
            <p:sp>
              <p:nvSpPr>
                <p:cNvPr id="4208" name="Google Shape;4208;p43"/>
                <p:cNvSpPr/>
                <p:nvPr/>
              </p:nvSpPr>
              <p:spPr>
                <a:xfrm>
                  <a:off x="2856832" y="3603112"/>
                  <a:ext cx="21435" cy="20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35" h="20028" extrusionOk="0">
                      <a:moveTo>
                        <a:pt x="2667" y="20007"/>
                      </a:moveTo>
                      <a:cubicBezTo>
                        <a:pt x="2667" y="20007"/>
                        <a:pt x="3048" y="20007"/>
                        <a:pt x="3334" y="20007"/>
                      </a:cubicBezTo>
                      <a:cubicBezTo>
                        <a:pt x="12859" y="20483"/>
                        <a:pt x="20955" y="13149"/>
                        <a:pt x="21431" y="3719"/>
                      </a:cubicBezTo>
                      <a:cubicBezTo>
                        <a:pt x="21527" y="1719"/>
                        <a:pt x="20003" y="99"/>
                        <a:pt x="18098" y="4"/>
                      </a:cubicBezTo>
                      <a:cubicBezTo>
                        <a:pt x="16097" y="-91"/>
                        <a:pt x="14478" y="1433"/>
                        <a:pt x="14383" y="3338"/>
                      </a:cubicBezTo>
                      <a:cubicBezTo>
                        <a:pt x="14097" y="8958"/>
                        <a:pt x="9335" y="13244"/>
                        <a:pt x="3715" y="12958"/>
                      </a:cubicBezTo>
                      <a:cubicBezTo>
                        <a:pt x="1715" y="12863"/>
                        <a:pt x="95" y="14387"/>
                        <a:pt x="0" y="16292"/>
                      </a:cubicBezTo>
                      <a:cubicBezTo>
                        <a:pt x="0" y="18006"/>
                        <a:pt x="1048" y="19531"/>
                        <a:pt x="2762" y="199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09" name="Google Shape;4209;p43"/>
                <p:cNvSpPr/>
                <p:nvPr/>
              </p:nvSpPr>
              <p:spPr>
                <a:xfrm>
                  <a:off x="2849366" y="3532518"/>
                  <a:ext cx="43507" cy="12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07" h="12305" extrusionOk="0">
                      <a:moveTo>
                        <a:pt x="3370" y="12305"/>
                      </a:moveTo>
                      <a:cubicBezTo>
                        <a:pt x="3370" y="12305"/>
                        <a:pt x="3847" y="12305"/>
                        <a:pt x="4037" y="12305"/>
                      </a:cubicBezTo>
                      <a:lnTo>
                        <a:pt x="40423" y="7067"/>
                      </a:lnTo>
                      <a:cubicBezTo>
                        <a:pt x="42327" y="6781"/>
                        <a:pt x="43756" y="4971"/>
                        <a:pt x="43471" y="3066"/>
                      </a:cubicBezTo>
                      <a:cubicBezTo>
                        <a:pt x="43185" y="1161"/>
                        <a:pt x="41375" y="-172"/>
                        <a:pt x="39470" y="18"/>
                      </a:cubicBezTo>
                      <a:lnTo>
                        <a:pt x="3085" y="5257"/>
                      </a:lnTo>
                      <a:cubicBezTo>
                        <a:pt x="1180" y="5543"/>
                        <a:pt x="-249" y="7352"/>
                        <a:pt x="36" y="9257"/>
                      </a:cubicBezTo>
                      <a:cubicBezTo>
                        <a:pt x="322" y="10972"/>
                        <a:pt x="1751" y="12210"/>
                        <a:pt x="3370" y="1230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4210" name="Google Shape;4210;p43"/>
                <p:cNvGrpSpPr/>
                <p:nvPr/>
              </p:nvGrpSpPr>
              <p:grpSpPr>
                <a:xfrm>
                  <a:off x="2850007" y="3554920"/>
                  <a:ext cx="54763" cy="35780"/>
                  <a:chOff x="2850007" y="3554920"/>
                  <a:chExt cx="54763" cy="35780"/>
                </a:xfrm>
              </p:grpSpPr>
              <p:sp>
                <p:nvSpPr>
                  <p:cNvPr id="4211" name="Google Shape;4211;p43"/>
                  <p:cNvSpPr/>
                  <p:nvPr/>
                </p:nvSpPr>
                <p:spPr>
                  <a:xfrm>
                    <a:off x="2852207" y="3554920"/>
                    <a:ext cx="52563" cy="28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563" h="28517" extrusionOk="0">
                        <a:moveTo>
                          <a:pt x="52441" y="10573"/>
                        </a:moveTo>
                        <a:lnTo>
                          <a:pt x="52441" y="10573"/>
                        </a:lnTo>
                        <a:cubicBezTo>
                          <a:pt x="53393" y="17335"/>
                          <a:pt x="48726" y="23622"/>
                          <a:pt x="41868" y="24670"/>
                        </a:cubicBezTo>
                        <a:lnTo>
                          <a:pt x="15865" y="28384"/>
                        </a:lnTo>
                        <a:cubicBezTo>
                          <a:pt x="8245" y="29432"/>
                          <a:pt x="1291" y="24193"/>
                          <a:pt x="148" y="16669"/>
                        </a:cubicBezTo>
                        <a:lnTo>
                          <a:pt x="148" y="16669"/>
                        </a:lnTo>
                        <a:cubicBezTo>
                          <a:pt x="-1090" y="8192"/>
                          <a:pt x="5578" y="667"/>
                          <a:pt x="14150" y="857"/>
                        </a:cubicBezTo>
                        <a:lnTo>
                          <a:pt x="40344" y="0"/>
                        </a:lnTo>
                        <a:cubicBezTo>
                          <a:pt x="46440" y="95"/>
                          <a:pt x="51583" y="4667"/>
                          <a:pt x="52441" y="1066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12" name="Google Shape;4212;p43"/>
                  <p:cNvSpPr/>
                  <p:nvPr/>
                </p:nvSpPr>
                <p:spPr>
                  <a:xfrm>
                    <a:off x="2850007" y="3558191"/>
                    <a:ext cx="32509" cy="325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509" h="32509" extrusionOk="0">
                        <a:moveTo>
                          <a:pt x="158" y="18541"/>
                        </a:moveTo>
                        <a:cubicBezTo>
                          <a:pt x="1396" y="27399"/>
                          <a:pt x="9683" y="33590"/>
                          <a:pt x="18541" y="32352"/>
                        </a:cubicBezTo>
                        <a:cubicBezTo>
                          <a:pt x="27399" y="31114"/>
                          <a:pt x="33590" y="22827"/>
                          <a:pt x="32352" y="13969"/>
                        </a:cubicBezTo>
                        <a:cubicBezTo>
                          <a:pt x="31114" y="5111"/>
                          <a:pt x="22827" y="-1081"/>
                          <a:pt x="13969" y="158"/>
                        </a:cubicBezTo>
                        <a:cubicBezTo>
                          <a:pt x="5111" y="1396"/>
                          <a:pt x="-1081" y="9683"/>
                          <a:pt x="158" y="1854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4213" name="Google Shape;4213;p43"/>
              <p:cNvSpPr/>
              <p:nvPr/>
            </p:nvSpPr>
            <p:spPr>
              <a:xfrm>
                <a:off x="2807355" y="3396414"/>
                <a:ext cx="222356" cy="125645"/>
              </a:xfrm>
              <a:custGeom>
                <a:avLst/>
                <a:gdLst/>
                <a:ahLst/>
                <a:cxnLst/>
                <a:rect l="l" t="t" r="r" b="b"/>
                <a:pathLst>
                  <a:path w="222356" h="125645" extrusionOk="0">
                    <a:moveTo>
                      <a:pt x="99579" y="2772"/>
                    </a:moveTo>
                    <a:cubicBezTo>
                      <a:pt x="179684" y="-12753"/>
                      <a:pt x="213784" y="39349"/>
                      <a:pt x="222356" y="98689"/>
                    </a:cubicBezTo>
                    <a:lnTo>
                      <a:pt x="54526" y="119454"/>
                    </a:lnTo>
                    <a:lnTo>
                      <a:pt x="44048" y="91641"/>
                    </a:lnTo>
                    <a:lnTo>
                      <a:pt x="40619" y="121454"/>
                    </a:lnTo>
                    <a:lnTo>
                      <a:pt x="27380" y="122787"/>
                    </a:lnTo>
                    <a:lnTo>
                      <a:pt x="22141" y="109738"/>
                    </a:lnTo>
                    <a:lnTo>
                      <a:pt x="19950" y="124407"/>
                    </a:lnTo>
                    <a:lnTo>
                      <a:pt x="995" y="125645"/>
                    </a:lnTo>
                    <a:cubicBezTo>
                      <a:pt x="-7482" y="66304"/>
                      <a:pt x="39286" y="14393"/>
                      <a:pt x="99579" y="27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4" name="Google Shape;4214;p43"/>
              <p:cNvSpPr/>
              <p:nvPr/>
            </p:nvSpPr>
            <p:spPr>
              <a:xfrm>
                <a:off x="2820469" y="3519201"/>
                <a:ext cx="28742" cy="74785"/>
              </a:xfrm>
              <a:custGeom>
                <a:avLst/>
                <a:gdLst/>
                <a:ahLst/>
                <a:cxnLst/>
                <a:rect l="l" t="t" r="r" b="b"/>
                <a:pathLst>
                  <a:path w="28742" h="74785" extrusionOk="0">
                    <a:moveTo>
                      <a:pt x="14360" y="0"/>
                    </a:moveTo>
                    <a:lnTo>
                      <a:pt x="263" y="61913"/>
                    </a:lnTo>
                    <a:cubicBezTo>
                      <a:pt x="-1356" y="69056"/>
                      <a:pt x="4740" y="75724"/>
                      <a:pt x="11979" y="74676"/>
                    </a:cubicBezTo>
                    <a:lnTo>
                      <a:pt x="28743" y="72295"/>
                    </a:lnTo>
                    <a:lnTo>
                      <a:pt x="14360" y="95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5" name="Google Shape;4215;p43"/>
              <p:cNvSpPr/>
              <p:nvPr/>
            </p:nvSpPr>
            <p:spPr>
              <a:xfrm>
                <a:off x="2918554" y="3458432"/>
                <a:ext cx="132587" cy="183369"/>
              </a:xfrm>
              <a:custGeom>
                <a:avLst/>
                <a:gdLst/>
                <a:ahLst/>
                <a:cxnLst/>
                <a:rect l="l" t="t" r="r" b="b"/>
                <a:pathLst>
                  <a:path w="132587" h="183369" extrusionOk="0">
                    <a:moveTo>
                      <a:pt x="19526" y="76676"/>
                    </a:moveTo>
                    <a:cubicBezTo>
                      <a:pt x="24765" y="91821"/>
                      <a:pt x="59531" y="96679"/>
                      <a:pt x="62484" y="112395"/>
                    </a:cubicBezTo>
                    <a:cubicBezTo>
                      <a:pt x="65437" y="128111"/>
                      <a:pt x="66961" y="143256"/>
                      <a:pt x="78010" y="154877"/>
                    </a:cubicBezTo>
                    <a:cubicBezTo>
                      <a:pt x="95440" y="173165"/>
                      <a:pt x="118872" y="188976"/>
                      <a:pt x="132588" y="181451"/>
                    </a:cubicBezTo>
                    <a:lnTo>
                      <a:pt x="122206" y="114871"/>
                    </a:lnTo>
                    <a:lnTo>
                      <a:pt x="111062" y="36767"/>
                    </a:lnTo>
                    <a:cubicBezTo>
                      <a:pt x="109156" y="23336"/>
                      <a:pt x="104584" y="10858"/>
                      <a:pt x="98012" y="0"/>
                    </a:cubicBezTo>
                    <a:lnTo>
                      <a:pt x="0" y="50483"/>
                    </a:lnTo>
                    <a:cubicBezTo>
                      <a:pt x="23146" y="46958"/>
                      <a:pt x="14288" y="61627"/>
                      <a:pt x="19526" y="766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216" name="Google Shape;4216;p43"/>
              <p:cNvGrpSpPr/>
              <p:nvPr/>
            </p:nvGrpSpPr>
            <p:grpSpPr>
              <a:xfrm>
                <a:off x="2927984" y="3543643"/>
                <a:ext cx="67474" cy="67379"/>
                <a:chOff x="2927984" y="3543643"/>
                <a:chExt cx="67474" cy="67379"/>
              </a:xfrm>
            </p:grpSpPr>
            <p:sp>
              <p:nvSpPr>
                <p:cNvPr id="4217" name="Google Shape;4217;p43"/>
                <p:cNvSpPr/>
                <p:nvPr/>
              </p:nvSpPr>
              <p:spPr>
                <a:xfrm>
                  <a:off x="2927984" y="3543643"/>
                  <a:ext cx="67474" cy="67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74" h="67379" extrusionOk="0">
                      <a:moveTo>
                        <a:pt x="40291" y="62903"/>
                      </a:moveTo>
                      <a:lnTo>
                        <a:pt x="8954" y="67380"/>
                      </a:lnTo>
                      <a:lnTo>
                        <a:pt x="0" y="4800"/>
                      </a:lnTo>
                      <a:lnTo>
                        <a:pt x="31337" y="324"/>
                      </a:lnTo>
                      <a:cubicBezTo>
                        <a:pt x="48578" y="-2153"/>
                        <a:pt x="64675" y="9849"/>
                        <a:pt x="67151" y="27184"/>
                      </a:cubicBezTo>
                      <a:lnTo>
                        <a:pt x="67151" y="27184"/>
                      </a:lnTo>
                      <a:cubicBezTo>
                        <a:pt x="69628" y="44520"/>
                        <a:pt x="57626" y="60522"/>
                        <a:pt x="40291" y="62998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18" name="Google Shape;4218;p43"/>
                <p:cNvSpPr/>
                <p:nvPr/>
              </p:nvSpPr>
              <p:spPr>
                <a:xfrm>
                  <a:off x="2958274" y="3561649"/>
                  <a:ext cx="22481" cy="21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81" h="21028" extrusionOk="0">
                      <a:moveTo>
                        <a:pt x="18479" y="8130"/>
                      </a:moveTo>
                      <a:cubicBezTo>
                        <a:pt x="12383" y="7464"/>
                        <a:pt x="8096" y="11083"/>
                        <a:pt x="8096" y="17274"/>
                      </a:cubicBezTo>
                      <a:cubicBezTo>
                        <a:pt x="8096" y="22513"/>
                        <a:pt x="0" y="22132"/>
                        <a:pt x="0" y="16989"/>
                      </a:cubicBezTo>
                      <a:cubicBezTo>
                        <a:pt x="0" y="6702"/>
                        <a:pt x="8477" y="-1109"/>
                        <a:pt x="18764" y="129"/>
                      </a:cubicBezTo>
                      <a:cubicBezTo>
                        <a:pt x="23908" y="701"/>
                        <a:pt x="23622" y="8797"/>
                        <a:pt x="18479" y="8225"/>
                      </a:cubicBezTo>
                      <a:lnTo>
                        <a:pt x="18479" y="822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219" name="Google Shape;4219;p43"/>
            <p:cNvSpPr/>
            <p:nvPr/>
          </p:nvSpPr>
          <p:spPr>
            <a:xfrm>
              <a:off x="1200340" y="4240081"/>
              <a:ext cx="2274462" cy="919515"/>
            </a:xfrm>
            <a:custGeom>
              <a:avLst/>
              <a:gdLst/>
              <a:ahLst/>
              <a:cxnLst/>
              <a:rect l="l" t="t" r="r" b="b"/>
              <a:pathLst>
                <a:path w="2274462" h="919515" extrusionOk="0">
                  <a:moveTo>
                    <a:pt x="1969294" y="919421"/>
                  </a:moveTo>
                  <a:cubicBezTo>
                    <a:pt x="1770983" y="915420"/>
                    <a:pt x="1571530" y="806073"/>
                    <a:pt x="1405795" y="717872"/>
                  </a:cubicBezTo>
                  <a:cubicBezTo>
                    <a:pt x="1332548" y="678819"/>
                    <a:pt x="1169861" y="604143"/>
                    <a:pt x="1065276" y="544802"/>
                  </a:cubicBezTo>
                  <a:lnTo>
                    <a:pt x="641699" y="882369"/>
                  </a:lnTo>
                  <a:lnTo>
                    <a:pt x="0" y="623288"/>
                  </a:lnTo>
                  <a:lnTo>
                    <a:pt x="970217" y="23213"/>
                  </a:lnTo>
                  <a:cubicBezTo>
                    <a:pt x="1025747" y="-5076"/>
                    <a:pt x="1090898" y="-7648"/>
                    <a:pt x="1148525" y="16260"/>
                  </a:cubicBezTo>
                  <a:lnTo>
                    <a:pt x="1600390" y="263434"/>
                  </a:lnTo>
                  <a:lnTo>
                    <a:pt x="1600390" y="219524"/>
                  </a:lnTo>
                  <a:lnTo>
                    <a:pt x="2207895" y="223619"/>
                  </a:lnTo>
                  <a:cubicBezTo>
                    <a:pt x="2216182" y="281722"/>
                    <a:pt x="2224850" y="307249"/>
                    <a:pt x="2233136" y="365352"/>
                  </a:cubicBezTo>
                  <a:lnTo>
                    <a:pt x="2268474" y="535754"/>
                  </a:lnTo>
                  <a:cubicBezTo>
                    <a:pt x="2304860" y="711299"/>
                    <a:pt x="2170843" y="919516"/>
                    <a:pt x="1991487" y="919516"/>
                  </a:cubicBezTo>
                  <a:lnTo>
                    <a:pt x="1969294" y="91951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0" name="Google Shape;4220;p43"/>
            <p:cNvSpPr/>
            <p:nvPr/>
          </p:nvSpPr>
          <p:spPr>
            <a:xfrm>
              <a:off x="2800825" y="3707606"/>
              <a:ext cx="607504" cy="756094"/>
            </a:xfrm>
            <a:custGeom>
              <a:avLst/>
              <a:gdLst/>
              <a:ahLst/>
              <a:cxnLst/>
              <a:rect l="l" t="t" r="r" b="b"/>
              <a:pathLst>
                <a:path w="607504" h="756094" extrusionOk="0">
                  <a:moveTo>
                    <a:pt x="0" y="751904"/>
                  </a:moveTo>
                  <a:lnTo>
                    <a:pt x="2762" y="219837"/>
                  </a:lnTo>
                  <a:cubicBezTo>
                    <a:pt x="7620" y="95821"/>
                    <a:pt x="117729" y="667"/>
                    <a:pt x="208217" y="0"/>
                  </a:cubicBezTo>
                  <a:lnTo>
                    <a:pt x="208217" y="0"/>
                  </a:lnTo>
                  <a:cubicBezTo>
                    <a:pt x="314516" y="1429"/>
                    <a:pt x="432149" y="75819"/>
                    <a:pt x="455009" y="179642"/>
                  </a:cubicBezTo>
                  <a:lnTo>
                    <a:pt x="607504" y="756095"/>
                  </a:lnTo>
                  <a:lnTo>
                    <a:pt x="0" y="7519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1" name="Google Shape;4221;p43"/>
            <p:cNvSpPr/>
            <p:nvPr/>
          </p:nvSpPr>
          <p:spPr>
            <a:xfrm>
              <a:off x="1200037" y="4858802"/>
              <a:ext cx="642094" cy="265887"/>
            </a:xfrm>
            <a:custGeom>
              <a:avLst/>
              <a:gdLst/>
              <a:ahLst/>
              <a:cxnLst/>
              <a:rect l="l" t="t" r="r" b="b"/>
              <a:pathLst>
                <a:path w="642094" h="265887" extrusionOk="0">
                  <a:moveTo>
                    <a:pt x="642002" y="263552"/>
                  </a:moveTo>
                  <a:cubicBezTo>
                    <a:pt x="634287" y="279840"/>
                    <a:pt x="401972" y="207260"/>
                    <a:pt x="299388" y="158968"/>
                  </a:cubicBezTo>
                  <a:cubicBezTo>
                    <a:pt x="196803" y="110581"/>
                    <a:pt x="-7413" y="20760"/>
                    <a:pt x="207" y="4472"/>
                  </a:cubicBezTo>
                  <a:cubicBezTo>
                    <a:pt x="7827" y="-11815"/>
                    <a:pt x="211853" y="18093"/>
                    <a:pt x="314437" y="66480"/>
                  </a:cubicBezTo>
                  <a:cubicBezTo>
                    <a:pt x="417021" y="114867"/>
                    <a:pt x="649622" y="247265"/>
                    <a:pt x="641907" y="2635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22" name="Google Shape;4222;p43"/>
            <p:cNvGrpSpPr/>
            <p:nvPr/>
          </p:nvGrpSpPr>
          <p:grpSpPr>
            <a:xfrm>
              <a:off x="1053845" y="4879562"/>
              <a:ext cx="624649" cy="279938"/>
              <a:chOff x="1053845" y="4879562"/>
              <a:chExt cx="624649" cy="279938"/>
            </a:xfrm>
          </p:grpSpPr>
          <p:sp>
            <p:nvSpPr>
              <p:cNvPr id="4223" name="Google Shape;4223;p43"/>
              <p:cNvSpPr/>
              <p:nvPr/>
            </p:nvSpPr>
            <p:spPr>
              <a:xfrm>
                <a:off x="1058798" y="4879562"/>
                <a:ext cx="619696" cy="250984"/>
              </a:xfrm>
              <a:custGeom>
                <a:avLst/>
                <a:gdLst/>
                <a:ahLst/>
                <a:cxnLst/>
                <a:rect l="l" t="t" r="r" b="b"/>
                <a:pathLst>
                  <a:path w="619696" h="250983" extrusionOk="0">
                    <a:moveTo>
                      <a:pt x="335566" y="0"/>
                    </a:moveTo>
                    <a:cubicBezTo>
                      <a:pt x="316992" y="60484"/>
                      <a:pt x="241554" y="94488"/>
                      <a:pt x="196691" y="114109"/>
                    </a:cubicBezTo>
                    <a:cubicBezTo>
                      <a:pt x="119634" y="147828"/>
                      <a:pt x="40386" y="171069"/>
                      <a:pt x="0" y="250984"/>
                    </a:cubicBezTo>
                    <a:lnTo>
                      <a:pt x="582930" y="248888"/>
                    </a:lnTo>
                    <a:lnTo>
                      <a:pt x="619697" y="28194"/>
                    </a:lnTo>
                    <a:lnTo>
                      <a:pt x="33556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4" name="Google Shape;4224;p43"/>
              <p:cNvSpPr/>
              <p:nvPr/>
            </p:nvSpPr>
            <p:spPr>
              <a:xfrm>
                <a:off x="1053845" y="5128259"/>
                <a:ext cx="587978" cy="31241"/>
              </a:xfrm>
              <a:custGeom>
                <a:avLst/>
                <a:gdLst/>
                <a:ahLst/>
                <a:cxnLst/>
                <a:rect l="l" t="t" r="r" b="b"/>
                <a:pathLst>
                  <a:path w="587978" h="31241" extrusionOk="0">
                    <a:moveTo>
                      <a:pt x="582930" y="29051"/>
                    </a:moveTo>
                    <a:lnTo>
                      <a:pt x="0" y="31242"/>
                    </a:lnTo>
                    <a:lnTo>
                      <a:pt x="5048" y="2191"/>
                    </a:lnTo>
                    <a:lnTo>
                      <a:pt x="587978" y="0"/>
                    </a:lnTo>
                    <a:lnTo>
                      <a:pt x="582930" y="2905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5" name="Google Shape;4225;p43"/>
              <p:cNvSpPr/>
              <p:nvPr/>
            </p:nvSpPr>
            <p:spPr>
              <a:xfrm>
                <a:off x="1216842" y="5001050"/>
                <a:ext cx="16524" cy="35959"/>
              </a:xfrm>
              <a:custGeom>
                <a:avLst/>
                <a:gdLst/>
                <a:ahLst/>
                <a:cxnLst/>
                <a:rect l="l" t="t" r="r" b="b"/>
                <a:pathLst>
                  <a:path w="16524" h="35959" extrusionOk="0">
                    <a:moveTo>
                      <a:pt x="12739" y="35960"/>
                    </a:moveTo>
                    <a:cubicBezTo>
                      <a:pt x="11596" y="35960"/>
                      <a:pt x="10548" y="35388"/>
                      <a:pt x="10263" y="34245"/>
                    </a:cubicBezTo>
                    <a:lnTo>
                      <a:pt x="166" y="4622"/>
                    </a:lnTo>
                    <a:cubicBezTo>
                      <a:pt x="-405" y="3098"/>
                      <a:pt x="547" y="1193"/>
                      <a:pt x="2262" y="336"/>
                    </a:cubicBezTo>
                    <a:cubicBezTo>
                      <a:pt x="3976" y="-426"/>
                      <a:pt x="5786" y="146"/>
                      <a:pt x="6262" y="1670"/>
                    </a:cubicBezTo>
                    <a:lnTo>
                      <a:pt x="16359" y="31292"/>
                    </a:lnTo>
                    <a:cubicBezTo>
                      <a:pt x="16930" y="32816"/>
                      <a:pt x="15978" y="34721"/>
                      <a:pt x="14263" y="35579"/>
                    </a:cubicBezTo>
                    <a:cubicBezTo>
                      <a:pt x="13787" y="35864"/>
                      <a:pt x="13215" y="35960"/>
                      <a:pt x="12739" y="359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6" name="Google Shape;4226;p43"/>
              <p:cNvSpPr/>
              <p:nvPr/>
            </p:nvSpPr>
            <p:spPr>
              <a:xfrm>
                <a:off x="1248023" y="4988227"/>
                <a:ext cx="20362" cy="38496"/>
              </a:xfrm>
              <a:custGeom>
                <a:avLst/>
                <a:gdLst/>
                <a:ahLst/>
                <a:cxnLst/>
                <a:rect l="l" t="t" r="r" b="b"/>
                <a:pathLst>
                  <a:path w="20362" h="38496" extrusionOk="0">
                    <a:moveTo>
                      <a:pt x="16611" y="38496"/>
                    </a:moveTo>
                    <a:cubicBezTo>
                      <a:pt x="15563" y="38496"/>
                      <a:pt x="14610" y="37925"/>
                      <a:pt x="14134" y="36972"/>
                    </a:cubicBezTo>
                    <a:lnTo>
                      <a:pt x="227" y="4873"/>
                    </a:lnTo>
                    <a:cubicBezTo>
                      <a:pt x="-439" y="3349"/>
                      <a:pt x="418" y="1444"/>
                      <a:pt x="2037" y="491"/>
                    </a:cubicBezTo>
                    <a:cubicBezTo>
                      <a:pt x="3656" y="-461"/>
                      <a:pt x="5562" y="15"/>
                      <a:pt x="6228" y="1539"/>
                    </a:cubicBezTo>
                    <a:lnTo>
                      <a:pt x="20135" y="33639"/>
                    </a:lnTo>
                    <a:cubicBezTo>
                      <a:pt x="20801" y="35163"/>
                      <a:pt x="19944" y="37067"/>
                      <a:pt x="18325" y="38020"/>
                    </a:cubicBezTo>
                    <a:cubicBezTo>
                      <a:pt x="17753" y="38306"/>
                      <a:pt x="17182" y="38496"/>
                      <a:pt x="16611" y="384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7" name="Google Shape;4227;p43"/>
              <p:cNvSpPr/>
              <p:nvPr/>
            </p:nvSpPr>
            <p:spPr>
              <a:xfrm>
                <a:off x="1280148" y="4974643"/>
                <a:ext cx="21644" cy="35982"/>
              </a:xfrm>
              <a:custGeom>
                <a:avLst/>
                <a:gdLst/>
                <a:ahLst/>
                <a:cxnLst/>
                <a:rect l="l" t="t" r="r" b="b"/>
                <a:pathLst>
                  <a:path w="21644" h="35982" extrusionOk="0">
                    <a:moveTo>
                      <a:pt x="17823" y="35887"/>
                    </a:moveTo>
                    <a:cubicBezTo>
                      <a:pt x="16775" y="35887"/>
                      <a:pt x="15918" y="35411"/>
                      <a:pt x="15442" y="34554"/>
                    </a:cubicBezTo>
                    <a:lnTo>
                      <a:pt x="297" y="4931"/>
                    </a:lnTo>
                    <a:cubicBezTo>
                      <a:pt x="-465" y="3502"/>
                      <a:pt x="297" y="1502"/>
                      <a:pt x="1916" y="549"/>
                    </a:cubicBezTo>
                    <a:cubicBezTo>
                      <a:pt x="3536" y="-403"/>
                      <a:pt x="5441" y="-117"/>
                      <a:pt x="6203" y="1407"/>
                    </a:cubicBezTo>
                    <a:lnTo>
                      <a:pt x="21347" y="31029"/>
                    </a:lnTo>
                    <a:cubicBezTo>
                      <a:pt x="22109" y="32458"/>
                      <a:pt x="21347" y="34459"/>
                      <a:pt x="19728" y="35411"/>
                    </a:cubicBezTo>
                    <a:cubicBezTo>
                      <a:pt x="19157" y="35792"/>
                      <a:pt x="18490" y="35982"/>
                      <a:pt x="17823" y="359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8" name="Google Shape;4228;p43"/>
              <p:cNvSpPr/>
              <p:nvPr/>
            </p:nvSpPr>
            <p:spPr>
              <a:xfrm>
                <a:off x="1315103" y="4957927"/>
                <a:ext cx="21743" cy="34886"/>
              </a:xfrm>
              <a:custGeom>
                <a:avLst/>
                <a:gdLst/>
                <a:ahLst/>
                <a:cxnLst/>
                <a:rect l="l" t="t" r="r" b="b"/>
                <a:pathLst>
                  <a:path w="21743" h="34886" extrusionOk="0">
                    <a:moveTo>
                      <a:pt x="18015" y="34887"/>
                    </a:moveTo>
                    <a:cubicBezTo>
                      <a:pt x="17063" y="34887"/>
                      <a:pt x="16110" y="34410"/>
                      <a:pt x="15634" y="33553"/>
                    </a:cubicBezTo>
                    <a:lnTo>
                      <a:pt x="299" y="4978"/>
                    </a:lnTo>
                    <a:cubicBezTo>
                      <a:pt x="-463" y="3549"/>
                      <a:pt x="299" y="1549"/>
                      <a:pt x="1823" y="596"/>
                    </a:cubicBezTo>
                    <a:cubicBezTo>
                      <a:pt x="3442" y="-451"/>
                      <a:pt x="5347" y="-70"/>
                      <a:pt x="6109" y="1359"/>
                    </a:cubicBezTo>
                    <a:lnTo>
                      <a:pt x="21444" y="29934"/>
                    </a:lnTo>
                    <a:cubicBezTo>
                      <a:pt x="22206" y="31362"/>
                      <a:pt x="21444" y="33362"/>
                      <a:pt x="19920" y="34315"/>
                    </a:cubicBezTo>
                    <a:cubicBezTo>
                      <a:pt x="19254" y="34696"/>
                      <a:pt x="18587" y="34887"/>
                      <a:pt x="18015" y="348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9" name="Google Shape;4229;p43"/>
              <p:cNvSpPr/>
              <p:nvPr/>
            </p:nvSpPr>
            <p:spPr>
              <a:xfrm>
                <a:off x="1499133" y="5011134"/>
                <a:ext cx="165528" cy="123982"/>
              </a:xfrm>
              <a:custGeom>
                <a:avLst/>
                <a:gdLst/>
                <a:ahLst/>
                <a:cxnLst/>
                <a:rect l="l" t="t" r="r" b="b"/>
                <a:pathLst>
                  <a:path w="165528" h="123982" extrusionOk="0">
                    <a:moveTo>
                      <a:pt x="2673" y="123983"/>
                    </a:moveTo>
                    <a:cubicBezTo>
                      <a:pt x="1053" y="123983"/>
                      <a:pt x="-90" y="122745"/>
                      <a:pt x="6" y="121126"/>
                    </a:cubicBezTo>
                    <a:cubicBezTo>
                      <a:pt x="2482" y="87693"/>
                      <a:pt x="15341" y="60356"/>
                      <a:pt x="38106" y="39972"/>
                    </a:cubicBezTo>
                    <a:cubicBezTo>
                      <a:pt x="85826" y="-2699"/>
                      <a:pt x="159835" y="-32"/>
                      <a:pt x="162978" y="63"/>
                    </a:cubicBezTo>
                    <a:cubicBezTo>
                      <a:pt x="164693" y="63"/>
                      <a:pt x="165836" y="1587"/>
                      <a:pt x="165455" y="3396"/>
                    </a:cubicBezTo>
                    <a:cubicBezTo>
                      <a:pt x="165074" y="5111"/>
                      <a:pt x="163645" y="6445"/>
                      <a:pt x="161645" y="6445"/>
                    </a:cubicBezTo>
                    <a:cubicBezTo>
                      <a:pt x="160883" y="6445"/>
                      <a:pt x="87350" y="3778"/>
                      <a:pt x="41916" y="44354"/>
                    </a:cubicBezTo>
                    <a:cubicBezTo>
                      <a:pt x="20675" y="63309"/>
                      <a:pt x="8769" y="88931"/>
                      <a:pt x="6387" y="120459"/>
                    </a:cubicBezTo>
                    <a:cubicBezTo>
                      <a:pt x="6292" y="122173"/>
                      <a:pt x="4673" y="123697"/>
                      <a:pt x="2958" y="123888"/>
                    </a:cubicBezTo>
                    <a:cubicBezTo>
                      <a:pt x="2863" y="123888"/>
                      <a:pt x="2768" y="123888"/>
                      <a:pt x="2673" y="1238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0" name="Google Shape;4230;p43"/>
              <p:cNvSpPr/>
              <p:nvPr/>
            </p:nvSpPr>
            <p:spPr>
              <a:xfrm>
                <a:off x="1527426" y="4933378"/>
                <a:ext cx="75727" cy="74580"/>
              </a:xfrm>
              <a:custGeom>
                <a:avLst/>
                <a:gdLst/>
                <a:ahLst/>
                <a:cxnLst/>
                <a:rect l="l" t="t" r="r" b="b"/>
                <a:pathLst>
                  <a:path w="75727" h="74580" extrusionOk="0">
                    <a:moveTo>
                      <a:pt x="31434" y="74581"/>
                    </a:moveTo>
                    <a:cubicBezTo>
                      <a:pt x="10860" y="74581"/>
                      <a:pt x="-3046" y="58007"/>
                      <a:pt x="573" y="37433"/>
                    </a:cubicBezTo>
                    <a:cubicBezTo>
                      <a:pt x="4097" y="16859"/>
                      <a:pt x="23719" y="95"/>
                      <a:pt x="44293" y="0"/>
                    </a:cubicBezTo>
                    <a:cubicBezTo>
                      <a:pt x="64867" y="0"/>
                      <a:pt x="78773" y="16573"/>
                      <a:pt x="75154" y="37147"/>
                    </a:cubicBezTo>
                    <a:cubicBezTo>
                      <a:pt x="71630" y="57721"/>
                      <a:pt x="52008" y="74486"/>
                      <a:pt x="31434" y="74581"/>
                    </a:cubicBezTo>
                    <a:close/>
                    <a:moveTo>
                      <a:pt x="43150" y="6668"/>
                    </a:moveTo>
                    <a:cubicBezTo>
                      <a:pt x="26291" y="6668"/>
                      <a:pt x="10098" y="20479"/>
                      <a:pt x="7241" y="37433"/>
                    </a:cubicBezTo>
                    <a:cubicBezTo>
                      <a:pt x="4288" y="54293"/>
                      <a:pt x="15718" y="68008"/>
                      <a:pt x="32577" y="67913"/>
                    </a:cubicBezTo>
                    <a:cubicBezTo>
                      <a:pt x="49436" y="67913"/>
                      <a:pt x="65629" y="54102"/>
                      <a:pt x="68486" y="37147"/>
                    </a:cubicBezTo>
                    <a:cubicBezTo>
                      <a:pt x="71439" y="20288"/>
                      <a:pt x="60009" y="6572"/>
                      <a:pt x="43150" y="666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1" name="Google Shape;4231;p43"/>
              <p:cNvSpPr/>
              <p:nvPr/>
            </p:nvSpPr>
            <p:spPr>
              <a:xfrm>
                <a:off x="1153626" y="5025199"/>
                <a:ext cx="24275" cy="108299"/>
              </a:xfrm>
              <a:custGeom>
                <a:avLst/>
                <a:gdLst/>
                <a:ahLst/>
                <a:cxnLst/>
                <a:rect l="l" t="t" r="r" b="b"/>
                <a:pathLst>
                  <a:path w="24275" h="108299" extrusionOk="0">
                    <a:moveTo>
                      <a:pt x="2803" y="108299"/>
                    </a:moveTo>
                    <a:cubicBezTo>
                      <a:pt x="994" y="108299"/>
                      <a:pt x="-245" y="106775"/>
                      <a:pt x="41" y="104966"/>
                    </a:cubicBezTo>
                    <a:lnTo>
                      <a:pt x="17567" y="3334"/>
                    </a:lnTo>
                    <a:cubicBezTo>
                      <a:pt x="17853" y="1524"/>
                      <a:pt x="19663" y="0"/>
                      <a:pt x="21472" y="0"/>
                    </a:cubicBezTo>
                    <a:cubicBezTo>
                      <a:pt x="23282" y="0"/>
                      <a:pt x="24520" y="1524"/>
                      <a:pt x="24235" y="3334"/>
                    </a:cubicBezTo>
                    <a:lnTo>
                      <a:pt x="6709" y="104966"/>
                    </a:lnTo>
                    <a:cubicBezTo>
                      <a:pt x="6423" y="106775"/>
                      <a:pt x="4613" y="108299"/>
                      <a:pt x="2803" y="1082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232" name="Google Shape;4232;p43"/>
            <p:cNvSpPr/>
            <p:nvPr/>
          </p:nvSpPr>
          <p:spPr>
            <a:xfrm>
              <a:off x="1378552" y="4853368"/>
              <a:ext cx="335660" cy="162210"/>
            </a:xfrm>
            <a:custGeom>
              <a:avLst/>
              <a:gdLst/>
              <a:ahLst/>
              <a:cxnLst/>
              <a:rect l="l" t="t" r="r" b="b"/>
              <a:pathLst>
                <a:path w="335660" h="162210" extrusionOk="0">
                  <a:moveTo>
                    <a:pt x="306134" y="162211"/>
                  </a:moveTo>
                  <a:cubicBezTo>
                    <a:pt x="306134" y="162211"/>
                    <a:pt x="223742" y="100679"/>
                    <a:pt x="0" y="26194"/>
                  </a:cubicBezTo>
                  <a:lnTo>
                    <a:pt x="113919" y="0"/>
                  </a:lnTo>
                  <a:lnTo>
                    <a:pt x="307276" y="33528"/>
                  </a:lnTo>
                  <a:lnTo>
                    <a:pt x="335661" y="104489"/>
                  </a:lnTo>
                  <a:lnTo>
                    <a:pt x="306038" y="16221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3" name="Google Shape;4233;p43"/>
            <p:cNvSpPr/>
            <p:nvPr/>
          </p:nvSpPr>
          <p:spPr>
            <a:xfrm>
              <a:off x="1599865" y="4458856"/>
              <a:ext cx="1595619" cy="495994"/>
            </a:xfrm>
            <a:custGeom>
              <a:avLst/>
              <a:gdLst/>
              <a:ahLst/>
              <a:cxnLst/>
              <a:rect l="l" t="t" r="r" b="b"/>
              <a:pathLst>
                <a:path w="1595619" h="495994" extrusionOk="0">
                  <a:moveTo>
                    <a:pt x="8145" y="494810"/>
                  </a:moveTo>
                  <a:cubicBezTo>
                    <a:pt x="117492" y="401084"/>
                    <a:pt x="229696" y="310597"/>
                    <a:pt x="344663" y="223824"/>
                  </a:cubicBezTo>
                  <a:cubicBezTo>
                    <a:pt x="399908" y="182104"/>
                    <a:pt x="455820" y="141242"/>
                    <a:pt x="512208" y="101237"/>
                  </a:cubicBezTo>
                  <a:cubicBezTo>
                    <a:pt x="570501" y="59899"/>
                    <a:pt x="626317" y="13512"/>
                    <a:pt x="702898" y="27990"/>
                  </a:cubicBezTo>
                  <a:cubicBezTo>
                    <a:pt x="735664" y="34181"/>
                    <a:pt x="766430" y="52278"/>
                    <a:pt x="796243" y="66757"/>
                  </a:cubicBezTo>
                  <a:cubicBezTo>
                    <a:pt x="847011" y="91426"/>
                    <a:pt x="897875" y="116096"/>
                    <a:pt x="948643" y="140766"/>
                  </a:cubicBezTo>
                  <a:cubicBezTo>
                    <a:pt x="1073611" y="201440"/>
                    <a:pt x="1198674" y="262210"/>
                    <a:pt x="1323642" y="322884"/>
                  </a:cubicBezTo>
                  <a:cubicBezTo>
                    <a:pt x="1360981" y="340982"/>
                    <a:pt x="1398223" y="359079"/>
                    <a:pt x="1435561" y="377272"/>
                  </a:cubicBezTo>
                  <a:cubicBezTo>
                    <a:pt x="1482234" y="399941"/>
                    <a:pt x="1535383" y="399655"/>
                    <a:pt x="1571769" y="357269"/>
                  </a:cubicBezTo>
                  <a:cubicBezTo>
                    <a:pt x="1613298" y="308977"/>
                    <a:pt x="1589771" y="238397"/>
                    <a:pt x="1581199" y="182200"/>
                  </a:cubicBezTo>
                  <a:cubicBezTo>
                    <a:pt x="1572055" y="122573"/>
                    <a:pt x="1563006" y="63042"/>
                    <a:pt x="1553862" y="3415"/>
                  </a:cubicBezTo>
                  <a:cubicBezTo>
                    <a:pt x="1552909" y="-2585"/>
                    <a:pt x="1543765" y="-14"/>
                    <a:pt x="1544718" y="5987"/>
                  </a:cubicBezTo>
                  <a:cubicBezTo>
                    <a:pt x="1552242" y="54946"/>
                    <a:pt x="1559672" y="103904"/>
                    <a:pt x="1567197" y="152767"/>
                  </a:cubicBezTo>
                  <a:cubicBezTo>
                    <a:pt x="1571959" y="184009"/>
                    <a:pt x="1576722" y="215156"/>
                    <a:pt x="1581484" y="246398"/>
                  </a:cubicBezTo>
                  <a:cubicBezTo>
                    <a:pt x="1585104" y="270020"/>
                    <a:pt x="1590342" y="293261"/>
                    <a:pt x="1583294" y="316978"/>
                  </a:cubicBezTo>
                  <a:cubicBezTo>
                    <a:pt x="1566625" y="372700"/>
                    <a:pt x="1503951" y="397941"/>
                    <a:pt x="1452230" y="374700"/>
                  </a:cubicBezTo>
                  <a:cubicBezTo>
                    <a:pt x="1445944" y="371842"/>
                    <a:pt x="1439848" y="368699"/>
                    <a:pt x="1433656" y="365651"/>
                  </a:cubicBezTo>
                  <a:cubicBezTo>
                    <a:pt x="1394128" y="346411"/>
                    <a:pt x="1354504" y="327170"/>
                    <a:pt x="1314975" y="308025"/>
                  </a:cubicBezTo>
                  <a:cubicBezTo>
                    <a:pt x="1191912" y="248208"/>
                    <a:pt x="1068849" y="188486"/>
                    <a:pt x="945786" y="128669"/>
                  </a:cubicBezTo>
                  <a:cubicBezTo>
                    <a:pt x="896827" y="104857"/>
                    <a:pt x="847869" y="81044"/>
                    <a:pt x="798815" y="57327"/>
                  </a:cubicBezTo>
                  <a:cubicBezTo>
                    <a:pt x="771288" y="43992"/>
                    <a:pt x="742808" y="27323"/>
                    <a:pt x="712899" y="20275"/>
                  </a:cubicBezTo>
                  <a:cubicBezTo>
                    <a:pt x="650035" y="5606"/>
                    <a:pt x="598790" y="29133"/>
                    <a:pt x="548212" y="64375"/>
                  </a:cubicBezTo>
                  <a:cubicBezTo>
                    <a:pt x="485252" y="108286"/>
                    <a:pt x="423054" y="153244"/>
                    <a:pt x="361617" y="199249"/>
                  </a:cubicBezTo>
                  <a:cubicBezTo>
                    <a:pt x="238459" y="291451"/>
                    <a:pt x="118349" y="387844"/>
                    <a:pt x="1572" y="488047"/>
                  </a:cubicBezTo>
                  <a:cubicBezTo>
                    <a:pt x="-3095" y="492048"/>
                    <a:pt x="3668" y="498716"/>
                    <a:pt x="8335" y="494810"/>
                  </a:cubicBezTo>
                  <a:lnTo>
                    <a:pt x="8335" y="49481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4" name="Google Shape;4234;p43"/>
            <p:cNvSpPr/>
            <p:nvPr/>
          </p:nvSpPr>
          <p:spPr>
            <a:xfrm>
              <a:off x="1968912" y="3717086"/>
              <a:ext cx="593455" cy="567353"/>
            </a:xfrm>
            <a:custGeom>
              <a:avLst/>
              <a:gdLst/>
              <a:ahLst/>
              <a:cxnLst/>
              <a:rect l="l" t="t" r="r" b="b"/>
              <a:pathLst>
                <a:path w="593455" h="567353" extrusionOk="0">
                  <a:moveTo>
                    <a:pt x="563785" y="533635"/>
                  </a:moveTo>
                  <a:lnTo>
                    <a:pt x="173545" y="503631"/>
                  </a:lnTo>
                  <a:cubicBezTo>
                    <a:pt x="164116" y="502870"/>
                    <a:pt x="156305" y="496012"/>
                    <a:pt x="154400" y="486772"/>
                  </a:cubicBezTo>
                  <a:lnTo>
                    <a:pt x="60769" y="31858"/>
                  </a:lnTo>
                  <a:cubicBezTo>
                    <a:pt x="56293" y="10332"/>
                    <a:pt x="35242" y="-3575"/>
                    <a:pt x="13716" y="807"/>
                  </a:cubicBezTo>
                  <a:lnTo>
                    <a:pt x="0" y="3664"/>
                  </a:lnTo>
                  <a:lnTo>
                    <a:pt x="108966" y="533159"/>
                  </a:lnTo>
                  <a:lnTo>
                    <a:pt x="108966" y="533826"/>
                  </a:lnTo>
                  <a:cubicBezTo>
                    <a:pt x="111538" y="545732"/>
                    <a:pt x="121825" y="554304"/>
                    <a:pt x="133921" y="554686"/>
                  </a:cubicBezTo>
                  <a:lnTo>
                    <a:pt x="133921" y="554686"/>
                  </a:lnTo>
                  <a:lnTo>
                    <a:pt x="593407" y="567354"/>
                  </a:lnTo>
                  <a:cubicBezTo>
                    <a:pt x="594360" y="549923"/>
                    <a:pt x="581120" y="534969"/>
                    <a:pt x="563785" y="5336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5" name="Google Shape;4235;p43"/>
            <p:cNvSpPr/>
            <p:nvPr/>
          </p:nvSpPr>
          <p:spPr>
            <a:xfrm>
              <a:off x="2267140" y="3729510"/>
              <a:ext cx="985355" cy="967838"/>
            </a:xfrm>
            <a:custGeom>
              <a:avLst/>
              <a:gdLst/>
              <a:ahLst/>
              <a:cxnLst/>
              <a:rect l="l" t="t" r="r" b="b"/>
              <a:pathLst>
                <a:path w="985355" h="967838" extrusionOk="0">
                  <a:moveTo>
                    <a:pt x="152209" y="565122"/>
                  </a:moveTo>
                  <a:lnTo>
                    <a:pt x="795338" y="955361"/>
                  </a:lnTo>
                  <a:cubicBezTo>
                    <a:pt x="813340" y="963743"/>
                    <a:pt x="832580" y="967839"/>
                    <a:pt x="851726" y="967839"/>
                  </a:cubicBezTo>
                  <a:cubicBezTo>
                    <a:pt x="888492" y="967839"/>
                    <a:pt x="924973" y="952694"/>
                    <a:pt x="951357" y="923547"/>
                  </a:cubicBezTo>
                  <a:cubicBezTo>
                    <a:pt x="979742" y="892210"/>
                    <a:pt x="990505" y="848586"/>
                    <a:pt x="983075" y="806961"/>
                  </a:cubicBezTo>
                  <a:lnTo>
                    <a:pt x="889349" y="141545"/>
                  </a:lnTo>
                  <a:cubicBezTo>
                    <a:pt x="875919" y="66583"/>
                    <a:pt x="798100" y="-14761"/>
                    <a:pt x="722947" y="2289"/>
                  </a:cubicBezTo>
                  <a:cubicBezTo>
                    <a:pt x="652558" y="18291"/>
                    <a:pt x="612934" y="123161"/>
                    <a:pt x="625602" y="194218"/>
                  </a:cubicBezTo>
                  <a:lnTo>
                    <a:pt x="674465" y="603888"/>
                  </a:lnTo>
                  <a:lnTo>
                    <a:pt x="290131" y="425485"/>
                  </a:lnTo>
                  <a:cubicBezTo>
                    <a:pt x="254508" y="408912"/>
                    <a:pt x="213455" y="408626"/>
                    <a:pt x="177546" y="424723"/>
                  </a:cubicBezTo>
                  <a:lnTo>
                    <a:pt x="38862" y="486826"/>
                  </a:lnTo>
                  <a:cubicBezTo>
                    <a:pt x="15240" y="497399"/>
                    <a:pt x="0" y="520925"/>
                    <a:pt x="0" y="546929"/>
                  </a:cubicBezTo>
                  <a:lnTo>
                    <a:pt x="0" y="546929"/>
                  </a:lnTo>
                  <a:lnTo>
                    <a:pt x="125349" y="556549"/>
                  </a:lnTo>
                  <a:cubicBezTo>
                    <a:pt x="134874" y="557311"/>
                    <a:pt x="144018" y="560264"/>
                    <a:pt x="152209" y="56521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6" name="Google Shape;4236;p43"/>
            <p:cNvSpPr/>
            <p:nvPr/>
          </p:nvSpPr>
          <p:spPr>
            <a:xfrm>
              <a:off x="2878283" y="3707430"/>
              <a:ext cx="367074" cy="548053"/>
            </a:xfrm>
            <a:custGeom>
              <a:avLst/>
              <a:gdLst/>
              <a:ahLst/>
              <a:cxnLst/>
              <a:rect l="l" t="t" r="r" b="b"/>
              <a:pathLst>
                <a:path w="367074" h="548053" extrusionOk="0">
                  <a:moveTo>
                    <a:pt x="7315" y="548053"/>
                  </a:moveTo>
                  <a:cubicBezTo>
                    <a:pt x="6172" y="436801"/>
                    <a:pt x="2743" y="362221"/>
                    <a:pt x="1314" y="250969"/>
                  </a:cubicBezTo>
                  <a:cubicBezTo>
                    <a:pt x="743" y="204392"/>
                    <a:pt x="-5639" y="116857"/>
                    <a:pt x="15983" y="73804"/>
                  </a:cubicBezTo>
                  <a:cubicBezTo>
                    <a:pt x="33604" y="38656"/>
                    <a:pt x="66084" y="12177"/>
                    <a:pt x="104660" y="3414"/>
                  </a:cubicBezTo>
                  <a:cubicBezTo>
                    <a:pt x="179813" y="-13731"/>
                    <a:pt x="253155" y="35513"/>
                    <a:pt x="266490" y="110475"/>
                  </a:cubicBezTo>
                  <a:lnTo>
                    <a:pt x="367074" y="511668"/>
                  </a:lnTo>
                  <a:lnTo>
                    <a:pt x="7410" y="54795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7" name="Google Shape;4237;p43"/>
            <p:cNvSpPr/>
            <p:nvPr/>
          </p:nvSpPr>
          <p:spPr>
            <a:xfrm>
              <a:off x="2834353" y="3381201"/>
              <a:ext cx="241461" cy="234012"/>
            </a:xfrm>
            <a:custGeom>
              <a:avLst/>
              <a:gdLst/>
              <a:ahLst/>
              <a:cxnLst/>
              <a:rect l="l" t="t" r="r" b="b"/>
              <a:pathLst>
                <a:path w="241461" h="234012" extrusionOk="0">
                  <a:moveTo>
                    <a:pt x="212979" y="233917"/>
                  </a:moveTo>
                  <a:cubicBezTo>
                    <a:pt x="236220" y="186673"/>
                    <a:pt x="252508" y="120855"/>
                    <a:pt x="232315" y="70182"/>
                  </a:cubicBezTo>
                  <a:cubicBezTo>
                    <a:pt x="220599" y="40750"/>
                    <a:pt x="195834" y="16747"/>
                    <a:pt x="166021" y="6079"/>
                  </a:cubicBezTo>
                  <a:cubicBezTo>
                    <a:pt x="135064" y="-5065"/>
                    <a:pt x="101155" y="364"/>
                    <a:pt x="71342" y="12270"/>
                  </a:cubicBezTo>
                  <a:cubicBezTo>
                    <a:pt x="56483" y="18176"/>
                    <a:pt x="42291" y="25796"/>
                    <a:pt x="28861" y="34463"/>
                  </a:cubicBezTo>
                  <a:cubicBezTo>
                    <a:pt x="24384" y="37321"/>
                    <a:pt x="3715" y="58943"/>
                    <a:pt x="0" y="58847"/>
                  </a:cubicBezTo>
                  <a:cubicBezTo>
                    <a:pt x="0" y="58847"/>
                    <a:pt x="121063" y="61895"/>
                    <a:pt x="158591" y="110282"/>
                  </a:cubicBezTo>
                  <a:cubicBezTo>
                    <a:pt x="196120" y="158669"/>
                    <a:pt x="213074" y="234012"/>
                    <a:pt x="213074" y="2340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8" name="Google Shape;4238;p43"/>
            <p:cNvSpPr/>
            <p:nvPr/>
          </p:nvSpPr>
          <p:spPr>
            <a:xfrm>
              <a:off x="2996374" y="3367218"/>
              <a:ext cx="496797" cy="385176"/>
            </a:xfrm>
            <a:custGeom>
              <a:avLst/>
              <a:gdLst/>
              <a:ahLst/>
              <a:cxnLst/>
              <a:rect l="l" t="t" r="r" b="b"/>
              <a:pathLst>
                <a:path w="496797" h="385176" extrusionOk="0">
                  <a:moveTo>
                    <a:pt x="191" y="30254"/>
                  </a:moveTo>
                  <a:cubicBezTo>
                    <a:pt x="25241" y="18728"/>
                    <a:pt x="50578" y="7108"/>
                    <a:pt x="77629" y="2250"/>
                  </a:cubicBezTo>
                  <a:cubicBezTo>
                    <a:pt x="104680" y="-2607"/>
                    <a:pt x="134207" y="-131"/>
                    <a:pt x="157258" y="14919"/>
                  </a:cubicBezTo>
                  <a:cubicBezTo>
                    <a:pt x="185452" y="33397"/>
                    <a:pt x="199453" y="67211"/>
                    <a:pt x="207550" y="99882"/>
                  </a:cubicBezTo>
                  <a:cubicBezTo>
                    <a:pt x="215646" y="132648"/>
                    <a:pt x="219837" y="166937"/>
                    <a:pt x="235267" y="196846"/>
                  </a:cubicBezTo>
                  <a:cubicBezTo>
                    <a:pt x="250793" y="226755"/>
                    <a:pt x="281845" y="252186"/>
                    <a:pt x="315277" y="247995"/>
                  </a:cubicBezTo>
                  <a:cubicBezTo>
                    <a:pt x="339281" y="245043"/>
                    <a:pt x="358902" y="227993"/>
                    <a:pt x="381476" y="219135"/>
                  </a:cubicBezTo>
                  <a:cubicBezTo>
                    <a:pt x="404622" y="210086"/>
                    <a:pt x="431578" y="210372"/>
                    <a:pt x="453866" y="221325"/>
                  </a:cubicBezTo>
                  <a:cubicBezTo>
                    <a:pt x="476155" y="232279"/>
                    <a:pt x="493109" y="254282"/>
                    <a:pt x="496252" y="278952"/>
                  </a:cubicBezTo>
                  <a:cubicBezTo>
                    <a:pt x="501015" y="316004"/>
                    <a:pt x="473964" y="352294"/>
                    <a:pt x="439293" y="366391"/>
                  </a:cubicBezTo>
                  <a:cubicBezTo>
                    <a:pt x="410051" y="378297"/>
                    <a:pt x="371380" y="388584"/>
                    <a:pt x="339852" y="384108"/>
                  </a:cubicBezTo>
                  <a:cubicBezTo>
                    <a:pt x="305848" y="379345"/>
                    <a:pt x="269176" y="359247"/>
                    <a:pt x="242507" y="338387"/>
                  </a:cubicBezTo>
                  <a:cubicBezTo>
                    <a:pt x="211455" y="314099"/>
                    <a:pt x="186976" y="280857"/>
                    <a:pt x="175736" y="243137"/>
                  </a:cubicBezTo>
                  <a:cubicBezTo>
                    <a:pt x="161353" y="194655"/>
                    <a:pt x="163640" y="146935"/>
                    <a:pt x="135636" y="102739"/>
                  </a:cubicBezTo>
                  <a:cubicBezTo>
                    <a:pt x="111347" y="64353"/>
                    <a:pt x="71152" y="30920"/>
                    <a:pt x="22860" y="40636"/>
                  </a:cubicBezTo>
                  <a:lnTo>
                    <a:pt x="0" y="3015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9" name="Google Shape;4239;p43"/>
            <p:cNvSpPr/>
            <p:nvPr/>
          </p:nvSpPr>
          <p:spPr>
            <a:xfrm>
              <a:off x="3293839" y="4456761"/>
              <a:ext cx="171680" cy="278945"/>
            </a:xfrm>
            <a:custGeom>
              <a:avLst/>
              <a:gdLst/>
              <a:ahLst/>
              <a:cxnLst/>
              <a:rect l="l" t="t" r="r" b="b"/>
              <a:pathLst>
                <a:path w="171680" h="278945" extrusionOk="0">
                  <a:moveTo>
                    <a:pt x="0" y="5892"/>
                  </a:moveTo>
                  <a:cubicBezTo>
                    <a:pt x="7048" y="50374"/>
                    <a:pt x="14478" y="94760"/>
                    <a:pt x="21812" y="139147"/>
                  </a:cubicBezTo>
                  <a:cubicBezTo>
                    <a:pt x="27813" y="175056"/>
                    <a:pt x="30385" y="210965"/>
                    <a:pt x="59531" y="236397"/>
                  </a:cubicBezTo>
                  <a:cubicBezTo>
                    <a:pt x="87249" y="260590"/>
                    <a:pt x="131731" y="267639"/>
                    <a:pt x="165830" y="278688"/>
                  </a:cubicBezTo>
                  <a:cubicBezTo>
                    <a:pt x="171640" y="280593"/>
                    <a:pt x="174212" y="271354"/>
                    <a:pt x="168402" y="269544"/>
                  </a:cubicBezTo>
                  <a:cubicBezTo>
                    <a:pt x="136588" y="259352"/>
                    <a:pt x="94774" y="252590"/>
                    <a:pt x="68389" y="231253"/>
                  </a:cubicBezTo>
                  <a:cubicBezTo>
                    <a:pt x="35719" y="204869"/>
                    <a:pt x="35243" y="161911"/>
                    <a:pt x="28861" y="123716"/>
                  </a:cubicBezTo>
                  <a:cubicBezTo>
                    <a:pt x="22193" y="83616"/>
                    <a:pt x="15526" y="43516"/>
                    <a:pt x="9239" y="3415"/>
                  </a:cubicBezTo>
                  <a:cubicBezTo>
                    <a:pt x="8287" y="-2585"/>
                    <a:pt x="-857" y="-14"/>
                    <a:pt x="95" y="5987"/>
                  </a:cubicBezTo>
                  <a:lnTo>
                    <a:pt x="95" y="598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0" name="Google Shape;4240;p43"/>
            <p:cNvSpPr/>
            <p:nvPr/>
          </p:nvSpPr>
          <p:spPr>
            <a:xfrm>
              <a:off x="2885421" y="4140175"/>
              <a:ext cx="336395" cy="54405"/>
            </a:xfrm>
            <a:custGeom>
              <a:avLst/>
              <a:gdLst/>
              <a:ahLst/>
              <a:cxnLst/>
              <a:rect l="l" t="t" r="r" b="b"/>
              <a:pathLst>
                <a:path w="336395" h="54405" extrusionOk="0">
                  <a:moveTo>
                    <a:pt x="5987" y="54349"/>
                  </a:moveTo>
                  <a:cubicBezTo>
                    <a:pt x="114953" y="39300"/>
                    <a:pt x="223919" y="24250"/>
                    <a:pt x="332981" y="9201"/>
                  </a:cubicBezTo>
                  <a:cubicBezTo>
                    <a:pt x="338981" y="8343"/>
                    <a:pt x="336409" y="-801"/>
                    <a:pt x="330409" y="57"/>
                  </a:cubicBezTo>
                  <a:cubicBezTo>
                    <a:pt x="221443" y="15106"/>
                    <a:pt x="112477" y="30155"/>
                    <a:pt x="3415" y="45205"/>
                  </a:cubicBezTo>
                  <a:cubicBezTo>
                    <a:pt x="-2585" y="46062"/>
                    <a:pt x="-14" y="55206"/>
                    <a:pt x="5987" y="54349"/>
                  </a:cubicBezTo>
                  <a:lnTo>
                    <a:pt x="5987" y="543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1" name="Google Shape;4241;p43"/>
            <p:cNvSpPr/>
            <p:nvPr/>
          </p:nvSpPr>
          <p:spPr>
            <a:xfrm>
              <a:off x="2931794" y="4250816"/>
              <a:ext cx="92011" cy="134492"/>
            </a:xfrm>
            <a:custGeom>
              <a:avLst/>
              <a:gdLst/>
              <a:ahLst/>
              <a:cxnLst/>
              <a:rect l="l" t="t" r="r" b="b"/>
              <a:pathLst>
                <a:path w="92011" h="134492" extrusionOk="0">
                  <a:moveTo>
                    <a:pt x="9906" y="82391"/>
                  </a:moveTo>
                  <a:lnTo>
                    <a:pt x="92012" y="134493"/>
                  </a:lnTo>
                  <a:lnTo>
                    <a:pt x="0" y="0"/>
                  </a:lnTo>
                  <a:lnTo>
                    <a:pt x="9906" y="8239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42" name="Google Shape;4242;p43"/>
          <p:cNvGrpSpPr/>
          <p:nvPr/>
        </p:nvGrpSpPr>
        <p:grpSpPr>
          <a:xfrm>
            <a:off x="4550985" y="3737506"/>
            <a:ext cx="1370475" cy="407796"/>
            <a:chOff x="5581650" y="1319212"/>
            <a:chExt cx="1665826" cy="495680"/>
          </a:xfrm>
        </p:grpSpPr>
        <p:sp>
          <p:nvSpPr>
            <p:cNvPr id="4243" name="Google Shape;4243;p43"/>
            <p:cNvSpPr/>
            <p:nvPr/>
          </p:nvSpPr>
          <p:spPr>
            <a:xfrm>
              <a:off x="7157751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4" name="Google Shape;4244;p43"/>
            <p:cNvSpPr/>
            <p:nvPr/>
          </p:nvSpPr>
          <p:spPr>
            <a:xfrm>
              <a:off x="7191375" y="1655158"/>
              <a:ext cx="25241" cy="25336"/>
            </a:xfrm>
            <a:custGeom>
              <a:avLst/>
              <a:gdLst/>
              <a:ahLst/>
              <a:cxnLst/>
              <a:rect l="l" t="t" r="r" b="b"/>
              <a:pathLst>
                <a:path w="25241" h="25336" extrusionOk="0">
                  <a:moveTo>
                    <a:pt x="12668" y="25336"/>
                  </a:moveTo>
                  <a:cubicBezTo>
                    <a:pt x="19526" y="25336"/>
                    <a:pt x="24955" y="19907"/>
                    <a:pt x="25241" y="13145"/>
                  </a:cubicBezTo>
                  <a:cubicBezTo>
                    <a:pt x="22193" y="8763"/>
                    <a:pt x="19050" y="4572"/>
                    <a:pt x="15621" y="572"/>
                  </a:cubicBezTo>
                  <a:cubicBezTo>
                    <a:pt x="14669" y="286"/>
                    <a:pt x="13716" y="0"/>
                    <a:pt x="12668" y="0"/>
                  </a:cubicBez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5" name="Google Shape;4245;p43"/>
            <p:cNvSpPr/>
            <p:nvPr/>
          </p:nvSpPr>
          <p:spPr>
            <a:xfrm>
              <a:off x="7191375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6" name="Google Shape;4246;p43"/>
            <p:cNvSpPr/>
            <p:nvPr/>
          </p:nvSpPr>
          <p:spPr>
            <a:xfrm>
              <a:off x="7224902" y="1722309"/>
              <a:ext cx="22574" cy="25336"/>
            </a:xfrm>
            <a:custGeom>
              <a:avLst/>
              <a:gdLst/>
              <a:ahLst/>
              <a:cxnLst/>
              <a:rect l="l" t="t" r="r" b="b"/>
              <a:pathLst>
                <a:path w="22574" h="25336" extrusionOk="0">
                  <a:moveTo>
                    <a:pt x="12668" y="25336"/>
                  </a:moveTo>
                  <a:cubicBezTo>
                    <a:pt x="16764" y="25336"/>
                    <a:pt x="20193" y="23241"/>
                    <a:pt x="22574" y="20288"/>
                  </a:cubicBezTo>
                  <a:cubicBezTo>
                    <a:pt x="21146" y="13716"/>
                    <a:pt x="19431" y="7334"/>
                    <a:pt x="17526" y="952"/>
                  </a:cubicBezTo>
                  <a:cubicBezTo>
                    <a:pt x="16002" y="381"/>
                    <a:pt x="14383" y="0"/>
                    <a:pt x="12668" y="0"/>
                  </a:cubicBez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7" name="Google Shape;4247;p43"/>
            <p:cNvSpPr/>
            <p:nvPr/>
          </p:nvSpPr>
          <p:spPr>
            <a:xfrm>
              <a:off x="7023353" y="1594293"/>
              <a:ext cx="25336" cy="19050"/>
            </a:xfrm>
            <a:custGeom>
              <a:avLst/>
              <a:gdLst/>
              <a:ahLst/>
              <a:cxnLst/>
              <a:rect l="l" t="t" r="r" b="b"/>
              <a:pathLst>
                <a:path w="25336" h="19050" extrusionOk="0">
                  <a:moveTo>
                    <a:pt x="667" y="3048"/>
                  </a:moveTo>
                  <a:cubicBezTo>
                    <a:pt x="381" y="4096"/>
                    <a:pt x="0" y="5239"/>
                    <a:pt x="0" y="6382"/>
                  </a:cubicBezTo>
                  <a:cubicBezTo>
                    <a:pt x="0" y="13430"/>
                    <a:pt x="5715" y="19050"/>
                    <a:pt x="12668" y="19050"/>
                  </a:cubicBezTo>
                  <a:cubicBezTo>
                    <a:pt x="19622" y="19050"/>
                    <a:pt x="25337" y="13335"/>
                    <a:pt x="25337" y="6382"/>
                  </a:cubicBezTo>
                  <a:cubicBezTo>
                    <a:pt x="25337" y="4001"/>
                    <a:pt x="24479" y="1905"/>
                    <a:pt x="23336" y="0"/>
                  </a:cubicBezTo>
                  <a:cubicBezTo>
                    <a:pt x="15621" y="476"/>
                    <a:pt x="8096" y="1619"/>
                    <a:pt x="667" y="30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8" name="Google Shape;4248;p43"/>
            <p:cNvSpPr/>
            <p:nvPr/>
          </p:nvSpPr>
          <p:spPr>
            <a:xfrm>
              <a:off x="7090600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9" name="Google Shape;4249;p43"/>
            <p:cNvSpPr/>
            <p:nvPr/>
          </p:nvSpPr>
          <p:spPr>
            <a:xfrm>
              <a:off x="7023354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0" name="Google Shape;4250;p43"/>
            <p:cNvSpPr/>
            <p:nvPr/>
          </p:nvSpPr>
          <p:spPr>
            <a:xfrm>
              <a:off x="7124128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1" name="Google Shape;4251;p43"/>
            <p:cNvSpPr/>
            <p:nvPr/>
          </p:nvSpPr>
          <p:spPr>
            <a:xfrm>
              <a:off x="7056977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6" y="19622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2" name="Google Shape;4252;p43"/>
            <p:cNvSpPr/>
            <p:nvPr/>
          </p:nvSpPr>
          <p:spPr>
            <a:xfrm>
              <a:off x="7090505" y="1596580"/>
              <a:ext cx="25145" cy="16763"/>
            </a:xfrm>
            <a:custGeom>
              <a:avLst/>
              <a:gdLst/>
              <a:ahLst/>
              <a:cxnLst/>
              <a:rect l="l" t="t" r="r" b="b"/>
              <a:pathLst>
                <a:path w="25145" h="16763" extrusionOk="0">
                  <a:moveTo>
                    <a:pt x="12763" y="16764"/>
                  </a:moveTo>
                  <a:cubicBezTo>
                    <a:pt x="19240" y="16764"/>
                    <a:pt x="24479" y="11811"/>
                    <a:pt x="25146" y="5429"/>
                  </a:cubicBezTo>
                  <a:cubicBezTo>
                    <a:pt x="17145" y="3238"/>
                    <a:pt x="9049" y="1333"/>
                    <a:pt x="857" y="0"/>
                  </a:cubicBezTo>
                  <a:cubicBezTo>
                    <a:pt x="381" y="1333"/>
                    <a:pt x="0" y="2667"/>
                    <a:pt x="0" y="4096"/>
                  </a:cubicBezTo>
                  <a:cubicBezTo>
                    <a:pt x="0" y="11144"/>
                    <a:pt x="5715" y="16764"/>
                    <a:pt x="12668" y="16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3" name="Google Shape;4253;p43"/>
            <p:cNvSpPr/>
            <p:nvPr/>
          </p:nvSpPr>
          <p:spPr>
            <a:xfrm>
              <a:off x="7124128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4" name="Google Shape;4254;p43"/>
            <p:cNvSpPr/>
            <p:nvPr/>
          </p:nvSpPr>
          <p:spPr>
            <a:xfrm>
              <a:off x="7056977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5" name="Google Shape;4255;p43"/>
            <p:cNvSpPr/>
            <p:nvPr/>
          </p:nvSpPr>
          <p:spPr>
            <a:xfrm>
              <a:off x="6956202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6" name="Google Shape;4256;p43"/>
            <p:cNvSpPr/>
            <p:nvPr/>
          </p:nvSpPr>
          <p:spPr>
            <a:xfrm>
              <a:off x="6889051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7" name="Google Shape;4257;p43"/>
            <p:cNvSpPr/>
            <p:nvPr/>
          </p:nvSpPr>
          <p:spPr>
            <a:xfrm>
              <a:off x="6989825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8" name="Google Shape;4258;p43"/>
            <p:cNvSpPr/>
            <p:nvPr/>
          </p:nvSpPr>
          <p:spPr>
            <a:xfrm>
              <a:off x="6922484" y="1655158"/>
              <a:ext cx="25431" cy="25336"/>
            </a:xfrm>
            <a:custGeom>
              <a:avLst/>
              <a:gdLst/>
              <a:ahLst/>
              <a:cxnLst/>
              <a:rect l="l" t="t" r="r" b="b"/>
              <a:pathLst>
                <a:path w="25431" h="25336" extrusionOk="0">
                  <a:moveTo>
                    <a:pt x="12763" y="25336"/>
                  </a:moveTo>
                  <a:cubicBezTo>
                    <a:pt x="19812" y="25336"/>
                    <a:pt x="25432" y="19622"/>
                    <a:pt x="25432" y="12668"/>
                  </a:cubicBezTo>
                  <a:cubicBezTo>
                    <a:pt x="25432" y="5715"/>
                    <a:pt x="19717" y="0"/>
                    <a:pt x="12763" y="0"/>
                  </a:cubicBezTo>
                  <a:cubicBezTo>
                    <a:pt x="11621" y="0"/>
                    <a:pt x="10573" y="381"/>
                    <a:pt x="9525" y="667"/>
                  </a:cubicBezTo>
                  <a:cubicBezTo>
                    <a:pt x="6668" y="3715"/>
                    <a:pt x="3715" y="6668"/>
                    <a:pt x="667" y="9525"/>
                  </a:cubicBezTo>
                  <a:cubicBezTo>
                    <a:pt x="381" y="10573"/>
                    <a:pt x="0" y="11621"/>
                    <a:pt x="0" y="12668"/>
                  </a:cubicBezTo>
                  <a:cubicBezTo>
                    <a:pt x="0" y="19717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9" name="Google Shape;4259;p43"/>
            <p:cNvSpPr/>
            <p:nvPr/>
          </p:nvSpPr>
          <p:spPr>
            <a:xfrm>
              <a:off x="6989825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0" name="Google Shape;4260;p43"/>
            <p:cNvSpPr/>
            <p:nvPr/>
          </p:nvSpPr>
          <p:spPr>
            <a:xfrm>
              <a:off x="6922579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1" name="Google Shape;4261;p43"/>
            <p:cNvSpPr/>
            <p:nvPr/>
          </p:nvSpPr>
          <p:spPr>
            <a:xfrm rot="-552203">
              <a:off x="6821841" y="1722397"/>
              <a:ext cx="25346" cy="2534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2" name="Google Shape;4262;p43"/>
            <p:cNvSpPr/>
            <p:nvPr/>
          </p:nvSpPr>
          <p:spPr>
            <a:xfrm>
              <a:off x="6754653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3" name="Google Shape;4263;p43"/>
            <p:cNvSpPr/>
            <p:nvPr/>
          </p:nvSpPr>
          <p:spPr>
            <a:xfrm>
              <a:off x="6788276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5430" y="572"/>
                  </a:moveTo>
                  <a:cubicBezTo>
                    <a:pt x="14478" y="381"/>
                    <a:pt x="13621" y="0"/>
                    <a:pt x="12668" y="0"/>
                  </a:cubicBez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12287"/>
                    <a:pt x="25146" y="11906"/>
                    <a:pt x="25146" y="11525"/>
                  </a:cubicBezTo>
                  <a:cubicBezTo>
                    <a:pt x="21717" y="8096"/>
                    <a:pt x="18479" y="4381"/>
                    <a:pt x="15430" y="5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4" name="Google Shape;4264;p43"/>
            <p:cNvSpPr/>
            <p:nvPr/>
          </p:nvSpPr>
          <p:spPr>
            <a:xfrm>
              <a:off x="6754653" y="1587912"/>
              <a:ext cx="24765" cy="25431"/>
            </a:xfrm>
            <a:custGeom>
              <a:avLst/>
              <a:gdLst/>
              <a:ahLst/>
              <a:cxnLst/>
              <a:rect l="l" t="t" r="r" b="b"/>
              <a:pathLst>
                <a:path w="24765" h="25431" extrusionOk="0">
                  <a:moveTo>
                    <a:pt x="12668" y="25432"/>
                  </a:moveTo>
                  <a:cubicBezTo>
                    <a:pt x="18669" y="25432"/>
                    <a:pt x="23431" y="21146"/>
                    <a:pt x="24765" y="15526"/>
                  </a:cubicBezTo>
                  <a:cubicBezTo>
                    <a:pt x="23717" y="11716"/>
                    <a:pt x="22765" y="7906"/>
                    <a:pt x="21908" y="4191"/>
                  </a:cubicBezTo>
                  <a:cubicBezTo>
                    <a:pt x="19621" y="1619"/>
                    <a:pt x="16288" y="0"/>
                    <a:pt x="12668" y="0"/>
                  </a:cubicBez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5" name="Google Shape;4265;p43"/>
            <p:cNvSpPr/>
            <p:nvPr/>
          </p:nvSpPr>
          <p:spPr>
            <a:xfrm>
              <a:off x="6855428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6" name="Google Shape;4266;p43"/>
            <p:cNvSpPr/>
            <p:nvPr/>
          </p:nvSpPr>
          <p:spPr>
            <a:xfrm>
              <a:off x="6788181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7" name="Google Shape;4267;p43"/>
            <p:cNvSpPr/>
            <p:nvPr/>
          </p:nvSpPr>
          <p:spPr>
            <a:xfrm>
              <a:off x="6687502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8" name="Google Shape;4268;p43"/>
            <p:cNvSpPr/>
            <p:nvPr/>
          </p:nvSpPr>
          <p:spPr>
            <a:xfrm>
              <a:off x="6620256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9" name="Google Shape;4269;p43"/>
            <p:cNvSpPr/>
            <p:nvPr/>
          </p:nvSpPr>
          <p:spPr>
            <a:xfrm>
              <a:off x="6653879" y="138636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5620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0" name="Google Shape;4270;p43"/>
            <p:cNvSpPr/>
            <p:nvPr/>
          </p:nvSpPr>
          <p:spPr>
            <a:xfrm>
              <a:off x="6687502" y="1588007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6"/>
                    <a:pt x="12668" y="25336"/>
                  </a:cubicBezTo>
                  <a:cubicBezTo>
                    <a:pt x="5672" y="25336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1" name="Google Shape;4271;p43"/>
            <p:cNvSpPr/>
            <p:nvPr/>
          </p:nvSpPr>
          <p:spPr>
            <a:xfrm>
              <a:off x="6620256" y="158791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2" name="Google Shape;4272;p43"/>
            <p:cNvSpPr/>
            <p:nvPr/>
          </p:nvSpPr>
          <p:spPr>
            <a:xfrm>
              <a:off x="6721030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3" name="Google Shape;4273;p43"/>
            <p:cNvSpPr/>
            <p:nvPr/>
          </p:nvSpPr>
          <p:spPr>
            <a:xfrm>
              <a:off x="6653879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4" name="Google Shape;4274;p43"/>
            <p:cNvSpPr/>
            <p:nvPr/>
          </p:nvSpPr>
          <p:spPr>
            <a:xfrm>
              <a:off x="6687502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5" name="Google Shape;4275;p43"/>
            <p:cNvSpPr/>
            <p:nvPr/>
          </p:nvSpPr>
          <p:spPr>
            <a:xfrm>
              <a:off x="6620256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6" name="Google Shape;4276;p43"/>
            <p:cNvSpPr/>
            <p:nvPr/>
          </p:nvSpPr>
          <p:spPr>
            <a:xfrm>
              <a:off x="6721030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7" name="Google Shape;4277;p43"/>
            <p:cNvSpPr/>
            <p:nvPr/>
          </p:nvSpPr>
          <p:spPr>
            <a:xfrm>
              <a:off x="6653879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8" name="Google Shape;4278;p43"/>
            <p:cNvSpPr/>
            <p:nvPr/>
          </p:nvSpPr>
          <p:spPr>
            <a:xfrm>
              <a:off x="6721030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9" name="Google Shape;4279;p43"/>
            <p:cNvSpPr/>
            <p:nvPr/>
          </p:nvSpPr>
          <p:spPr>
            <a:xfrm>
              <a:off x="6653879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0" name="Google Shape;4280;p43"/>
            <p:cNvSpPr/>
            <p:nvPr/>
          </p:nvSpPr>
          <p:spPr>
            <a:xfrm>
              <a:off x="6553104" y="1321688"/>
              <a:ext cx="25336" cy="22860"/>
            </a:xfrm>
            <a:custGeom>
              <a:avLst/>
              <a:gdLst/>
              <a:ahLst/>
              <a:cxnLst/>
              <a:rect l="l" t="t" r="r" b="b"/>
              <a:pathLst>
                <a:path w="25336" h="22860" extrusionOk="0">
                  <a:moveTo>
                    <a:pt x="0" y="10192"/>
                  </a:moveTo>
                  <a:cubicBezTo>
                    <a:pt x="0" y="17240"/>
                    <a:pt x="5715" y="22860"/>
                    <a:pt x="12668" y="22860"/>
                  </a:cubicBezTo>
                  <a:cubicBezTo>
                    <a:pt x="19621" y="22860"/>
                    <a:pt x="25337" y="17145"/>
                    <a:pt x="25337" y="10192"/>
                  </a:cubicBezTo>
                  <a:cubicBezTo>
                    <a:pt x="25337" y="8477"/>
                    <a:pt x="24955" y="6953"/>
                    <a:pt x="24384" y="5429"/>
                  </a:cubicBezTo>
                  <a:cubicBezTo>
                    <a:pt x="18098" y="3429"/>
                    <a:pt x="11811" y="1619"/>
                    <a:pt x="5429" y="0"/>
                  </a:cubicBezTo>
                  <a:cubicBezTo>
                    <a:pt x="2191" y="2286"/>
                    <a:pt x="0" y="5906"/>
                    <a:pt x="0" y="100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1" name="Google Shape;4281;p43"/>
            <p:cNvSpPr/>
            <p:nvPr/>
          </p:nvSpPr>
          <p:spPr>
            <a:xfrm>
              <a:off x="6485858" y="131921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2" name="Google Shape;4282;p43"/>
            <p:cNvSpPr/>
            <p:nvPr/>
          </p:nvSpPr>
          <p:spPr>
            <a:xfrm>
              <a:off x="6553104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3" name="Google Shape;4283;p43"/>
            <p:cNvSpPr/>
            <p:nvPr/>
          </p:nvSpPr>
          <p:spPr>
            <a:xfrm>
              <a:off x="6485858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4" name="Google Shape;4284;p43"/>
            <p:cNvSpPr/>
            <p:nvPr/>
          </p:nvSpPr>
          <p:spPr>
            <a:xfrm>
              <a:off x="6586727" y="13864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7"/>
                  </a:moveTo>
                  <a:cubicBezTo>
                    <a:pt x="19717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5" name="Google Shape;4285;p43"/>
            <p:cNvSpPr/>
            <p:nvPr/>
          </p:nvSpPr>
          <p:spPr>
            <a:xfrm>
              <a:off x="6519481" y="138636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6" name="Google Shape;4286;p43"/>
            <p:cNvSpPr/>
            <p:nvPr/>
          </p:nvSpPr>
          <p:spPr>
            <a:xfrm>
              <a:off x="6553104" y="1588007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6"/>
                    <a:pt x="12668" y="25336"/>
                  </a:cubicBezTo>
                  <a:cubicBezTo>
                    <a:pt x="5672" y="25336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7" name="Google Shape;4287;p43"/>
            <p:cNvSpPr/>
            <p:nvPr/>
          </p:nvSpPr>
          <p:spPr>
            <a:xfrm>
              <a:off x="6485858" y="158791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8" name="Google Shape;4288;p43"/>
            <p:cNvSpPr/>
            <p:nvPr/>
          </p:nvSpPr>
          <p:spPr>
            <a:xfrm>
              <a:off x="6586632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9" name="Google Shape;4289;p43"/>
            <p:cNvSpPr/>
            <p:nvPr/>
          </p:nvSpPr>
          <p:spPr>
            <a:xfrm>
              <a:off x="6519481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0" name="Google Shape;4290;p43"/>
            <p:cNvSpPr/>
            <p:nvPr/>
          </p:nvSpPr>
          <p:spPr>
            <a:xfrm>
              <a:off x="6553104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1" name="Google Shape;4291;p43"/>
            <p:cNvSpPr/>
            <p:nvPr/>
          </p:nvSpPr>
          <p:spPr>
            <a:xfrm>
              <a:off x="6485858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2" name="Google Shape;4292;p43"/>
            <p:cNvSpPr/>
            <p:nvPr/>
          </p:nvSpPr>
          <p:spPr>
            <a:xfrm>
              <a:off x="6586727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3" name="Google Shape;4293;p43"/>
            <p:cNvSpPr/>
            <p:nvPr/>
          </p:nvSpPr>
          <p:spPr>
            <a:xfrm>
              <a:off x="6519481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4" name="Google Shape;4294;p43"/>
            <p:cNvSpPr/>
            <p:nvPr/>
          </p:nvSpPr>
          <p:spPr>
            <a:xfrm>
              <a:off x="6586727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5" name="Google Shape;4295;p43"/>
            <p:cNvSpPr/>
            <p:nvPr/>
          </p:nvSpPr>
          <p:spPr>
            <a:xfrm>
              <a:off x="6519481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6" name="Google Shape;4296;p43"/>
            <p:cNvSpPr/>
            <p:nvPr/>
          </p:nvSpPr>
          <p:spPr>
            <a:xfrm>
              <a:off x="6418707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7" name="Google Shape;4297;p43"/>
            <p:cNvSpPr/>
            <p:nvPr/>
          </p:nvSpPr>
          <p:spPr>
            <a:xfrm>
              <a:off x="6351555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2" y="25337"/>
                    <a:pt x="25337" y="19622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8" name="Google Shape;4298;p43"/>
            <p:cNvSpPr/>
            <p:nvPr/>
          </p:nvSpPr>
          <p:spPr>
            <a:xfrm>
              <a:off x="6452330" y="13864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7"/>
                  </a:moveTo>
                  <a:cubicBezTo>
                    <a:pt x="19717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9" name="Google Shape;4299;p43"/>
            <p:cNvSpPr/>
            <p:nvPr/>
          </p:nvSpPr>
          <p:spPr>
            <a:xfrm>
              <a:off x="6385083" y="138636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0" name="Google Shape;4300;p43"/>
            <p:cNvSpPr/>
            <p:nvPr/>
          </p:nvSpPr>
          <p:spPr>
            <a:xfrm>
              <a:off x="6317932" y="138636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5620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1" name="Google Shape;4301;p43"/>
            <p:cNvSpPr/>
            <p:nvPr/>
          </p:nvSpPr>
          <p:spPr>
            <a:xfrm>
              <a:off x="6418707" y="1320354"/>
              <a:ext cx="25336" cy="24193"/>
            </a:xfrm>
            <a:custGeom>
              <a:avLst/>
              <a:gdLst/>
              <a:ahLst/>
              <a:cxnLst/>
              <a:rect l="l" t="t" r="r" b="b"/>
              <a:pathLst>
                <a:path w="25336" h="24193" extrusionOk="0">
                  <a:moveTo>
                    <a:pt x="0" y="11525"/>
                  </a:moveTo>
                  <a:cubicBezTo>
                    <a:pt x="0" y="18574"/>
                    <a:pt x="5715" y="24194"/>
                    <a:pt x="12668" y="24194"/>
                  </a:cubicBezTo>
                  <a:cubicBezTo>
                    <a:pt x="19621" y="24194"/>
                    <a:pt x="25337" y="18479"/>
                    <a:pt x="25337" y="11525"/>
                  </a:cubicBezTo>
                  <a:cubicBezTo>
                    <a:pt x="25337" y="6382"/>
                    <a:pt x="22193" y="1905"/>
                    <a:pt x="17812" y="0"/>
                  </a:cubicBezTo>
                  <a:cubicBezTo>
                    <a:pt x="12954" y="1048"/>
                    <a:pt x="8001" y="2096"/>
                    <a:pt x="3143" y="3429"/>
                  </a:cubicBezTo>
                  <a:cubicBezTo>
                    <a:pt x="1238" y="5620"/>
                    <a:pt x="0" y="8382"/>
                    <a:pt x="0" y="115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2" name="Google Shape;4302;p43"/>
            <p:cNvSpPr/>
            <p:nvPr/>
          </p:nvSpPr>
          <p:spPr>
            <a:xfrm>
              <a:off x="6418707" y="1588007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6"/>
                    <a:pt x="12668" y="25336"/>
                  </a:cubicBezTo>
                  <a:cubicBezTo>
                    <a:pt x="5672" y="25336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3" name="Google Shape;4303;p43"/>
            <p:cNvSpPr/>
            <p:nvPr/>
          </p:nvSpPr>
          <p:spPr>
            <a:xfrm>
              <a:off x="6351555" y="158791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2" y="25337"/>
                    <a:pt x="25337" y="19622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4" name="Google Shape;4304;p43"/>
            <p:cNvSpPr/>
            <p:nvPr/>
          </p:nvSpPr>
          <p:spPr>
            <a:xfrm>
              <a:off x="6452330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5" name="Google Shape;4305;p43"/>
            <p:cNvSpPr/>
            <p:nvPr/>
          </p:nvSpPr>
          <p:spPr>
            <a:xfrm>
              <a:off x="6385083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6" name="Google Shape;4306;p43"/>
            <p:cNvSpPr/>
            <p:nvPr/>
          </p:nvSpPr>
          <p:spPr>
            <a:xfrm>
              <a:off x="6418707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7" name="Google Shape;4307;p43"/>
            <p:cNvSpPr/>
            <p:nvPr/>
          </p:nvSpPr>
          <p:spPr>
            <a:xfrm>
              <a:off x="6351555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2" y="25336"/>
                    <a:pt x="25337" y="19622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8" name="Google Shape;4308;p43"/>
            <p:cNvSpPr/>
            <p:nvPr/>
          </p:nvSpPr>
          <p:spPr>
            <a:xfrm>
              <a:off x="6452330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9" name="Google Shape;4309;p43"/>
            <p:cNvSpPr/>
            <p:nvPr/>
          </p:nvSpPr>
          <p:spPr>
            <a:xfrm>
              <a:off x="6385083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0" name="Google Shape;4310;p43"/>
            <p:cNvSpPr/>
            <p:nvPr/>
          </p:nvSpPr>
          <p:spPr>
            <a:xfrm>
              <a:off x="6452330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1" name="Google Shape;4311;p43"/>
            <p:cNvSpPr/>
            <p:nvPr/>
          </p:nvSpPr>
          <p:spPr>
            <a:xfrm>
              <a:off x="6385083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2" name="Google Shape;4312;p43"/>
            <p:cNvSpPr/>
            <p:nvPr/>
          </p:nvSpPr>
          <p:spPr>
            <a:xfrm>
              <a:off x="6284309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3" name="Google Shape;4313;p43"/>
            <p:cNvSpPr/>
            <p:nvPr/>
          </p:nvSpPr>
          <p:spPr>
            <a:xfrm>
              <a:off x="6284309" y="158791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4" name="Google Shape;4314;p43"/>
            <p:cNvSpPr/>
            <p:nvPr/>
          </p:nvSpPr>
          <p:spPr>
            <a:xfrm>
              <a:off x="6217158" y="1588007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6"/>
                    <a:pt x="12668" y="25336"/>
                  </a:cubicBezTo>
                  <a:cubicBezTo>
                    <a:pt x="5672" y="25336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5" name="Google Shape;4315;p43"/>
            <p:cNvSpPr/>
            <p:nvPr/>
          </p:nvSpPr>
          <p:spPr>
            <a:xfrm>
              <a:off x="6317932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6" name="Google Shape;4316;p43"/>
            <p:cNvSpPr/>
            <p:nvPr/>
          </p:nvSpPr>
          <p:spPr>
            <a:xfrm>
              <a:off x="6250781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7" name="Google Shape;4317;p43"/>
            <p:cNvSpPr/>
            <p:nvPr/>
          </p:nvSpPr>
          <p:spPr>
            <a:xfrm>
              <a:off x="6220682" y="1454847"/>
              <a:ext cx="21812" cy="24098"/>
            </a:xfrm>
            <a:custGeom>
              <a:avLst/>
              <a:gdLst/>
              <a:ahLst/>
              <a:cxnLst/>
              <a:rect l="l" t="t" r="r" b="b"/>
              <a:pathLst>
                <a:path w="21812" h="24098" extrusionOk="0">
                  <a:moveTo>
                    <a:pt x="0" y="20098"/>
                  </a:moveTo>
                  <a:cubicBezTo>
                    <a:pt x="2286" y="22574"/>
                    <a:pt x="5525" y="24098"/>
                    <a:pt x="9144" y="24098"/>
                  </a:cubicBezTo>
                  <a:cubicBezTo>
                    <a:pt x="16193" y="24098"/>
                    <a:pt x="21812" y="18383"/>
                    <a:pt x="21812" y="11430"/>
                  </a:cubicBezTo>
                  <a:cubicBezTo>
                    <a:pt x="21812" y="6382"/>
                    <a:pt x="18764" y="2096"/>
                    <a:pt x="14478" y="0"/>
                  </a:cubicBezTo>
                  <a:cubicBezTo>
                    <a:pt x="9430" y="6572"/>
                    <a:pt x="4572" y="13240"/>
                    <a:pt x="0" y="200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8" name="Google Shape;4318;p43"/>
            <p:cNvSpPr/>
            <p:nvPr/>
          </p:nvSpPr>
          <p:spPr>
            <a:xfrm>
              <a:off x="6284309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9" name="Google Shape;4319;p43"/>
            <p:cNvSpPr/>
            <p:nvPr/>
          </p:nvSpPr>
          <p:spPr>
            <a:xfrm>
              <a:off x="6217158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0" name="Google Shape;4320;p43"/>
            <p:cNvSpPr/>
            <p:nvPr/>
          </p:nvSpPr>
          <p:spPr>
            <a:xfrm>
              <a:off x="6317932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1" name="Google Shape;4321;p43"/>
            <p:cNvSpPr/>
            <p:nvPr/>
          </p:nvSpPr>
          <p:spPr>
            <a:xfrm>
              <a:off x="6250781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2" name="Google Shape;4322;p43"/>
            <p:cNvSpPr/>
            <p:nvPr/>
          </p:nvSpPr>
          <p:spPr>
            <a:xfrm>
              <a:off x="6317932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3" name="Google Shape;4323;p43"/>
            <p:cNvSpPr/>
            <p:nvPr/>
          </p:nvSpPr>
          <p:spPr>
            <a:xfrm>
              <a:off x="6250781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4" name="Google Shape;4324;p43"/>
            <p:cNvSpPr/>
            <p:nvPr/>
          </p:nvSpPr>
          <p:spPr>
            <a:xfrm>
              <a:off x="6150101" y="1587912"/>
              <a:ext cx="25146" cy="25431"/>
            </a:xfrm>
            <a:custGeom>
              <a:avLst/>
              <a:gdLst/>
              <a:ahLst/>
              <a:cxnLst/>
              <a:rect l="l" t="t" r="r" b="b"/>
              <a:pathLst>
                <a:path w="25146" h="25431" extrusionOk="0">
                  <a:moveTo>
                    <a:pt x="12573" y="0"/>
                  </a:moveTo>
                  <a:cubicBezTo>
                    <a:pt x="11049" y="0"/>
                    <a:pt x="9716" y="381"/>
                    <a:pt x="8287" y="857"/>
                  </a:cubicBezTo>
                  <a:cubicBezTo>
                    <a:pt x="5620" y="5239"/>
                    <a:pt x="2858" y="9430"/>
                    <a:pt x="0" y="13621"/>
                  </a:cubicBezTo>
                  <a:cubicBezTo>
                    <a:pt x="476" y="20193"/>
                    <a:pt x="5810" y="25432"/>
                    <a:pt x="12478" y="25432"/>
                  </a:cubicBezTo>
                  <a:cubicBezTo>
                    <a:pt x="19145" y="25432"/>
                    <a:pt x="25146" y="19717"/>
                    <a:pt x="25146" y="12764"/>
                  </a:cubicBezTo>
                  <a:cubicBezTo>
                    <a:pt x="25146" y="5810"/>
                    <a:pt x="19431" y="95"/>
                    <a:pt x="12478" y="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5" name="Google Shape;4325;p43"/>
            <p:cNvSpPr/>
            <p:nvPr/>
          </p:nvSpPr>
          <p:spPr>
            <a:xfrm>
              <a:off x="6184963" y="1520760"/>
              <a:ext cx="23907" cy="25336"/>
            </a:xfrm>
            <a:custGeom>
              <a:avLst/>
              <a:gdLst/>
              <a:ahLst/>
              <a:cxnLst/>
              <a:rect l="l" t="t" r="r" b="b"/>
              <a:pathLst>
                <a:path w="23907" h="25336" extrusionOk="0">
                  <a:moveTo>
                    <a:pt x="11239" y="25336"/>
                  </a:moveTo>
                  <a:cubicBezTo>
                    <a:pt x="18288" y="25336"/>
                    <a:pt x="23908" y="19621"/>
                    <a:pt x="23908" y="12668"/>
                  </a:cubicBezTo>
                  <a:cubicBezTo>
                    <a:pt x="23908" y="5715"/>
                    <a:pt x="18193" y="0"/>
                    <a:pt x="11239" y="0"/>
                  </a:cubicBezTo>
                  <a:cubicBezTo>
                    <a:pt x="10382" y="0"/>
                    <a:pt x="9620" y="286"/>
                    <a:pt x="8763" y="476"/>
                  </a:cubicBezTo>
                  <a:cubicBezTo>
                    <a:pt x="5810" y="6382"/>
                    <a:pt x="2953" y="12287"/>
                    <a:pt x="0" y="18288"/>
                  </a:cubicBezTo>
                  <a:cubicBezTo>
                    <a:pt x="2096" y="22479"/>
                    <a:pt x="6287" y="25336"/>
                    <a:pt x="11239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6" name="Google Shape;4326;p43"/>
            <p:cNvSpPr/>
            <p:nvPr/>
          </p:nvSpPr>
          <p:spPr>
            <a:xfrm>
              <a:off x="6150006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7" name="Google Shape;4327;p43"/>
            <p:cNvSpPr/>
            <p:nvPr/>
          </p:nvSpPr>
          <p:spPr>
            <a:xfrm>
              <a:off x="6082760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8" name="Google Shape;4328;p43"/>
            <p:cNvSpPr/>
            <p:nvPr/>
          </p:nvSpPr>
          <p:spPr>
            <a:xfrm>
              <a:off x="6183534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9" name="Google Shape;4329;p43"/>
            <p:cNvSpPr/>
            <p:nvPr/>
          </p:nvSpPr>
          <p:spPr>
            <a:xfrm>
              <a:off x="6116383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6" y="19622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0" name="Google Shape;4330;p43"/>
            <p:cNvSpPr/>
            <p:nvPr/>
          </p:nvSpPr>
          <p:spPr>
            <a:xfrm>
              <a:off x="6049136" y="1657254"/>
              <a:ext cx="25336" cy="23145"/>
            </a:xfrm>
            <a:custGeom>
              <a:avLst/>
              <a:gdLst/>
              <a:ahLst/>
              <a:cxnLst/>
              <a:rect l="l" t="t" r="r" b="b"/>
              <a:pathLst>
                <a:path w="25336" h="23145" extrusionOk="0">
                  <a:moveTo>
                    <a:pt x="5334" y="476"/>
                  </a:moveTo>
                  <a:cubicBezTo>
                    <a:pt x="2191" y="2762"/>
                    <a:pt x="0" y="6286"/>
                    <a:pt x="0" y="10477"/>
                  </a:cubicBezTo>
                  <a:cubicBezTo>
                    <a:pt x="0" y="17526"/>
                    <a:pt x="5715" y="23146"/>
                    <a:pt x="12668" y="23146"/>
                  </a:cubicBezTo>
                  <a:cubicBezTo>
                    <a:pt x="19622" y="23146"/>
                    <a:pt x="25337" y="17431"/>
                    <a:pt x="25337" y="10477"/>
                  </a:cubicBezTo>
                  <a:cubicBezTo>
                    <a:pt x="25337" y="6001"/>
                    <a:pt x="22860" y="2286"/>
                    <a:pt x="19431" y="0"/>
                  </a:cubicBezTo>
                  <a:cubicBezTo>
                    <a:pt x="17336" y="190"/>
                    <a:pt x="15335" y="571"/>
                    <a:pt x="13240" y="571"/>
                  </a:cubicBezTo>
                  <a:cubicBezTo>
                    <a:pt x="10573" y="571"/>
                    <a:pt x="7906" y="571"/>
                    <a:pt x="5334" y="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1" name="Google Shape;4331;p43"/>
            <p:cNvSpPr/>
            <p:nvPr/>
          </p:nvSpPr>
          <p:spPr>
            <a:xfrm>
              <a:off x="6183534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2" name="Google Shape;4332;p43"/>
            <p:cNvSpPr/>
            <p:nvPr/>
          </p:nvSpPr>
          <p:spPr>
            <a:xfrm>
              <a:off x="6116383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3" name="Google Shape;4333;p43"/>
            <p:cNvSpPr/>
            <p:nvPr/>
          </p:nvSpPr>
          <p:spPr>
            <a:xfrm>
              <a:off x="6015609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4" name="Google Shape;4334;p43"/>
            <p:cNvSpPr/>
            <p:nvPr/>
          </p:nvSpPr>
          <p:spPr>
            <a:xfrm>
              <a:off x="5948457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9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9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5" name="Google Shape;4335;p43"/>
            <p:cNvSpPr/>
            <p:nvPr/>
          </p:nvSpPr>
          <p:spPr>
            <a:xfrm>
              <a:off x="5981985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6" name="Google Shape;4336;p43"/>
            <p:cNvSpPr/>
            <p:nvPr/>
          </p:nvSpPr>
          <p:spPr>
            <a:xfrm>
              <a:off x="6049232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7" name="Google Shape;4337;p43"/>
            <p:cNvSpPr/>
            <p:nvPr/>
          </p:nvSpPr>
          <p:spPr>
            <a:xfrm>
              <a:off x="5981985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8" name="Google Shape;4338;p43"/>
            <p:cNvSpPr/>
            <p:nvPr/>
          </p:nvSpPr>
          <p:spPr>
            <a:xfrm>
              <a:off x="5881211" y="1589341"/>
              <a:ext cx="25336" cy="23907"/>
            </a:xfrm>
            <a:custGeom>
              <a:avLst/>
              <a:gdLst/>
              <a:ahLst/>
              <a:cxnLst/>
              <a:rect l="l" t="t" r="r" b="b"/>
              <a:pathLst>
                <a:path w="25336" h="23907" extrusionOk="0">
                  <a:moveTo>
                    <a:pt x="7144" y="0"/>
                  </a:moveTo>
                  <a:cubicBezTo>
                    <a:pt x="2953" y="2095"/>
                    <a:pt x="0" y="6286"/>
                    <a:pt x="0" y="11240"/>
                  </a:cubicBezTo>
                  <a:cubicBezTo>
                    <a:pt x="0" y="18288"/>
                    <a:pt x="5715" y="23908"/>
                    <a:pt x="12668" y="23908"/>
                  </a:cubicBezTo>
                  <a:cubicBezTo>
                    <a:pt x="19621" y="23908"/>
                    <a:pt x="25336" y="18193"/>
                    <a:pt x="25336" y="11240"/>
                  </a:cubicBezTo>
                  <a:cubicBezTo>
                    <a:pt x="25336" y="8382"/>
                    <a:pt x="24193" y="5810"/>
                    <a:pt x="22574" y="3715"/>
                  </a:cubicBezTo>
                  <a:cubicBezTo>
                    <a:pt x="17431" y="2286"/>
                    <a:pt x="12287" y="1048"/>
                    <a:pt x="7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9" name="Google Shape;4339;p43"/>
            <p:cNvSpPr/>
            <p:nvPr/>
          </p:nvSpPr>
          <p:spPr>
            <a:xfrm>
              <a:off x="5814060" y="1588007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6"/>
                    <a:pt x="12668" y="25336"/>
                  </a:cubicBezTo>
                  <a:cubicBezTo>
                    <a:pt x="5672" y="25336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0" name="Google Shape;4340;p43"/>
            <p:cNvSpPr/>
            <p:nvPr/>
          </p:nvSpPr>
          <p:spPr>
            <a:xfrm>
              <a:off x="5881211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6" y="19622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1" name="Google Shape;4341;p43"/>
            <p:cNvSpPr/>
            <p:nvPr/>
          </p:nvSpPr>
          <p:spPr>
            <a:xfrm>
              <a:off x="5814060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2" name="Google Shape;4342;p43"/>
            <p:cNvSpPr/>
            <p:nvPr/>
          </p:nvSpPr>
          <p:spPr>
            <a:xfrm>
              <a:off x="5914834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3" name="Google Shape;4343;p43"/>
            <p:cNvSpPr/>
            <p:nvPr/>
          </p:nvSpPr>
          <p:spPr>
            <a:xfrm>
              <a:off x="5847588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6" y="19622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4" name="Google Shape;4344;p43"/>
            <p:cNvSpPr/>
            <p:nvPr/>
          </p:nvSpPr>
          <p:spPr>
            <a:xfrm>
              <a:off x="5914834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5" name="Google Shape;4345;p43"/>
            <p:cNvSpPr/>
            <p:nvPr/>
          </p:nvSpPr>
          <p:spPr>
            <a:xfrm>
              <a:off x="5847588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6" name="Google Shape;4346;p43"/>
            <p:cNvSpPr/>
            <p:nvPr/>
          </p:nvSpPr>
          <p:spPr>
            <a:xfrm>
              <a:off x="5746813" y="1592579"/>
              <a:ext cx="25336" cy="20764"/>
            </a:xfrm>
            <a:custGeom>
              <a:avLst/>
              <a:gdLst/>
              <a:ahLst/>
              <a:cxnLst/>
              <a:rect l="l" t="t" r="r" b="b"/>
              <a:pathLst>
                <a:path w="25336" h="20764" extrusionOk="0">
                  <a:moveTo>
                    <a:pt x="286" y="6858"/>
                  </a:moveTo>
                  <a:cubicBezTo>
                    <a:pt x="286" y="6858"/>
                    <a:pt x="0" y="7620"/>
                    <a:pt x="0" y="8096"/>
                  </a:cubicBezTo>
                  <a:cubicBezTo>
                    <a:pt x="0" y="15145"/>
                    <a:pt x="5715" y="20764"/>
                    <a:pt x="12668" y="20764"/>
                  </a:cubicBezTo>
                  <a:cubicBezTo>
                    <a:pt x="19621" y="20764"/>
                    <a:pt x="25337" y="15049"/>
                    <a:pt x="25337" y="8096"/>
                  </a:cubicBezTo>
                  <a:cubicBezTo>
                    <a:pt x="25337" y="4953"/>
                    <a:pt x="24098" y="2286"/>
                    <a:pt x="22288" y="0"/>
                  </a:cubicBezTo>
                  <a:cubicBezTo>
                    <a:pt x="14859" y="1905"/>
                    <a:pt x="7525" y="4191"/>
                    <a:pt x="286" y="67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7" name="Google Shape;4347;p43"/>
            <p:cNvSpPr/>
            <p:nvPr/>
          </p:nvSpPr>
          <p:spPr>
            <a:xfrm>
              <a:off x="5746908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8" name="Google Shape;4348;p43"/>
            <p:cNvSpPr/>
            <p:nvPr/>
          </p:nvSpPr>
          <p:spPr>
            <a:xfrm>
              <a:off x="5679662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9" name="Google Shape;4349;p43"/>
            <p:cNvSpPr/>
            <p:nvPr/>
          </p:nvSpPr>
          <p:spPr>
            <a:xfrm>
              <a:off x="5780436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0" name="Google Shape;4350;p43"/>
            <p:cNvSpPr/>
            <p:nvPr/>
          </p:nvSpPr>
          <p:spPr>
            <a:xfrm>
              <a:off x="5713285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1" name="Google Shape;4351;p43"/>
            <p:cNvSpPr/>
            <p:nvPr/>
          </p:nvSpPr>
          <p:spPr>
            <a:xfrm>
              <a:off x="5780436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2" name="Google Shape;4352;p43"/>
            <p:cNvSpPr/>
            <p:nvPr/>
          </p:nvSpPr>
          <p:spPr>
            <a:xfrm>
              <a:off x="5713285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3" name="Google Shape;4353;p43"/>
            <p:cNvSpPr/>
            <p:nvPr/>
          </p:nvSpPr>
          <p:spPr>
            <a:xfrm>
              <a:off x="5612510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4" name="Google Shape;4354;p43"/>
            <p:cNvSpPr/>
            <p:nvPr/>
          </p:nvSpPr>
          <p:spPr>
            <a:xfrm>
              <a:off x="5646134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12002" y="0"/>
                    <a:pt x="11525" y="286"/>
                    <a:pt x="10859" y="381"/>
                  </a:cubicBezTo>
                  <a:cubicBezTo>
                    <a:pt x="7239" y="3905"/>
                    <a:pt x="3715" y="7525"/>
                    <a:pt x="286" y="11144"/>
                  </a:cubicBezTo>
                  <a:cubicBezTo>
                    <a:pt x="286" y="11716"/>
                    <a:pt x="0" y="12097"/>
                    <a:pt x="0" y="12668"/>
                  </a:cubicBezTo>
                  <a:cubicBezTo>
                    <a:pt x="0" y="19717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5" name="Google Shape;4355;p43"/>
            <p:cNvSpPr/>
            <p:nvPr/>
          </p:nvSpPr>
          <p:spPr>
            <a:xfrm>
              <a:off x="5646134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6" name="Google Shape;4356;p43"/>
            <p:cNvSpPr/>
            <p:nvPr/>
          </p:nvSpPr>
          <p:spPr>
            <a:xfrm>
              <a:off x="5581650" y="1789556"/>
              <a:ext cx="22574" cy="25336"/>
            </a:xfrm>
            <a:custGeom>
              <a:avLst/>
              <a:gdLst/>
              <a:ahLst/>
              <a:cxnLst/>
              <a:rect l="l" t="t" r="r" b="b"/>
              <a:pathLst>
                <a:path w="22574" h="25336" extrusionOk="0">
                  <a:moveTo>
                    <a:pt x="9906" y="25336"/>
                  </a:moveTo>
                  <a:cubicBezTo>
                    <a:pt x="16954" y="25336"/>
                    <a:pt x="22574" y="19621"/>
                    <a:pt x="22574" y="12668"/>
                  </a:cubicBezTo>
                  <a:cubicBezTo>
                    <a:pt x="22574" y="5715"/>
                    <a:pt x="16859" y="0"/>
                    <a:pt x="9906" y="0"/>
                  </a:cubicBezTo>
                  <a:cubicBezTo>
                    <a:pt x="6953" y="0"/>
                    <a:pt x="4381" y="1143"/>
                    <a:pt x="2191" y="2857"/>
                  </a:cubicBezTo>
                  <a:cubicBezTo>
                    <a:pt x="1238" y="8572"/>
                    <a:pt x="476" y="14383"/>
                    <a:pt x="0" y="20288"/>
                  </a:cubicBezTo>
                  <a:cubicBezTo>
                    <a:pt x="2286" y="23336"/>
                    <a:pt x="5810" y="25336"/>
                    <a:pt x="9906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6AE4B3F5-EACE-635F-85FA-A6F49BFEC999}"/>
              </a:ext>
            </a:extLst>
          </p:cNvPr>
          <p:cNvCxnSpPr>
            <a:cxnSpLocks/>
          </p:cNvCxnSpPr>
          <p:nvPr/>
        </p:nvCxnSpPr>
        <p:spPr>
          <a:xfrm>
            <a:off x="0" y="682888"/>
            <a:ext cx="7264375" cy="0"/>
          </a:xfrm>
          <a:prstGeom prst="line">
            <a:avLst/>
          </a:prstGeom>
          <a:ln w="15875" cmpd="sng">
            <a:solidFill>
              <a:srgbClr val="08A1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48E369C-2AD9-081B-C445-EECBC75F09B9}"/>
              </a:ext>
            </a:extLst>
          </p:cNvPr>
          <p:cNvSpPr txBox="1"/>
          <p:nvPr/>
        </p:nvSpPr>
        <p:spPr>
          <a:xfrm>
            <a:off x="521366" y="689501"/>
            <a:ext cx="6441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>
              <a:buSzPts val="1100"/>
              <a:buNone/>
            </a:pPr>
            <a:r>
              <a:rPr lang="ru-RU" dirty="0">
                <a:solidFill>
                  <a:srgbClr val="FFC000"/>
                </a:solidFill>
                <a:latin typeface="Bahnschrift Light" panose="020B0502040204020203" pitchFamily="34" charset="0"/>
              </a:rPr>
              <a:t>Проведя анализ нашей целевой аудитории, мы выявили </a:t>
            </a:r>
            <a:r>
              <a:rPr lang="ru-RU" dirty="0" smtClean="0">
                <a:solidFill>
                  <a:srgbClr val="FFC000"/>
                </a:solidFill>
                <a:latin typeface="Bahnschrift Light" panose="020B0502040204020203" pitchFamily="34" charset="0"/>
              </a:rPr>
              <a:t>что целевой аудиторией нашего проекта являются, а также выявили «Ядро ЦА»</a:t>
            </a:r>
            <a:endParaRPr lang="ru-RU" dirty="0">
              <a:solidFill>
                <a:srgbClr val="FFC000"/>
              </a:solidFill>
              <a:latin typeface="Bahnschrift Light" panose="020B0502040204020203" pitchFamily="34" charset="0"/>
            </a:endParaRPr>
          </a:p>
        </p:txBody>
      </p:sp>
      <p:grpSp>
        <p:nvGrpSpPr>
          <p:cNvPr id="252" name="Группа 251">
            <a:extLst>
              <a:ext uri="{FF2B5EF4-FFF2-40B4-BE49-F238E27FC236}">
                <a16:creationId xmlns:a16="http://schemas.microsoft.com/office/drawing/2014/main" id="{EE487239-9000-1770-CA48-24B3A24BB7D8}"/>
              </a:ext>
            </a:extLst>
          </p:cNvPr>
          <p:cNvGrpSpPr/>
          <p:nvPr/>
        </p:nvGrpSpPr>
        <p:grpSpPr>
          <a:xfrm>
            <a:off x="536917" y="1932392"/>
            <a:ext cx="457200" cy="457200"/>
            <a:chOff x="1249135" y="1470574"/>
            <a:chExt cx="457200" cy="457200"/>
          </a:xfrm>
          <a:noFill/>
        </p:grpSpPr>
        <p:sp>
          <p:nvSpPr>
            <p:cNvPr id="253" name="Овал 252">
              <a:extLst>
                <a:ext uri="{FF2B5EF4-FFF2-40B4-BE49-F238E27FC236}">
                  <a16:creationId xmlns:a16="http://schemas.microsoft.com/office/drawing/2014/main" id="{6686E6AF-AA23-4DC6-60AF-65A179A12467}"/>
                </a:ext>
              </a:extLst>
            </p:cNvPr>
            <p:cNvSpPr/>
            <p:nvPr/>
          </p:nvSpPr>
          <p:spPr>
            <a:xfrm>
              <a:off x="1249135" y="1470574"/>
              <a:ext cx="457200" cy="457200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D1DF4777-BE8F-5FA9-F577-FAF4EE257AE7}"/>
                </a:ext>
              </a:extLst>
            </p:cNvPr>
            <p:cNvSpPr txBox="1"/>
            <p:nvPr/>
          </p:nvSpPr>
          <p:spPr>
            <a:xfrm>
              <a:off x="1311314" y="1499119"/>
              <a:ext cx="385496" cy="400110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rgbClr val="FFC000"/>
                  </a:solidFill>
                  <a:latin typeface="Bahnschrift Light" panose="020B0502040204020203" pitchFamily="34" charset="0"/>
                </a:rPr>
                <a:t>2</a:t>
              </a:r>
            </a:p>
          </p:txBody>
        </p:sp>
      </p:grpSp>
      <p:grpSp>
        <p:nvGrpSpPr>
          <p:cNvPr id="255" name="Группа 254">
            <a:extLst>
              <a:ext uri="{FF2B5EF4-FFF2-40B4-BE49-F238E27FC236}">
                <a16:creationId xmlns:a16="http://schemas.microsoft.com/office/drawing/2014/main" id="{11C85625-CC0F-1BE7-4307-4E43AC3B276C}"/>
              </a:ext>
            </a:extLst>
          </p:cNvPr>
          <p:cNvGrpSpPr/>
          <p:nvPr/>
        </p:nvGrpSpPr>
        <p:grpSpPr>
          <a:xfrm>
            <a:off x="527392" y="2524835"/>
            <a:ext cx="457200" cy="457200"/>
            <a:chOff x="1258660" y="1470574"/>
            <a:chExt cx="457200" cy="457200"/>
          </a:xfrm>
        </p:grpSpPr>
        <p:sp>
          <p:nvSpPr>
            <p:cNvPr id="256" name="Овал 255">
              <a:extLst>
                <a:ext uri="{FF2B5EF4-FFF2-40B4-BE49-F238E27FC236}">
                  <a16:creationId xmlns:a16="http://schemas.microsoft.com/office/drawing/2014/main" id="{B64E8B9E-342E-2B7B-3661-BFE7BA8E6CB4}"/>
                </a:ext>
              </a:extLst>
            </p:cNvPr>
            <p:cNvSpPr/>
            <p:nvPr/>
          </p:nvSpPr>
          <p:spPr>
            <a:xfrm>
              <a:off x="1258660" y="1470574"/>
              <a:ext cx="457200" cy="45720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EE97478C-F8D9-5321-5E10-6E41CAA1FF92}"/>
                </a:ext>
              </a:extLst>
            </p:cNvPr>
            <p:cNvSpPr txBox="1"/>
            <p:nvPr/>
          </p:nvSpPr>
          <p:spPr>
            <a:xfrm>
              <a:off x="1330364" y="1499119"/>
              <a:ext cx="385496" cy="40011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rgbClr val="FFC000"/>
                  </a:solidFill>
                  <a:latin typeface="Bahnschrift Light" panose="020B0502040204020203" pitchFamily="34" charset="0"/>
                </a:rPr>
                <a:t>3</a:t>
              </a:r>
            </a:p>
          </p:txBody>
        </p:sp>
      </p:grpSp>
      <p:grpSp>
        <p:nvGrpSpPr>
          <p:cNvPr id="258" name="Группа 257">
            <a:extLst>
              <a:ext uri="{FF2B5EF4-FFF2-40B4-BE49-F238E27FC236}">
                <a16:creationId xmlns:a16="http://schemas.microsoft.com/office/drawing/2014/main" id="{11C85625-CC0F-1BE7-4307-4E43AC3B276C}"/>
              </a:ext>
            </a:extLst>
          </p:cNvPr>
          <p:cNvGrpSpPr/>
          <p:nvPr/>
        </p:nvGrpSpPr>
        <p:grpSpPr>
          <a:xfrm>
            <a:off x="538277" y="3102347"/>
            <a:ext cx="457200" cy="457200"/>
            <a:chOff x="1258660" y="1470574"/>
            <a:chExt cx="457200" cy="457200"/>
          </a:xfrm>
        </p:grpSpPr>
        <p:sp>
          <p:nvSpPr>
            <p:cNvPr id="259" name="Овал 258">
              <a:extLst>
                <a:ext uri="{FF2B5EF4-FFF2-40B4-BE49-F238E27FC236}">
                  <a16:creationId xmlns:a16="http://schemas.microsoft.com/office/drawing/2014/main" id="{B64E8B9E-342E-2B7B-3661-BFE7BA8E6CB4}"/>
                </a:ext>
              </a:extLst>
            </p:cNvPr>
            <p:cNvSpPr/>
            <p:nvPr/>
          </p:nvSpPr>
          <p:spPr>
            <a:xfrm>
              <a:off x="1258660" y="1470574"/>
              <a:ext cx="457200" cy="45720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0" name="TextBox 259">
              <a:extLst>
                <a:ext uri="{FF2B5EF4-FFF2-40B4-BE49-F238E27FC236}">
                  <a16:creationId xmlns:a16="http://schemas.microsoft.com/office/drawing/2014/main" id="{EE97478C-F8D9-5321-5E10-6E41CAA1FF92}"/>
                </a:ext>
              </a:extLst>
            </p:cNvPr>
            <p:cNvSpPr txBox="1"/>
            <p:nvPr/>
          </p:nvSpPr>
          <p:spPr>
            <a:xfrm>
              <a:off x="1330364" y="1499119"/>
              <a:ext cx="385496" cy="40011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FFC000"/>
                  </a:solidFill>
                  <a:latin typeface="Bahnschrift Light" panose="020B0502040204020203" pitchFamily="34" charset="0"/>
                </a:rPr>
                <a:t>4</a:t>
              </a:r>
              <a:endParaRPr lang="ru-RU" sz="2000" b="1" dirty="0">
                <a:solidFill>
                  <a:srgbClr val="FFC000"/>
                </a:solidFill>
                <a:latin typeface="Bahnschrift Light" panose="020B0502040204020203" pitchFamily="34" charset="0"/>
              </a:endParaRPr>
            </a:p>
          </p:txBody>
        </p:sp>
      </p:grpSp>
      <p:sp>
        <p:nvSpPr>
          <p:cNvPr id="264" name="TextBox 263">
            <a:extLst>
              <a:ext uri="{FF2B5EF4-FFF2-40B4-BE49-F238E27FC236}">
                <a16:creationId xmlns:a16="http://schemas.microsoft.com/office/drawing/2014/main" id="{F94EA856-8AF1-6C0C-264E-0C83FDDBD554}"/>
              </a:ext>
            </a:extLst>
          </p:cNvPr>
          <p:cNvSpPr txBox="1"/>
          <p:nvPr/>
        </p:nvSpPr>
        <p:spPr>
          <a:xfrm>
            <a:off x="981799" y="1441075"/>
            <a:ext cx="30909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/>
            <a:r>
              <a:rPr lang="ru-RU" dirty="0" smtClean="0">
                <a:latin typeface="Bahnschrift Light" panose="020B0502040204020203" pitchFamily="34" charset="0"/>
              </a:rPr>
              <a:t>Учащиеся 5-11 классов</a:t>
            </a:r>
            <a:endParaRPr lang="ru-RU" b="1" dirty="0">
              <a:latin typeface="Bahnschrift Light" panose="020B0502040204020203" pitchFamily="34" charset="0"/>
            </a:endParaRPr>
          </a:p>
        </p:txBody>
      </p:sp>
      <p:grpSp>
        <p:nvGrpSpPr>
          <p:cNvPr id="265" name="Группа 264">
            <a:extLst>
              <a:ext uri="{FF2B5EF4-FFF2-40B4-BE49-F238E27FC236}">
                <a16:creationId xmlns:a16="http://schemas.microsoft.com/office/drawing/2014/main" id="{AADC3E83-B1D5-D571-3105-46E00B924AE6}"/>
              </a:ext>
            </a:extLst>
          </p:cNvPr>
          <p:cNvGrpSpPr/>
          <p:nvPr/>
        </p:nvGrpSpPr>
        <p:grpSpPr>
          <a:xfrm>
            <a:off x="514804" y="1381883"/>
            <a:ext cx="461518" cy="457200"/>
            <a:chOff x="1249904" y="1499119"/>
            <a:chExt cx="461518" cy="457200"/>
          </a:xfrm>
        </p:grpSpPr>
        <p:sp>
          <p:nvSpPr>
            <p:cNvPr id="266" name="Овал 265">
              <a:extLst>
                <a:ext uri="{FF2B5EF4-FFF2-40B4-BE49-F238E27FC236}">
                  <a16:creationId xmlns:a16="http://schemas.microsoft.com/office/drawing/2014/main" id="{CC8DF74E-F7D0-85C3-7327-B986BF028E10}"/>
                </a:ext>
              </a:extLst>
            </p:cNvPr>
            <p:cNvSpPr/>
            <p:nvPr/>
          </p:nvSpPr>
          <p:spPr>
            <a:xfrm>
              <a:off x="1249904" y="1499119"/>
              <a:ext cx="457200" cy="45720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43222D25-85E2-D90F-7AB0-2AA8717C4F31}"/>
                </a:ext>
              </a:extLst>
            </p:cNvPr>
            <p:cNvSpPr txBox="1"/>
            <p:nvPr/>
          </p:nvSpPr>
          <p:spPr>
            <a:xfrm>
              <a:off x="1325926" y="1512145"/>
              <a:ext cx="385496" cy="40011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rgbClr val="FFC000"/>
                  </a:solidFill>
                  <a:latin typeface="Bahnschrift Light" panose="020B0502040204020203" pitchFamily="34" charset="0"/>
                </a:rPr>
                <a:t>1</a:t>
              </a:r>
            </a:p>
          </p:txBody>
        </p:sp>
      </p:grpSp>
      <p:sp>
        <p:nvSpPr>
          <p:cNvPr id="268" name="TextBox 267">
            <a:extLst>
              <a:ext uri="{FF2B5EF4-FFF2-40B4-BE49-F238E27FC236}">
                <a16:creationId xmlns:a16="http://schemas.microsoft.com/office/drawing/2014/main" id="{F94EA856-8AF1-6C0C-264E-0C83FDDBD554}"/>
              </a:ext>
            </a:extLst>
          </p:cNvPr>
          <p:cNvSpPr txBox="1"/>
          <p:nvPr/>
        </p:nvSpPr>
        <p:spPr>
          <a:xfrm>
            <a:off x="994117" y="2014879"/>
            <a:ext cx="3279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/>
            <a:r>
              <a:rPr lang="ru-RU" dirty="0" smtClean="0">
                <a:latin typeface="Bahnschrift Light" panose="020B0502040204020203" pitchFamily="34" charset="0"/>
              </a:rPr>
              <a:t>Учащиеся 8-9 классов сдающие ОГЭ</a:t>
            </a:r>
            <a:endParaRPr lang="ru-RU" b="1" dirty="0">
              <a:latin typeface="Bahnschrift Light" panose="020B0502040204020203" pitchFamily="34" charset="0"/>
            </a:endParaRP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F94EA856-8AF1-6C0C-264E-0C83FDDBD554}"/>
              </a:ext>
            </a:extLst>
          </p:cNvPr>
          <p:cNvSpPr txBox="1"/>
          <p:nvPr/>
        </p:nvSpPr>
        <p:spPr>
          <a:xfrm>
            <a:off x="994117" y="2577372"/>
            <a:ext cx="3367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/>
            <a:r>
              <a:rPr lang="ru-RU" dirty="0" smtClean="0">
                <a:latin typeface="Bahnschrift Light" panose="020B0502040204020203" pitchFamily="34" charset="0"/>
              </a:rPr>
              <a:t>Учащиеся 10-11 классов сдающие ЕГЭ</a:t>
            </a:r>
            <a:endParaRPr lang="ru-RU" b="1" dirty="0">
              <a:latin typeface="Bahnschrift Light" panose="020B0502040204020203" pitchFamily="34" charset="0"/>
            </a:endParaRP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F94EA856-8AF1-6C0C-264E-0C83FDDBD554}"/>
              </a:ext>
            </a:extLst>
          </p:cNvPr>
          <p:cNvSpPr txBox="1"/>
          <p:nvPr/>
        </p:nvSpPr>
        <p:spPr>
          <a:xfrm>
            <a:off x="981798" y="3177058"/>
            <a:ext cx="30909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/>
            <a:r>
              <a:rPr lang="ru-RU" dirty="0" smtClean="0">
                <a:latin typeface="Bahnschrift Light" panose="020B0502040204020203" pitchFamily="34" charset="0"/>
              </a:rPr>
              <a:t>Студенты </a:t>
            </a:r>
            <a:r>
              <a:rPr lang="ru-RU" dirty="0" err="1" smtClean="0">
                <a:latin typeface="Bahnschrift Light" panose="020B0502040204020203" pitchFamily="34" charset="0"/>
              </a:rPr>
              <a:t>Бакалавриата</a:t>
            </a:r>
            <a:endParaRPr lang="ru-RU" b="1" dirty="0">
              <a:latin typeface="Bahnschrift Light" panose="020B0502040204020203" pitchFamily="34" charset="0"/>
            </a:endParaRP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F94EA856-8AF1-6C0C-264E-0C83FDDBD554}"/>
              </a:ext>
            </a:extLst>
          </p:cNvPr>
          <p:cNvSpPr txBox="1"/>
          <p:nvPr/>
        </p:nvSpPr>
        <p:spPr>
          <a:xfrm>
            <a:off x="1028212" y="3694104"/>
            <a:ext cx="3090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/>
            <a:r>
              <a:rPr lang="ru-RU" dirty="0" smtClean="0">
                <a:latin typeface="Bahnschrift Light" panose="020B0502040204020203" pitchFamily="34" charset="0"/>
              </a:rPr>
              <a:t>Жители России интересующиеся Историей России</a:t>
            </a:r>
            <a:endParaRPr lang="ru-RU" b="1" dirty="0">
              <a:latin typeface="Bahnschrift Light" panose="020B0502040204020203" pitchFamily="34" charset="0"/>
            </a:endParaRP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F94EA856-8AF1-6C0C-264E-0C83FDDBD554}"/>
              </a:ext>
            </a:extLst>
          </p:cNvPr>
          <p:cNvSpPr txBox="1"/>
          <p:nvPr/>
        </p:nvSpPr>
        <p:spPr>
          <a:xfrm>
            <a:off x="1010261" y="4389380"/>
            <a:ext cx="30909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/>
            <a:r>
              <a:rPr lang="ru-RU" dirty="0" err="1" smtClean="0">
                <a:latin typeface="Bahnschrift Light" panose="020B0502040204020203" pitchFamily="34" charset="0"/>
              </a:rPr>
              <a:t>Иммагранты</a:t>
            </a:r>
            <a:endParaRPr lang="ru-RU" b="1" dirty="0">
              <a:latin typeface="Bahnschrift Light" panose="020B0502040204020203" pitchFamily="34" charset="0"/>
            </a:endParaRPr>
          </a:p>
        </p:txBody>
      </p:sp>
      <p:grpSp>
        <p:nvGrpSpPr>
          <p:cNvPr id="273" name="Группа 272">
            <a:extLst>
              <a:ext uri="{FF2B5EF4-FFF2-40B4-BE49-F238E27FC236}">
                <a16:creationId xmlns:a16="http://schemas.microsoft.com/office/drawing/2014/main" id="{11C85625-CC0F-1BE7-4307-4E43AC3B276C}"/>
              </a:ext>
            </a:extLst>
          </p:cNvPr>
          <p:cNvGrpSpPr/>
          <p:nvPr/>
        </p:nvGrpSpPr>
        <p:grpSpPr>
          <a:xfrm>
            <a:off x="532372" y="3710542"/>
            <a:ext cx="457200" cy="457200"/>
            <a:chOff x="1258660" y="1470574"/>
            <a:chExt cx="457200" cy="457200"/>
          </a:xfrm>
        </p:grpSpPr>
        <p:sp>
          <p:nvSpPr>
            <p:cNvPr id="274" name="Овал 273">
              <a:extLst>
                <a:ext uri="{FF2B5EF4-FFF2-40B4-BE49-F238E27FC236}">
                  <a16:creationId xmlns:a16="http://schemas.microsoft.com/office/drawing/2014/main" id="{B64E8B9E-342E-2B7B-3661-BFE7BA8E6CB4}"/>
                </a:ext>
              </a:extLst>
            </p:cNvPr>
            <p:cNvSpPr/>
            <p:nvPr/>
          </p:nvSpPr>
          <p:spPr>
            <a:xfrm>
              <a:off x="1258660" y="1470574"/>
              <a:ext cx="457200" cy="45720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id="{EE97478C-F8D9-5321-5E10-6E41CAA1FF92}"/>
                </a:ext>
              </a:extLst>
            </p:cNvPr>
            <p:cNvSpPr txBox="1"/>
            <p:nvPr/>
          </p:nvSpPr>
          <p:spPr>
            <a:xfrm>
              <a:off x="1330364" y="1499119"/>
              <a:ext cx="385496" cy="40011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rgbClr val="FFC000"/>
                  </a:solidFill>
                  <a:latin typeface="Bahnschrift Light" panose="020B0502040204020203" pitchFamily="34" charset="0"/>
                </a:rPr>
                <a:t>5</a:t>
              </a:r>
              <a:endParaRPr lang="ru-RU" sz="2000" b="1" dirty="0">
                <a:solidFill>
                  <a:srgbClr val="FFC000"/>
                </a:solidFill>
                <a:latin typeface="Bahnschrift Light" panose="020B0502040204020203" pitchFamily="34" charset="0"/>
              </a:endParaRPr>
            </a:p>
          </p:txBody>
        </p:sp>
      </p:grpSp>
      <p:grpSp>
        <p:nvGrpSpPr>
          <p:cNvPr id="276" name="Группа 275">
            <a:extLst>
              <a:ext uri="{FF2B5EF4-FFF2-40B4-BE49-F238E27FC236}">
                <a16:creationId xmlns:a16="http://schemas.microsoft.com/office/drawing/2014/main" id="{11C85625-CC0F-1BE7-4307-4E43AC3B276C}"/>
              </a:ext>
            </a:extLst>
          </p:cNvPr>
          <p:cNvGrpSpPr/>
          <p:nvPr/>
        </p:nvGrpSpPr>
        <p:grpSpPr>
          <a:xfrm>
            <a:off x="532372" y="4319574"/>
            <a:ext cx="457200" cy="457200"/>
            <a:chOff x="1258660" y="1470574"/>
            <a:chExt cx="457200" cy="457200"/>
          </a:xfrm>
        </p:grpSpPr>
        <p:sp>
          <p:nvSpPr>
            <p:cNvPr id="277" name="Овал 276">
              <a:extLst>
                <a:ext uri="{FF2B5EF4-FFF2-40B4-BE49-F238E27FC236}">
                  <a16:creationId xmlns:a16="http://schemas.microsoft.com/office/drawing/2014/main" id="{B64E8B9E-342E-2B7B-3661-BFE7BA8E6CB4}"/>
                </a:ext>
              </a:extLst>
            </p:cNvPr>
            <p:cNvSpPr/>
            <p:nvPr/>
          </p:nvSpPr>
          <p:spPr>
            <a:xfrm>
              <a:off x="1258660" y="1470574"/>
              <a:ext cx="457200" cy="45720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8" name="TextBox 277">
              <a:extLst>
                <a:ext uri="{FF2B5EF4-FFF2-40B4-BE49-F238E27FC236}">
                  <a16:creationId xmlns:a16="http://schemas.microsoft.com/office/drawing/2014/main" id="{EE97478C-F8D9-5321-5E10-6E41CAA1FF92}"/>
                </a:ext>
              </a:extLst>
            </p:cNvPr>
            <p:cNvSpPr txBox="1"/>
            <p:nvPr/>
          </p:nvSpPr>
          <p:spPr>
            <a:xfrm>
              <a:off x="1330364" y="1499119"/>
              <a:ext cx="385496" cy="40011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FFC000"/>
                  </a:solidFill>
                  <a:latin typeface="Bahnschrift Light" panose="020B0502040204020203" pitchFamily="34" charset="0"/>
                </a:rPr>
                <a:t>6</a:t>
              </a:r>
              <a:endParaRPr lang="ru-RU" sz="2000" b="1" dirty="0">
                <a:solidFill>
                  <a:srgbClr val="FFC000"/>
                </a:solidFill>
                <a:latin typeface="Bahnschrift Light" panose="020B0502040204020203" pitchFamily="34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3001618" y="4319573"/>
            <a:ext cx="3217954" cy="5969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66999" y="1003625"/>
            <a:ext cx="402546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0"/>
            <a:endParaRPr lang="ru-RU" b="1" dirty="0" smtClean="0">
              <a:solidFill>
                <a:schemeClr val="tx1"/>
              </a:solidFill>
              <a:latin typeface="Bahnschrift Light" panose="020B0502040204020203" pitchFamily="34" charset="0"/>
            </a:endParaRPr>
          </a:p>
          <a:p>
            <a:pPr marL="0" lvl="0" indent="0"/>
            <a:endParaRPr lang="ru-RU" b="1" dirty="0" smtClean="0">
              <a:latin typeface="Bahnschrift Light" panose="020B0502040204020203" pitchFamily="34" charset="0"/>
            </a:endParaRPr>
          </a:p>
          <a:p>
            <a:pPr marL="0" lvl="0" indent="0"/>
            <a:r>
              <a:rPr lang="ru-RU" dirty="0" smtClean="0">
                <a:latin typeface="Bahnschrift Light" panose="020B0502040204020203" pitchFamily="34" charset="0"/>
              </a:rPr>
              <a:t>Учащиеся 16-18 лет готовящиеся к экзаменам</a:t>
            </a:r>
            <a:endParaRPr lang="ru-RU" dirty="0">
              <a:latin typeface="Bahnschrift Light" panose="020B0502040204020203" pitchFamily="34" charset="0"/>
            </a:endParaRPr>
          </a:p>
        </p:txBody>
      </p:sp>
      <p:grpSp>
        <p:nvGrpSpPr>
          <p:cNvPr id="281" name="Группа 280">
            <a:extLst>
              <a:ext uri="{FF2B5EF4-FFF2-40B4-BE49-F238E27FC236}">
                <a16:creationId xmlns:a16="http://schemas.microsoft.com/office/drawing/2014/main" id="{AADC3E83-B1D5-D571-3105-46E00B924AE6}"/>
              </a:ext>
            </a:extLst>
          </p:cNvPr>
          <p:cNvGrpSpPr/>
          <p:nvPr/>
        </p:nvGrpSpPr>
        <p:grpSpPr>
          <a:xfrm>
            <a:off x="4577820" y="1366363"/>
            <a:ext cx="461518" cy="457200"/>
            <a:chOff x="1249904" y="1499119"/>
            <a:chExt cx="461518" cy="457200"/>
          </a:xfrm>
        </p:grpSpPr>
        <p:sp>
          <p:nvSpPr>
            <p:cNvPr id="282" name="Овал 281">
              <a:extLst>
                <a:ext uri="{FF2B5EF4-FFF2-40B4-BE49-F238E27FC236}">
                  <a16:creationId xmlns:a16="http://schemas.microsoft.com/office/drawing/2014/main" id="{CC8DF74E-F7D0-85C3-7327-B986BF028E10}"/>
                </a:ext>
              </a:extLst>
            </p:cNvPr>
            <p:cNvSpPr/>
            <p:nvPr/>
          </p:nvSpPr>
          <p:spPr>
            <a:xfrm>
              <a:off x="1249904" y="1499119"/>
              <a:ext cx="457200" cy="45720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id="{43222D25-85E2-D90F-7AB0-2AA8717C4F31}"/>
                </a:ext>
              </a:extLst>
            </p:cNvPr>
            <p:cNvSpPr txBox="1"/>
            <p:nvPr/>
          </p:nvSpPr>
          <p:spPr>
            <a:xfrm>
              <a:off x="1325926" y="1512145"/>
              <a:ext cx="385496" cy="40011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rgbClr val="FFC000"/>
                  </a:solidFill>
                  <a:latin typeface="Bahnschrift Light" panose="020B0502040204020203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538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0" name="Google Shape;4090;p43"/>
          <p:cNvSpPr txBox="1">
            <a:spLocks noGrp="1"/>
          </p:cNvSpPr>
          <p:nvPr>
            <p:ph type="title"/>
          </p:nvPr>
        </p:nvSpPr>
        <p:spPr>
          <a:xfrm>
            <a:off x="521365" y="116801"/>
            <a:ext cx="681208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Cheque Black" panose="00000500000000000000" pitchFamily="50" charset="0"/>
              </a:rPr>
              <a:t>Анализ целевой аудитории</a:t>
            </a:r>
            <a:endParaRPr b="1" dirty="0">
              <a:solidFill>
                <a:schemeClr val="tx1"/>
              </a:solidFill>
              <a:latin typeface="Cheque Black" panose="00000500000000000000" pitchFamily="50" charset="0"/>
            </a:endParaRPr>
          </a:p>
        </p:txBody>
      </p:sp>
      <p:grpSp>
        <p:nvGrpSpPr>
          <p:cNvPr id="4092" name="Google Shape;4092;p43"/>
          <p:cNvGrpSpPr/>
          <p:nvPr/>
        </p:nvGrpSpPr>
        <p:grpSpPr>
          <a:xfrm>
            <a:off x="6594565" y="767697"/>
            <a:ext cx="917199" cy="336552"/>
            <a:chOff x="4669603" y="1556169"/>
            <a:chExt cx="917199" cy="336552"/>
          </a:xfrm>
        </p:grpSpPr>
        <p:grpSp>
          <p:nvGrpSpPr>
            <p:cNvPr id="4093" name="Google Shape;4093;p43"/>
            <p:cNvGrpSpPr/>
            <p:nvPr/>
          </p:nvGrpSpPr>
          <p:grpSpPr>
            <a:xfrm>
              <a:off x="4696065" y="1556169"/>
              <a:ext cx="890737" cy="336552"/>
              <a:chOff x="4696065" y="1556169"/>
              <a:chExt cx="890737" cy="336552"/>
            </a:xfrm>
          </p:grpSpPr>
          <p:grpSp>
            <p:nvGrpSpPr>
              <p:cNvPr id="4094" name="Google Shape;4094;p43"/>
              <p:cNvGrpSpPr/>
              <p:nvPr/>
            </p:nvGrpSpPr>
            <p:grpSpPr>
              <a:xfrm>
                <a:off x="4775290" y="1556169"/>
                <a:ext cx="811512" cy="336551"/>
                <a:chOff x="671512" y="2161603"/>
                <a:chExt cx="868299" cy="360140"/>
              </a:xfrm>
            </p:grpSpPr>
            <p:sp>
              <p:nvSpPr>
                <p:cNvPr id="4095" name="Google Shape;4095;p43"/>
                <p:cNvSpPr/>
                <p:nvPr/>
              </p:nvSpPr>
              <p:spPr>
                <a:xfrm>
                  <a:off x="727995" y="2274570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96" name="Google Shape;4096;p43"/>
                <p:cNvSpPr/>
                <p:nvPr/>
              </p:nvSpPr>
              <p:spPr>
                <a:xfrm>
                  <a:off x="727995" y="2387441"/>
                  <a:ext cx="21336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5" extrusionOk="0">
                      <a:moveTo>
                        <a:pt x="10668" y="0"/>
                      </a:move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4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4" y="0"/>
                        <a:pt x="106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97" name="Google Shape;4097;p43"/>
                <p:cNvSpPr/>
                <p:nvPr/>
              </p:nvSpPr>
              <p:spPr>
                <a:xfrm>
                  <a:off x="699706" y="2330958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10668" y="21336"/>
                      </a:moveTo>
                      <a:cubicBezTo>
                        <a:pt x="16573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3" y="0"/>
                        <a:pt x="10668" y="0"/>
                      </a:cubicBez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98" name="Google Shape;4098;p43"/>
                <p:cNvSpPr/>
                <p:nvPr/>
              </p:nvSpPr>
              <p:spPr>
                <a:xfrm>
                  <a:off x="756189" y="2331053"/>
                  <a:ext cx="21335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99" name="Google Shape;4099;p43"/>
                <p:cNvSpPr/>
                <p:nvPr/>
              </p:nvSpPr>
              <p:spPr>
                <a:xfrm>
                  <a:off x="671512" y="2500407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0" name="Google Shape;4100;p43"/>
                <p:cNvSpPr/>
                <p:nvPr/>
              </p:nvSpPr>
              <p:spPr>
                <a:xfrm>
                  <a:off x="727995" y="2500407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1" name="Google Shape;4101;p43"/>
                <p:cNvSpPr/>
                <p:nvPr/>
              </p:nvSpPr>
              <p:spPr>
                <a:xfrm>
                  <a:off x="699706" y="2443924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0" y="10668"/>
                      </a:move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3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3" y="0"/>
                        <a:pt x="10668" y="0"/>
                      </a:cubicBezTo>
                      <a:cubicBezTo>
                        <a:pt x="4763" y="0"/>
                        <a:pt x="0" y="4763"/>
                        <a:pt x="0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2" name="Google Shape;4102;p43"/>
                <p:cNvSpPr/>
                <p:nvPr/>
              </p:nvSpPr>
              <p:spPr>
                <a:xfrm>
                  <a:off x="756189" y="2443924"/>
                  <a:ext cx="21335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3" name="Google Shape;4103;p43"/>
                <p:cNvSpPr/>
                <p:nvPr/>
              </p:nvSpPr>
              <p:spPr>
                <a:xfrm>
                  <a:off x="671512" y="2387441"/>
                  <a:ext cx="21336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5" extrusionOk="0">
                      <a:moveTo>
                        <a:pt x="10668" y="21336"/>
                      </a:moveTo>
                      <a:cubicBezTo>
                        <a:pt x="16574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4" y="0"/>
                        <a:pt x="10668" y="0"/>
                      </a:cubicBez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4" name="Google Shape;4104;p43"/>
                <p:cNvSpPr/>
                <p:nvPr/>
              </p:nvSpPr>
              <p:spPr>
                <a:xfrm>
                  <a:off x="784478" y="2274570"/>
                  <a:ext cx="21336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5" extrusionOk="0">
                      <a:moveTo>
                        <a:pt x="10668" y="0"/>
                      </a:move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4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4" y="0"/>
                        <a:pt x="106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5" name="Google Shape;4105;p43"/>
                <p:cNvSpPr/>
                <p:nvPr/>
              </p:nvSpPr>
              <p:spPr>
                <a:xfrm>
                  <a:off x="840866" y="2274570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6" name="Google Shape;4106;p43"/>
                <p:cNvSpPr/>
                <p:nvPr/>
              </p:nvSpPr>
              <p:spPr>
                <a:xfrm>
                  <a:off x="756189" y="2218086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10668" y="0"/>
                      </a:move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3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3" y="0"/>
                        <a:pt x="106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7" name="Google Shape;4107;p43"/>
                <p:cNvSpPr/>
                <p:nvPr/>
              </p:nvSpPr>
              <p:spPr>
                <a:xfrm>
                  <a:off x="812672" y="2218086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0" y="10668"/>
                      </a:move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3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3" y="0"/>
                        <a:pt x="10668" y="0"/>
                      </a:cubicBezTo>
                      <a:cubicBezTo>
                        <a:pt x="4763" y="0"/>
                        <a:pt x="0" y="4763"/>
                        <a:pt x="0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8" name="Google Shape;4108;p43"/>
                <p:cNvSpPr/>
                <p:nvPr/>
              </p:nvSpPr>
              <p:spPr>
                <a:xfrm>
                  <a:off x="869155" y="2218086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10668" y="21336"/>
                      </a:moveTo>
                      <a:cubicBezTo>
                        <a:pt x="16573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3" y="0"/>
                        <a:pt x="10668" y="0"/>
                      </a:cubicBez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9" name="Google Shape;4109;p43"/>
                <p:cNvSpPr/>
                <p:nvPr/>
              </p:nvSpPr>
              <p:spPr>
                <a:xfrm>
                  <a:off x="840866" y="2161793"/>
                  <a:ext cx="21335" cy="21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145" extrusionOk="0">
                      <a:moveTo>
                        <a:pt x="0" y="10477"/>
                      </a:moveTo>
                      <a:cubicBezTo>
                        <a:pt x="0" y="16383"/>
                        <a:pt x="4763" y="21146"/>
                        <a:pt x="10668" y="21146"/>
                      </a:cubicBezTo>
                      <a:cubicBezTo>
                        <a:pt x="16573" y="21146"/>
                        <a:pt x="21336" y="16383"/>
                        <a:pt x="21336" y="10477"/>
                      </a:cubicBezTo>
                      <a:cubicBezTo>
                        <a:pt x="21336" y="4953"/>
                        <a:pt x="17050" y="476"/>
                        <a:pt x="11620" y="0"/>
                      </a:cubicBezTo>
                      <a:cubicBezTo>
                        <a:pt x="8763" y="952"/>
                        <a:pt x="5810" y="2096"/>
                        <a:pt x="2953" y="3143"/>
                      </a:cubicBezTo>
                      <a:cubicBezTo>
                        <a:pt x="1143" y="5048"/>
                        <a:pt x="0" y="7620"/>
                        <a:pt x="0" y="1038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0" name="Google Shape;4110;p43"/>
                <p:cNvSpPr/>
                <p:nvPr/>
              </p:nvSpPr>
              <p:spPr>
                <a:xfrm>
                  <a:off x="784478" y="2387441"/>
                  <a:ext cx="21336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5" extrusionOk="0">
                      <a:moveTo>
                        <a:pt x="10668" y="0"/>
                      </a:move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4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4" y="0"/>
                        <a:pt x="106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1" name="Google Shape;4111;p43"/>
                <p:cNvSpPr/>
                <p:nvPr/>
              </p:nvSpPr>
              <p:spPr>
                <a:xfrm>
                  <a:off x="840866" y="2387441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10668" y="0"/>
                      </a:move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3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3" y="0"/>
                        <a:pt x="106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2" name="Google Shape;4112;p43"/>
                <p:cNvSpPr/>
                <p:nvPr/>
              </p:nvSpPr>
              <p:spPr>
                <a:xfrm>
                  <a:off x="812672" y="2331053"/>
                  <a:ext cx="21335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3" name="Google Shape;4113;p43"/>
                <p:cNvSpPr/>
                <p:nvPr/>
              </p:nvSpPr>
              <p:spPr>
                <a:xfrm>
                  <a:off x="869155" y="2331053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0" y="10668"/>
                      </a:move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3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3" y="0"/>
                        <a:pt x="10668" y="0"/>
                      </a:cubicBezTo>
                      <a:cubicBezTo>
                        <a:pt x="4763" y="0"/>
                        <a:pt x="0" y="4763"/>
                        <a:pt x="0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4" name="Google Shape;4114;p43"/>
                <p:cNvSpPr/>
                <p:nvPr/>
              </p:nvSpPr>
              <p:spPr>
                <a:xfrm>
                  <a:off x="784478" y="2500407"/>
                  <a:ext cx="21336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5" extrusionOk="0">
                      <a:moveTo>
                        <a:pt x="10668" y="0"/>
                      </a:move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4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4" y="0"/>
                        <a:pt x="106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5" name="Google Shape;4115;p43"/>
                <p:cNvSpPr/>
                <p:nvPr/>
              </p:nvSpPr>
              <p:spPr>
                <a:xfrm>
                  <a:off x="840866" y="2500407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6" name="Google Shape;4116;p43"/>
                <p:cNvSpPr/>
                <p:nvPr/>
              </p:nvSpPr>
              <p:spPr>
                <a:xfrm>
                  <a:off x="812672" y="2443924"/>
                  <a:ext cx="21335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7" name="Google Shape;4117;p43"/>
                <p:cNvSpPr/>
                <p:nvPr/>
              </p:nvSpPr>
              <p:spPr>
                <a:xfrm>
                  <a:off x="869155" y="2443924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10668" y="21336"/>
                      </a:moveTo>
                      <a:cubicBezTo>
                        <a:pt x="16573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3" y="0"/>
                        <a:pt x="10668" y="0"/>
                      </a:cubicBez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8" name="Google Shape;4118;p43"/>
                <p:cNvSpPr/>
                <p:nvPr/>
              </p:nvSpPr>
              <p:spPr>
                <a:xfrm>
                  <a:off x="897349" y="2161603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9" name="Google Shape;4119;p43"/>
                <p:cNvSpPr/>
                <p:nvPr/>
              </p:nvSpPr>
              <p:spPr>
                <a:xfrm>
                  <a:off x="953833" y="2161603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20" name="Google Shape;4120;p43"/>
                <p:cNvSpPr/>
                <p:nvPr/>
              </p:nvSpPr>
              <p:spPr>
                <a:xfrm>
                  <a:off x="897349" y="2274570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21" name="Google Shape;4121;p43"/>
                <p:cNvSpPr/>
                <p:nvPr/>
              </p:nvSpPr>
              <p:spPr>
                <a:xfrm>
                  <a:off x="953833" y="2274570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22" name="Google Shape;4122;p43"/>
                <p:cNvSpPr/>
                <p:nvPr/>
              </p:nvSpPr>
              <p:spPr>
                <a:xfrm>
                  <a:off x="925639" y="2218086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21336" y="10668"/>
                      </a:moveTo>
                      <a:cubicBezTo>
                        <a:pt x="21336" y="4763"/>
                        <a:pt x="16573" y="0"/>
                        <a:pt x="10668" y="0"/>
                      </a:cubicBez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3" y="21336"/>
                        <a:pt x="21336" y="16573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23" name="Google Shape;4123;p43"/>
                <p:cNvSpPr/>
                <p:nvPr/>
              </p:nvSpPr>
              <p:spPr>
                <a:xfrm>
                  <a:off x="982122" y="2218086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0" y="10668"/>
                      </a:move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3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3" y="0"/>
                        <a:pt x="10668" y="0"/>
                      </a:cubicBezTo>
                      <a:cubicBezTo>
                        <a:pt x="4763" y="0"/>
                        <a:pt x="0" y="4763"/>
                        <a:pt x="0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24" name="Google Shape;4124;p43"/>
                <p:cNvSpPr/>
                <p:nvPr/>
              </p:nvSpPr>
              <p:spPr>
                <a:xfrm>
                  <a:off x="897349" y="2387441"/>
                  <a:ext cx="21336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5" extrusionOk="0">
                      <a:moveTo>
                        <a:pt x="10668" y="0"/>
                      </a:move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4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4" y="0"/>
                        <a:pt x="106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25" name="Google Shape;4125;p43"/>
                <p:cNvSpPr/>
                <p:nvPr/>
              </p:nvSpPr>
              <p:spPr>
                <a:xfrm>
                  <a:off x="953832" y="2387441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10668" y="0"/>
                      </a:move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3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3" y="0"/>
                        <a:pt x="106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26" name="Google Shape;4126;p43"/>
                <p:cNvSpPr/>
                <p:nvPr/>
              </p:nvSpPr>
              <p:spPr>
                <a:xfrm>
                  <a:off x="925639" y="2331053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27" name="Google Shape;4127;p43"/>
                <p:cNvSpPr/>
                <p:nvPr/>
              </p:nvSpPr>
              <p:spPr>
                <a:xfrm>
                  <a:off x="982027" y="2331053"/>
                  <a:ext cx="21335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28" name="Google Shape;4128;p43"/>
                <p:cNvSpPr/>
                <p:nvPr/>
              </p:nvSpPr>
              <p:spPr>
                <a:xfrm>
                  <a:off x="897349" y="2500407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29" name="Google Shape;4129;p43"/>
                <p:cNvSpPr/>
                <p:nvPr/>
              </p:nvSpPr>
              <p:spPr>
                <a:xfrm>
                  <a:off x="953833" y="2500407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30" name="Google Shape;4130;p43"/>
                <p:cNvSpPr/>
                <p:nvPr/>
              </p:nvSpPr>
              <p:spPr>
                <a:xfrm>
                  <a:off x="925639" y="2443924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31" name="Google Shape;4131;p43"/>
                <p:cNvSpPr/>
                <p:nvPr/>
              </p:nvSpPr>
              <p:spPr>
                <a:xfrm>
                  <a:off x="982027" y="2443923"/>
                  <a:ext cx="21335" cy="213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32" name="Google Shape;4132;p43"/>
                <p:cNvSpPr/>
                <p:nvPr/>
              </p:nvSpPr>
              <p:spPr>
                <a:xfrm>
                  <a:off x="1010316" y="2274570"/>
                  <a:ext cx="21335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33" name="Google Shape;4133;p43"/>
                <p:cNvSpPr/>
                <p:nvPr/>
              </p:nvSpPr>
              <p:spPr>
                <a:xfrm>
                  <a:off x="1066799" y="2274570"/>
                  <a:ext cx="20478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8" h="21335" extrusionOk="0">
                      <a:moveTo>
                        <a:pt x="0" y="10668"/>
                      </a:move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5050" y="21336"/>
                        <a:pt x="18859" y="18669"/>
                        <a:pt x="20479" y="14859"/>
                      </a:cubicBezTo>
                      <a:cubicBezTo>
                        <a:pt x="18002" y="10096"/>
                        <a:pt x="15526" y="5239"/>
                        <a:pt x="13049" y="476"/>
                      </a:cubicBezTo>
                      <a:cubicBezTo>
                        <a:pt x="12287" y="286"/>
                        <a:pt x="11525" y="0"/>
                        <a:pt x="10668" y="0"/>
                      </a:cubicBezTo>
                      <a:cubicBezTo>
                        <a:pt x="4763" y="0"/>
                        <a:pt x="0" y="4763"/>
                        <a:pt x="0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34" name="Google Shape;4134;p43"/>
                <p:cNvSpPr/>
                <p:nvPr/>
              </p:nvSpPr>
              <p:spPr>
                <a:xfrm>
                  <a:off x="1038510" y="2218848"/>
                  <a:ext cx="18478" cy="20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78" h="20574" extrusionOk="0">
                      <a:moveTo>
                        <a:pt x="0" y="9906"/>
                      </a:moveTo>
                      <a:cubicBezTo>
                        <a:pt x="0" y="15812"/>
                        <a:pt x="4763" y="20574"/>
                        <a:pt x="10668" y="20574"/>
                      </a:cubicBezTo>
                      <a:cubicBezTo>
                        <a:pt x="13811" y="20574"/>
                        <a:pt x="16574" y="19145"/>
                        <a:pt x="18479" y="16955"/>
                      </a:cubicBezTo>
                      <a:cubicBezTo>
                        <a:pt x="14669" y="11144"/>
                        <a:pt x="10763" y="5525"/>
                        <a:pt x="6668" y="0"/>
                      </a:cubicBezTo>
                      <a:cubicBezTo>
                        <a:pt x="2762" y="1619"/>
                        <a:pt x="0" y="5334"/>
                        <a:pt x="0" y="98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35" name="Google Shape;4135;p43"/>
                <p:cNvSpPr/>
                <p:nvPr/>
              </p:nvSpPr>
              <p:spPr>
                <a:xfrm>
                  <a:off x="1010316" y="2387441"/>
                  <a:ext cx="21336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5" extrusionOk="0">
                      <a:moveTo>
                        <a:pt x="10668" y="0"/>
                      </a:move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4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4" y="0"/>
                        <a:pt x="106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36" name="Google Shape;4136;p43"/>
                <p:cNvSpPr/>
                <p:nvPr/>
              </p:nvSpPr>
              <p:spPr>
                <a:xfrm>
                  <a:off x="1066799" y="2387441"/>
                  <a:ext cx="21336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5" extrusionOk="0">
                      <a:moveTo>
                        <a:pt x="10668" y="0"/>
                      </a:move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4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4" y="0"/>
                        <a:pt x="106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37" name="Google Shape;4137;p43"/>
                <p:cNvSpPr/>
                <p:nvPr/>
              </p:nvSpPr>
              <p:spPr>
                <a:xfrm>
                  <a:off x="1038510" y="2331053"/>
                  <a:ext cx="21336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5" extrusionOk="0">
                      <a:moveTo>
                        <a:pt x="0" y="10668"/>
                      </a:move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4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4" y="0"/>
                        <a:pt x="10668" y="0"/>
                      </a:cubicBezTo>
                      <a:cubicBezTo>
                        <a:pt x="4763" y="0"/>
                        <a:pt x="0" y="4763"/>
                        <a:pt x="0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38" name="Google Shape;4138;p43"/>
                <p:cNvSpPr/>
                <p:nvPr/>
              </p:nvSpPr>
              <p:spPr>
                <a:xfrm>
                  <a:off x="1094993" y="2330958"/>
                  <a:ext cx="20859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59" h="21335" extrusionOk="0">
                      <a:moveTo>
                        <a:pt x="10668" y="21336"/>
                      </a:moveTo>
                      <a:cubicBezTo>
                        <a:pt x="15716" y="21336"/>
                        <a:pt x="19717" y="17812"/>
                        <a:pt x="20860" y="13144"/>
                      </a:cubicBezTo>
                      <a:cubicBezTo>
                        <a:pt x="18859" y="9715"/>
                        <a:pt x="16955" y="6191"/>
                        <a:pt x="15145" y="2762"/>
                      </a:cubicBezTo>
                      <a:cubicBezTo>
                        <a:pt x="14764" y="2096"/>
                        <a:pt x="14383" y="1333"/>
                        <a:pt x="14002" y="667"/>
                      </a:cubicBezTo>
                      <a:cubicBezTo>
                        <a:pt x="12954" y="286"/>
                        <a:pt x="11906" y="0"/>
                        <a:pt x="10668" y="0"/>
                      </a:cubicBez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39" name="Google Shape;4139;p43"/>
                <p:cNvSpPr/>
                <p:nvPr/>
              </p:nvSpPr>
              <p:spPr>
                <a:xfrm>
                  <a:off x="1010316" y="2500407"/>
                  <a:ext cx="21335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40" name="Google Shape;4140;p43"/>
                <p:cNvSpPr/>
                <p:nvPr/>
              </p:nvSpPr>
              <p:spPr>
                <a:xfrm>
                  <a:off x="1066799" y="2500407"/>
                  <a:ext cx="21335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41" name="Google Shape;4141;p43"/>
                <p:cNvSpPr/>
                <p:nvPr/>
              </p:nvSpPr>
              <p:spPr>
                <a:xfrm>
                  <a:off x="1038510" y="2443924"/>
                  <a:ext cx="21336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5" extrusionOk="0">
                      <a:moveTo>
                        <a:pt x="0" y="10668"/>
                      </a:move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4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4" y="0"/>
                        <a:pt x="10668" y="0"/>
                      </a:cubicBezTo>
                      <a:cubicBezTo>
                        <a:pt x="4763" y="0"/>
                        <a:pt x="0" y="4763"/>
                        <a:pt x="0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42" name="Google Shape;4142;p43"/>
                <p:cNvSpPr/>
                <p:nvPr/>
              </p:nvSpPr>
              <p:spPr>
                <a:xfrm>
                  <a:off x="1094993" y="2443924"/>
                  <a:ext cx="21335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43" name="Google Shape;4143;p43"/>
                <p:cNvSpPr/>
                <p:nvPr/>
              </p:nvSpPr>
              <p:spPr>
                <a:xfrm>
                  <a:off x="1123282" y="2387441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10668" y="0"/>
                      </a:move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3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3" y="0"/>
                        <a:pt x="106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44" name="Google Shape;4144;p43"/>
                <p:cNvSpPr/>
                <p:nvPr/>
              </p:nvSpPr>
              <p:spPr>
                <a:xfrm>
                  <a:off x="1123282" y="2500407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10668" y="0"/>
                      </a:move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3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3" y="0"/>
                        <a:pt x="106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45" name="Google Shape;4145;p43"/>
                <p:cNvSpPr/>
                <p:nvPr/>
              </p:nvSpPr>
              <p:spPr>
                <a:xfrm>
                  <a:off x="1179670" y="2500407"/>
                  <a:ext cx="21335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46" name="Google Shape;4146;p43"/>
                <p:cNvSpPr/>
                <p:nvPr/>
              </p:nvSpPr>
              <p:spPr>
                <a:xfrm>
                  <a:off x="1151476" y="2443924"/>
                  <a:ext cx="21335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47" name="Google Shape;4147;p43"/>
                <p:cNvSpPr/>
                <p:nvPr/>
              </p:nvSpPr>
              <p:spPr>
                <a:xfrm>
                  <a:off x="1207864" y="2444400"/>
                  <a:ext cx="21335" cy="20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0859" extrusionOk="0">
                      <a:moveTo>
                        <a:pt x="8001" y="95"/>
                      </a:moveTo>
                      <a:cubicBezTo>
                        <a:pt x="3429" y="1333"/>
                        <a:pt x="0" y="5239"/>
                        <a:pt x="0" y="10192"/>
                      </a:cubicBezTo>
                      <a:cubicBezTo>
                        <a:pt x="0" y="16097"/>
                        <a:pt x="4763" y="20860"/>
                        <a:pt x="10668" y="20860"/>
                      </a:cubicBezTo>
                      <a:cubicBezTo>
                        <a:pt x="16573" y="20860"/>
                        <a:pt x="21336" y="16097"/>
                        <a:pt x="21336" y="10192"/>
                      </a:cubicBezTo>
                      <a:cubicBezTo>
                        <a:pt x="21336" y="7810"/>
                        <a:pt x="20383" y="5810"/>
                        <a:pt x="19145" y="4001"/>
                      </a:cubicBezTo>
                      <a:cubicBezTo>
                        <a:pt x="15335" y="2858"/>
                        <a:pt x="11620" y="1524"/>
                        <a:pt x="800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48" name="Google Shape;4148;p43"/>
                <p:cNvSpPr/>
                <p:nvPr/>
              </p:nvSpPr>
              <p:spPr>
                <a:xfrm>
                  <a:off x="1236153" y="2500407"/>
                  <a:ext cx="21336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5" extrusionOk="0">
                      <a:moveTo>
                        <a:pt x="10668" y="0"/>
                      </a:move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4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4" y="0"/>
                        <a:pt x="106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49" name="Google Shape;4149;p43"/>
                <p:cNvSpPr/>
                <p:nvPr/>
              </p:nvSpPr>
              <p:spPr>
                <a:xfrm>
                  <a:off x="1292637" y="2500407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10668" y="0"/>
                      </a:move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3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3" y="0"/>
                        <a:pt x="106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50" name="Google Shape;4150;p43"/>
                <p:cNvSpPr/>
                <p:nvPr/>
              </p:nvSpPr>
              <p:spPr>
                <a:xfrm>
                  <a:off x="1264443" y="2448210"/>
                  <a:ext cx="21335" cy="17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17049" extrusionOk="0">
                      <a:moveTo>
                        <a:pt x="0" y="6382"/>
                      </a:moveTo>
                      <a:cubicBezTo>
                        <a:pt x="0" y="12287"/>
                        <a:pt x="4763" y="17050"/>
                        <a:pt x="10668" y="17050"/>
                      </a:cubicBezTo>
                      <a:cubicBezTo>
                        <a:pt x="16574" y="17050"/>
                        <a:pt x="21336" y="12287"/>
                        <a:pt x="21336" y="6382"/>
                      </a:cubicBezTo>
                      <a:cubicBezTo>
                        <a:pt x="21336" y="3905"/>
                        <a:pt x="20383" y="1810"/>
                        <a:pt x="18955" y="0"/>
                      </a:cubicBezTo>
                      <a:cubicBezTo>
                        <a:pt x="13049" y="2477"/>
                        <a:pt x="6858" y="4096"/>
                        <a:pt x="381" y="4667"/>
                      </a:cubicBezTo>
                      <a:cubicBezTo>
                        <a:pt x="286" y="5239"/>
                        <a:pt x="0" y="5810"/>
                        <a:pt x="0" y="638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51" name="Google Shape;4151;p43"/>
                <p:cNvSpPr/>
                <p:nvPr/>
              </p:nvSpPr>
              <p:spPr>
                <a:xfrm>
                  <a:off x="1320831" y="2443924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52" name="Google Shape;4152;p43"/>
                <p:cNvSpPr/>
                <p:nvPr/>
              </p:nvSpPr>
              <p:spPr>
                <a:xfrm>
                  <a:off x="1349025" y="2387727"/>
                  <a:ext cx="21336" cy="2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050" extrusionOk="0">
                      <a:moveTo>
                        <a:pt x="12287" y="95"/>
                      </a:moveTo>
                      <a:cubicBezTo>
                        <a:pt x="8192" y="2953"/>
                        <a:pt x="4191" y="5906"/>
                        <a:pt x="286" y="9144"/>
                      </a:cubicBezTo>
                      <a:cubicBezTo>
                        <a:pt x="286" y="9620"/>
                        <a:pt x="0" y="9906"/>
                        <a:pt x="0" y="10382"/>
                      </a:cubicBezTo>
                      <a:cubicBezTo>
                        <a:pt x="0" y="16288"/>
                        <a:pt x="4763" y="21050"/>
                        <a:pt x="10668" y="21050"/>
                      </a:cubicBezTo>
                      <a:cubicBezTo>
                        <a:pt x="16574" y="21050"/>
                        <a:pt x="21336" y="16288"/>
                        <a:pt x="21336" y="10382"/>
                      </a:cubicBezTo>
                      <a:cubicBezTo>
                        <a:pt x="21336" y="5048"/>
                        <a:pt x="17335" y="857"/>
                        <a:pt x="1228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53" name="Google Shape;4153;p43"/>
                <p:cNvSpPr/>
                <p:nvPr/>
              </p:nvSpPr>
              <p:spPr>
                <a:xfrm>
                  <a:off x="1405603" y="2387441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10668" y="0"/>
                      </a:move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3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3" y="0"/>
                        <a:pt x="106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54" name="Google Shape;4154;p43"/>
                <p:cNvSpPr/>
                <p:nvPr/>
              </p:nvSpPr>
              <p:spPr>
                <a:xfrm>
                  <a:off x="1349120" y="2500407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55" name="Google Shape;4155;p43"/>
                <p:cNvSpPr/>
                <p:nvPr/>
              </p:nvSpPr>
              <p:spPr>
                <a:xfrm>
                  <a:off x="1405603" y="2500407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56" name="Google Shape;4156;p43"/>
                <p:cNvSpPr/>
                <p:nvPr/>
              </p:nvSpPr>
              <p:spPr>
                <a:xfrm>
                  <a:off x="1377314" y="2443924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0" y="10668"/>
                      </a:move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3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3" y="0"/>
                        <a:pt x="10668" y="0"/>
                      </a:cubicBezTo>
                      <a:cubicBezTo>
                        <a:pt x="4763" y="0"/>
                        <a:pt x="0" y="4763"/>
                        <a:pt x="0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57" name="Google Shape;4157;p43"/>
                <p:cNvSpPr/>
                <p:nvPr/>
              </p:nvSpPr>
              <p:spPr>
                <a:xfrm>
                  <a:off x="1433797" y="2443924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58" name="Google Shape;4158;p43"/>
                <p:cNvSpPr/>
                <p:nvPr/>
              </p:nvSpPr>
              <p:spPr>
                <a:xfrm>
                  <a:off x="1462087" y="2388012"/>
                  <a:ext cx="21335" cy="20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0859" extrusionOk="0">
                      <a:moveTo>
                        <a:pt x="8192" y="0"/>
                      </a:moveTo>
                      <a:cubicBezTo>
                        <a:pt x="3524" y="1143"/>
                        <a:pt x="0" y="5144"/>
                        <a:pt x="0" y="10192"/>
                      </a:cubicBezTo>
                      <a:cubicBezTo>
                        <a:pt x="0" y="16097"/>
                        <a:pt x="4763" y="20860"/>
                        <a:pt x="10668" y="20860"/>
                      </a:cubicBezTo>
                      <a:cubicBezTo>
                        <a:pt x="16573" y="20860"/>
                        <a:pt x="21336" y="16097"/>
                        <a:pt x="21336" y="10192"/>
                      </a:cubicBezTo>
                      <a:cubicBezTo>
                        <a:pt x="21336" y="9430"/>
                        <a:pt x="21050" y="8763"/>
                        <a:pt x="20860" y="8001"/>
                      </a:cubicBezTo>
                      <a:cubicBezTo>
                        <a:pt x="16669" y="5144"/>
                        <a:pt x="12478" y="2381"/>
                        <a:pt x="819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59" name="Google Shape;4159;p43"/>
                <p:cNvSpPr/>
                <p:nvPr/>
              </p:nvSpPr>
              <p:spPr>
                <a:xfrm>
                  <a:off x="1461991" y="2500407"/>
                  <a:ext cx="21336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5" extrusionOk="0">
                      <a:moveTo>
                        <a:pt x="10668" y="0"/>
                      </a:moveTo>
                      <a:cubicBezTo>
                        <a:pt x="4763" y="0"/>
                        <a:pt x="0" y="4763"/>
                        <a:pt x="0" y="10668"/>
                      </a:cubicBez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4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4" y="0"/>
                        <a:pt x="106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60" name="Google Shape;4160;p43"/>
                <p:cNvSpPr/>
                <p:nvPr/>
              </p:nvSpPr>
              <p:spPr>
                <a:xfrm>
                  <a:off x="1518475" y="2500407"/>
                  <a:ext cx="21336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6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61" name="Google Shape;4161;p43"/>
                <p:cNvSpPr/>
                <p:nvPr/>
              </p:nvSpPr>
              <p:spPr>
                <a:xfrm>
                  <a:off x="1490280" y="2443924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0" y="10668"/>
                      </a:move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3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3" y="0"/>
                        <a:pt x="10668" y="0"/>
                      </a:cubicBezTo>
                      <a:cubicBezTo>
                        <a:pt x="4763" y="0"/>
                        <a:pt x="0" y="4763"/>
                        <a:pt x="0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162" name="Google Shape;4162;p43"/>
              <p:cNvGrpSpPr/>
              <p:nvPr/>
            </p:nvGrpSpPr>
            <p:grpSpPr>
              <a:xfrm>
                <a:off x="4696065" y="1819998"/>
                <a:ext cx="72729" cy="19938"/>
                <a:chOff x="699706" y="2443924"/>
                <a:chExt cx="77818" cy="21336"/>
              </a:xfrm>
            </p:grpSpPr>
            <p:sp>
              <p:nvSpPr>
                <p:cNvPr id="4163" name="Google Shape;4163;p43"/>
                <p:cNvSpPr/>
                <p:nvPr/>
              </p:nvSpPr>
              <p:spPr>
                <a:xfrm>
                  <a:off x="699706" y="2443924"/>
                  <a:ext cx="21335" cy="2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5" extrusionOk="0">
                      <a:moveTo>
                        <a:pt x="0" y="10668"/>
                      </a:moveTo>
                      <a:cubicBezTo>
                        <a:pt x="0" y="16573"/>
                        <a:pt x="4763" y="21336"/>
                        <a:pt x="10668" y="21336"/>
                      </a:cubicBezTo>
                      <a:cubicBezTo>
                        <a:pt x="16573" y="21336"/>
                        <a:pt x="21336" y="16573"/>
                        <a:pt x="21336" y="10668"/>
                      </a:cubicBezTo>
                      <a:cubicBezTo>
                        <a:pt x="21336" y="4763"/>
                        <a:pt x="16573" y="0"/>
                        <a:pt x="10668" y="0"/>
                      </a:cubicBezTo>
                      <a:cubicBezTo>
                        <a:pt x="4763" y="0"/>
                        <a:pt x="0" y="4763"/>
                        <a:pt x="0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64" name="Google Shape;4164;p43"/>
                <p:cNvSpPr/>
                <p:nvPr/>
              </p:nvSpPr>
              <p:spPr>
                <a:xfrm>
                  <a:off x="756189" y="2443924"/>
                  <a:ext cx="21335" cy="2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5" h="21336" extrusionOk="0">
                      <a:moveTo>
                        <a:pt x="21336" y="10668"/>
                      </a:moveTo>
                      <a:cubicBezTo>
                        <a:pt x="21336" y="16560"/>
                        <a:pt x="16560" y="21336"/>
                        <a:pt x="10668" y="21336"/>
                      </a:cubicBezTo>
                      <a:cubicBezTo>
                        <a:pt x="4776" y="21336"/>
                        <a:pt x="0" y="16560"/>
                        <a:pt x="0" y="10668"/>
                      </a:cubicBezTo>
                      <a:cubicBezTo>
                        <a:pt x="0" y="4776"/>
                        <a:pt x="4776" y="0"/>
                        <a:pt x="10668" y="0"/>
                      </a:cubicBezTo>
                      <a:cubicBezTo>
                        <a:pt x="16560" y="0"/>
                        <a:pt x="21336" y="4776"/>
                        <a:pt x="21336" y="106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165" name="Google Shape;4165;p43"/>
              <p:cNvSpPr/>
              <p:nvPr/>
            </p:nvSpPr>
            <p:spPr>
              <a:xfrm>
                <a:off x="4722453" y="1872773"/>
                <a:ext cx="19948" cy="19948"/>
              </a:xfrm>
              <a:custGeom>
                <a:avLst/>
                <a:gdLst/>
                <a:ahLst/>
                <a:cxnLst/>
                <a:rect l="l" t="t" r="r" b="b"/>
                <a:pathLst>
                  <a:path w="21335" h="21335" extrusionOk="0">
                    <a:moveTo>
                      <a:pt x="0" y="10668"/>
                    </a:moveTo>
                    <a:cubicBezTo>
                      <a:pt x="0" y="16573"/>
                      <a:pt x="4763" y="21336"/>
                      <a:pt x="10668" y="21336"/>
                    </a:cubicBezTo>
                    <a:cubicBezTo>
                      <a:pt x="16573" y="21336"/>
                      <a:pt x="21336" y="16573"/>
                      <a:pt x="21336" y="10668"/>
                    </a:cubicBezTo>
                    <a:cubicBezTo>
                      <a:pt x="21336" y="4763"/>
                      <a:pt x="16573" y="0"/>
                      <a:pt x="10668" y="0"/>
                    </a:cubicBezTo>
                    <a:cubicBezTo>
                      <a:pt x="4763" y="0"/>
                      <a:pt x="0" y="4763"/>
                      <a:pt x="0" y="1066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166" name="Google Shape;4166;p43"/>
            <p:cNvSpPr/>
            <p:nvPr/>
          </p:nvSpPr>
          <p:spPr>
            <a:xfrm>
              <a:off x="4669603" y="1872773"/>
              <a:ext cx="19948" cy="19948"/>
            </a:xfrm>
            <a:custGeom>
              <a:avLst/>
              <a:gdLst/>
              <a:ahLst/>
              <a:cxnLst/>
              <a:rect l="l" t="t" r="r" b="b"/>
              <a:pathLst>
                <a:path w="21335" h="21335" extrusionOk="0">
                  <a:moveTo>
                    <a:pt x="0" y="10668"/>
                  </a:moveTo>
                  <a:cubicBezTo>
                    <a:pt x="0" y="16573"/>
                    <a:pt x="4763" y="21336"/>
                    <a:pt x="10668" y="21336"/>
                  </a:cubicBezTo>
                  <a:cubicBezTo>
                    <a:pt x="16573" y="21336"/>
                    <a:pt x="21336" y="16573"/>
                    <a:pt x="21336" y="10668"/>
                  </a:cubicBezTo>
                  <a:cubicBezTo>
                    <a:pt x="21336" y="4763"/>
                    <a:pt x="16573" y="0"/>
                    <a:pt x="10668" y="0"/>
                  </a:cubicBezTo>
                  <a:cubicBezTo>
                    <a:pt x="4763" y="0"/>
                    <a:pt x="0" y="4763"/>
                    <a:pt x="0" y="10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42" name="Google Shape;4242;p43"/>
          <p:cNvGrpSpPr/>
          <p:nvPr/>
        </p:nvGrpSpPr>
        <p:grpSpPr>
          <a:xfrm>
            <a:off x="7618115" y="1272633"/>
            <a:ext cx="1370475" cy="407796"/>
            <a:chOff x="5581650" y="1319212"/>
            <a:chExt cx="1665826" cy="495680"/>
          </a:xfrm>
        </p:grpSpPr>
        <p:sp>
          <p:nvSpPr>
            <p:cNvPr id="4243" name="Google Shape;4243;p43"/>
            <p:cNvSpPr/>
            <p:nvPr/>
          </p:nvSpPr>
          <p:spPr>
            <a:xfrm>
              <a:off x="7157751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4" name="Google Shape;4244;p43"/>
            <p:cNvSpPr/>
            <p:nvPr/>
          </p:nvSpPr>
          <p:spPr>
            <a:xfrm>
              <a:off x="7191375" y="1655158"/>
              <a:ext cx="25241" cy="25336"/>
            </a:xfrm>
            <a:custGeom>
              <a:avLst/>
              <a:gdLst/>
              <a:ahLst/>
              <a:cxnLst/>
              <a:rect l="l" t="t" r="r" b="b"/>
              <a:pathLst>
                <a:path w="25241" h="25336" extrusionOk="0">
                  <a:moveTo>
                    <a:pt x="12668" y="25336"/>
                  </a:moveTo>
                  <a:cubicBezTo>
                    <a:pt x="19526" y="25336"/>
                    <a:pt x="24955" y="19907"/>
                    <a:pt x="25241" y="13145"/>
                  </a:cubicBezTo>
                  <a:cubicBezTo>
                    <a:pt x="22193" y="8763"/>
                    <a:pt x="19050" y="4572"/>
                    <a:pt x="15621" y="572"/>
                  </a:cubicBezTo>
                  <a:cubicBezTo>
                    <a:pt x="14669" y="286"/>
                    <a:pt x="13716" y="0"/>
                    <a:pt x="12668" y="0"/>
                  </a:cubicBez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5" name="Google Shape;4245;p43"/>
            <p:cNvSpPr/>
            <p:nvPr/>
          </p:nvSpPr>
          <p:spPr>
            <a:xfrm>
              <a:off x="7191375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6" name="Google Shape;4246;p43"/>
            <p:cNvSpPr/>
            <p:nvPr/>
          </p:nvSpPr>
          <p:spPr>
            <a:xfrm>
              <a:off x="7224902" y="1722309"/>
              <a:ext cx="22574" cy="25336"/>
            </a:xfrm>
            <a:custGeom>
              <a:avLst/>
              <a:gdLst/>
              <a:ahLst/>
              <a:cxnLst/>
              <a:rect l="l" t="t" r="r" b="b"/>
              <a:pathLst>
                <a:path w="22574" h="25336" extrusionOk="0">
                  <a:moveTo>
                    <a:pt x="12668" y="25336"/>
                  </a:moveTo>
                  <a:cubicBezTo>
                    <a:pt x="16764" y="25336"/>
                    <a:pt x="20193" y="23241"/>
                    <a:pt x="22574" y="20288"/>
                  </a:cubicBezTo>
                  <a:cubicBezTo>
                    <a:pt x="21146" y="13716"/>
                    <a:pt x="19431" y="7334"/>
                    <a:pt x="17526" y="952"/>
                  </a:cubicBezTo>
                  <a:cubicBezTo>
                    <a:pt x="16002" y="381"/>
                    <a:pt x="14383" y="0"/>
                    <a:pt x="12668" y="0"/>
                  </a:cubicBez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7" name="Google Shape;4247;p43"/>
            <p:cNvSpPr/>
            <p:nvPr/>
          </p:nvSpPr>
          <p:spPr>
            <a:xfrm>
              <a:off x="7023353" y="1594293"/>
              <a:ext cx="25336" cy="19050"/>
            </a:xfrm>
            <a:custGeom>
              <a:avLst/>
              <a:gdLst/>
              <a:ahLst/>
              <a:cxnLst/>
              <a:rect l="l" t="t" r="r" b="b"/>
              <a:pathLst>
                <a:path w="25336" h="19050" extrusionOk="0">
                  <a:moveTo>
                    <a:pt x="667" y="3048"/>
                  </a:moveTo>
                  <a:cubicBezTo>
                    <a:pt x="381" y="4096"/>
                    <a:pt x="0" y="5239"/>
                    <a:pt x="0" y="6382"/>
                  </a:cubicBezTo>
                  <a:cubicBezTo>
                    <a:pt x="0" y="13430"/>
                    <a:pt x="5715" y="19050"/>
                    <a:pt x="12668" y="19050"/>
                  </a:cubicBezTo>
                  <a:cubicBezTo>
                    <a:pt x="19622" y="19050"/>
                    <a:pt x="25337" y="13335"/>
                    <a:pt x="25337" y="6382"/>
                  </a:cubicBezTo>
                  <a:cubicBezTo>
                    <a:pt x="25337" y="4001"/>
                    <a:pt x="24479" y="1905"/>
                    <a:pt x="23336" y="0"/>
                  </a:cubicBezTo>
                  <a:cubicBezTo>
                    <a:pt x="15621" y="476"/>
                    <a:pt x="8096" y="1619"/>
                    <a:pt x="667" y="30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8" name="Google Shape;4248;p43"/>
            <p:cNvSpPr/>
            <p:nvPr/>
          </p:nvSpPr>
          <p:spPr>
            <a:xfrm>
              <a:off x="7090600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9" name="Google Shape;4249;p43"/>
            <p:cNvSpPr/>
            <p:nvPr/>
          </p:nvSpPr>
          <p:spPr>
            <a:xfrm>
              <a:off x="7023354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0" name="Google Shape;4250;p43"/>
            <p:cNvSpPr/>
            <p:nvPr/>
          </p:nvSpPr>
          <p:spPr>
            <a:xfrm>
              <a:off x="7124128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1" name="Google Shape;4251;p43"/>
            <p:cNvSpPr/>
            <p:nvPr/>
          </p:nvSpPr>
          <p:spPr>
            <a:xfrm>
              <a:off x="7056977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6" y="19622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2" name="Google Shape;4252;p43"/>
            <p:cNvSpPr/>
            <p:nvPr/>
          </p:nvSpPr>
          <p:spPr>
            <a:xfrm>
              <a:off x="7090505" y="1596580"/>
              <a:ext cx="25145" cy="16763"/>
            </a:xfrm>
            <a:custGeom>
              <a:avLst/>
              <a:gdLst/>
              <a:ahLst/>
              <a:cxnLst/>
              <a:rect l="l" t="t" r="r" b="b"/>
              <a:pathLst>
                <a:path w="25145" h="16763" extrusionOk="0">
                  <a:moveTo>
                    <a:pt x="12763" y="16764"/>
                  </a:moveTo>
                  <a:cubicBezTo>
                    <a:pt x="19240" y="16764"/>
                    <a:pt x="24479" y="11811"/>
                    <a:pt x="25146" y="5429"/>
                  </a:cubicBezTo>
                  <a:cubicBezTo>
                    <a:pt x="17145" y="3238"/>
                    <a:pt x="9049" y="1333"/>
                    <a:pt x="857" y="0"/>
                  </a:cubicBezTo>
                  <a:cubicBezTo>
                    <a:pt x="381" y="1333"/>
                    <a:pt x="0" y="2667"/>
                    <a:pt x="0" y="4096"/>
                  </a:cubicBezTo>
                  <a:cubicBezTo>
                    <a:pt x="0" y="11144"/>
                    <a:pt x="5715" y="16764"/>
                    <a:pt x="12668" y="16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3" name="Google Shape;4253;p43"/>
            <p:cNvSpPr/>
            <p:nvPr/>
          </p:nvSpPr>
          <p:spPr>
            <a:xfrm>
              <a:off x="7124128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4" name="Google Shape;4254;p43"/>
            <p:cNvSpPr/>
            <p:nvPr/>
          </p:nvSpPr>
          <p:spPr>
            <a:xfrm>
              <a:off x="7056977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5" name="Google Shape;4255;p43"/>
            <p:cNvSpPr/>
            <p:nvPr/>
          </p:nvSpPr>
          <p:spPr>
            <a:xfrm>
              <a:off x="6956202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6" name="Google Shape;4256;p43"/>
            <p:cNvSpPr/>
            <p:nvPr/>
          </p:nvSpPr>
          <p:spPr>
            <a:xfrm>
              <a:off x="6889051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7" name="Google Shape;4257;p43"/>
            <p:cNvSpPr/>
            <p:nvPr/>
          </p:nvSpPr>
          <p:spPr>
            <a:xfrm>
              <a:off x="6989825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8" name="Google Shape;4258;p43"/>
            <p:cNvSpPr/>
            <p:nvPr/>
          </p:nvSpPr>
          <p:spPr>
            <a:xfrm>
              <a:off x="6922484" y="1655158"/>
              <a:ext cx="25431" cy="25336"/>
            </a:xfrm>
            <a:custGeom>
              <a:avLst/>
              <a:gdLst/>
              <a:ahLst/>
              <a:cxnLst/>
              <a:rect l="l" t="t" r="r" b="b"/>
              <a:pathLst>
                <a:path w="25431" h="25336" extrusionOk="0">
                  <a:moveTo>
                    <a:pt x="12763" y="25336"/>
                  </a:moveTo>
                  <a:cubicBezTo>
                    <a:pt x="19812" y="25336"/>
                    <a:pt x="25432" y="19622"/>
                    <a:pt x="25432" y="12668"/>
                  </a:cubicBezTo>
                  <a:cubicBezTo>
                    <a:pt x="25432" y="5715"/>
                    <a:pt x="19717" y="0"/>
                    <a:pt x="12763" y="0"/>
                  </a:cubicBezTo>
                  <a:cubicBezTo>
                    <a:pt x="11621" y="0"/>
                    <a:pt x="10573" y="381"/>
                    <a:pt x="9525" y="667"/>
                  </a:cubicBezTo>
                  <a:cubicBezTo>
                    <a:pt x="6668" y="3715"/>
                    <a:pt x="3715" y="6668"/>
                    <a:pt x="667" y="9525"/>
                  </a:cubicBezTo>
                  <a:cubicBezTo>
                    <a:pt x="381" y="10573"/>
                    <a:pt x="0" y="11621"/>
                    <a:pt x="0" y="12668"/>
                  </a:cubicBezTo>
                  <a:cubicBezTo>
                    <a:pt x="0" y="19717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9" name="Google Shape;4259;p43"/>
            <p:cNvSpPr/>
            <p:nvPr/>
          </p:nvSpPr>
          <p:spPr>
            <a:xfrm>
              <a:off x="6989825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0" name="Google Shape;4260;p43"/>
            <p:cNvSpPr/>
            <p:nvPr/>
          </p:nvSpPr>
          <p:spPr>
            <a:xfrm>
              <a:off x="6922579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1" name="Google Shape;4261;p43"/>
            <p:cNvSpPr/>
            <p:nvPr/>
          </p:nvSpPr>
          <p:spPr>
            <a:xfrm rot="-552203">
              <a:off x="6821841" y="1722397"/>
              <a:ext cx="25346" cy="2534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2" name="Google Shape;4262;p43"/>
            <p:cNvSpPr/>
            <p:nvPr/>
          </p:nvSpPr>
          <p:spPr>
            <a:xfrm>
              <a:off x="6754653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3" name="Google Shape;4263;p43"/>
            <p:cNvSpPr/>
            <p:nvPr/>
          </p:nvSpPr>
          <p:spPr>
            <a:xfrm>
              <a:off x="6788276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5430" y="572"/>
                  </a:moveTo>
                  <a:cubicBezTo>
                    <a:pt x="14478" y="381"/>
                    <a:pt x="13621" y="0"/>
                    <a:pt x="12668" y="0"/>
                  </a:cubicBez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12287"/>
                    <a:pt x="25146" y="11906"/>
                    <a:pt x="25146" y="11525"/>
                  </a:cubicBezTo>
                  <a:cubicBezTo>
                    <a:pt x="21717" y="8096"/>
                    <a:pt x="18479" y="4381"/>
                    <a:pt x="15430" y="5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4" name="Google Shape;4264;p43"/>
            <p:cNvSpPr/>
            <p:nvPr/>
          </p:nvSpPr>
          <p:spPr>
            <a:xfrm>
              <a:off x="6754653" y="1587912"/>
              <a:ext cx="24765" cy="25431"/>
            </a:xfrm>
            <a:custGeom>
              <a:avLst/>
              <a:gdLst/>
              <a:ahLst/>
              <a:cxnLst/>
              <a:rect l="l" t="t" r="r" b="b"/>
              <a:pathLst>
                <a:path w="24765" h="25431" extrusionOk="0">
                  <a:moveTo>
                    <a:pt x="12668" y="25432"/>
                  </a:moveTo>
                  <a:cubicBezTo>
                    <a:pt x="18669" y="25432"/>
                    <a:pt x="23431" y="21146"/>
                    <a:pt x="24765" y="15526"/>
                  </a:cubicBezTo>
                  <a:cubicBezTo>
                    <a:pt x="23717" y="11716"/>
                    <a:pt x="22765" y="7906"/>
                    <a:pt x="21908" y="4191"/>
                  </a:cubicBezTo>
                  <a:cubicBezTo>
                    <a:pt x="19621" y="1619"/>
                    <a:pt x="16288" y="0"/>
                    <a:pt x="12668" y="0"/>
                  </a:cubicBez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5" name="Google Shape;4265;p43"/>
            <p:cNvSpPr/>
            <p:nvPr/>
          </p:nvSpPr>
          <p:spPr>
            <a:xfrm>
              <a:off x="6855428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6" name="Google Shape;4266;p43"/>
            <p:cNvSpPr/>
            <p:nvPr/>
          </p:nvSpPr>
          <p:spPr>
            <a:xfrm>
              <a:off x="6788181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7" name="Google Shape;4267;p43"/>
            <p:cNvSpPr/>
            <p:nvPr/>
          </p:nvSpPr>
          <p:spPr>
            <a:xfrm>
              <a:off x="6687502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8" name="Google Shape;4268;p43"/>
            <p:cNvSpPr/>
            <p:nvPr/>
          </p:nvSpPr>
          <p:spPr>
            <a:xfrm>
              <a:off x="6620256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9" name="Google Shape;4269;p43"/>
            <p:cNvSpPr/>
            <p:nvPr/>
          </p:nvSpPr>
          <p:spPr>
            <a:xfrm>
              <a:off x="6653879" y="138636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5620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0" name="Google Shape;4270;p43"/>
            <p:cNvSpPr/>
            <p:nvPr/>
          </p:nvSpPr>
          <p:spPr>
            <a:xfrm>
              <a:off x="6687502" y="1588007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6"/>
                    <a:pt x="12668" y="25336"/>
                  </a:cubicBezTo>
                  <a:cubicBezTo>
                    <a:pt x="5672" y="25336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1" name="Google Shape;4271;p43"/>
            <p:cNvSpPr/>
            <p:nvPr/>
          </p:nvSpPr>
          <p:spPr>
            <a:xfrm>
              <a:off x="6620256" y="158791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2" name="Google Shape;4272;p43"/>
            <p:cNvSpPr/>
            <p:nvPr/>
          </p:nvSpPr>
          <p:spPr>
            <a:xfrm>
              <a:off x="6721030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3" name="Google Shape;4273;p43"/>
            <p:cNvSpPr/>
            <p:nvPr/>
          </p:nvSpPr>
          <p:spPr>
            <a:xfrm>
              <a:off x="6653879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4" name="Google Shape;4274;p43"/>
            <p:cNvSpPr/>
            <p:nvPr/>
          </p:nvSpPr>
          <p:spPr>
            <a:xfrm>
              <a:off x="6687502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5" name="Google Shape;4275;p43"/>
            <p:cNvSpPr/>
            <p:nvPr/>
          </p:nvSpPr>
          <p:spPr>
            <a:xfrm>
              <a:off x="6620256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6" name="Google Shape;4276;p43"/>
            <p:cNvSpPr/>
            <p:nvPr/>
          </p:nvSpPr>
          <p:spPr>
            <a:xfrm>
              <a:off x="6721030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7" name="Google Shape;4277;p43"/>
            <p:cNvSpPr/>
            <p:nvPr/>
          </p:nvSpPr>
          <p:spPr>
            <a:xfrm>
              <a:off x="6653879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8" name="Google Shape;4278;p43"/>
            <p:cNvSpPr/>
            <p:nvPr/>
          </p:nvSpPr>
          <p:spPr>
            <a:xfrm>
              <a:off x="6721030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9" name="Google Shape;4279;p43"/>
            <p:cNvSpPr/>
            <p:nvPr/>
          </p:nvSpPr>
          <p:spPr>
            <a:xfrm>
              <a:off x="6653879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0" name="Google Shape;4280;p43"/>
            <p:cNvSpPr/>
            <p:nvPr/>
          </p:nvSpPr>
          <p:spPr>
            <a:xfrm>
              <a:off x="6553104" y="1321688"/>
              <a:ext cx="25336" cy="22860"/>
            </a:xfrm>
            <a:custGeom>
              <a:avLst/>
              <a:gdLst/>
              <a:ahLst/>
              <a:cxnLst/>
              <a:rect l="l" t="t" r="r" b="b"/>
              <a:pathLst>
                <a:path w="25336" h="22860" extrusionOk="0">
                  <a:moveTo>
                    <a:pt x="0" y="10192"/>
                  </a:moveTo>
                  <a:cubicBezTo>
                    <a:pt x="0" y="17240"/>
                    <a:pt x="5715" y="22860"/>
                    <a:pt x="12668" y="22860"/>
                  </a:cubicBezTo>
                  <a:cubicBezTo>
                    <a:pt x="19621" y="22860"/>
                    <a:pt x="25337" y="17145"/>
                    <a:pt x="25337" y="10192"/>
                  </a:cubicBezTo>
                  <a:cubicBezTo>
                    <a:pt x="25337" y="8477"/>
                    <a:pt x="24955" y="6953"/>
                    <a:pt x="24384" y="5429"/>
                  </a:cubicBezTo>
                  <a:cubicBezTo>
                    <a:pt x="18098" y="3429"/>
                    <a:pt x="11811" y="1619"/>
                    <a:pt x="5429" y="0"/>
                  </a:cubicBezTo>
                  <a:cubicBezTo>
                    <a:pt x="2191" y="2286"/>
                    <a:pt x="0" y="5906"/>
                    <a:pt x="0" y="100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1" name="Google Shape;4281;p43"/>
            <p:cNvSpPr/>
            <p:nvPr/>
          </p:nvSpPr>
          <p:spPr>
            <a:xfrm>
              <a:off x="6485858" y="131921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2" name="Google Shape;4282;p43"/>
            <p:cNvSpPr/>
            <p:nvPr/>
          </p:nvSpPr>
          <p:spPr>
            <a:xfrm>
              <a:off x="6553104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3" name="Google Shape;4283;p43"/>
            <p:cNvSpPr/>
            <p:nvPr/>
          </p:nvSpPr>
          <p:spPr>
            <a:xfrm>
              <a:off x="6485858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4" name="Google Shape;4284;p43"/>
            <p:cNvSpPr/>
            <p:nvPr/>
          </p:nvSpPr>
          <p:spPr>
            <a:xfrm>
              <a:off x="6586727" y="13864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7"/>
                  </a:moveTo>
                  <a:cubicBezTo>
                    <a:pt x="19717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5" name="Google Shape;4285;p43"/>
            <p:cNvSpPr/>
            <p:nvPr/>
          </p:nvSpPr>
          <p:spPr>
            <a:xfrm>
              <a:off x="6519481" y="138636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6" name="Google Shape;4286;p43"/>
            <p:cNvSpPr/>
            <p:nvPr/>
          </p:nvSpPr>
          <p:spPr>
            <a:xfrm>
              <a:off x="6553104" y="1588007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6"/>
                    <a:pt x="12668" y="25336"/>
                  </a:cubicBezTo>
                  <a:cubicBezTo>
                    <a:pt x="5672" y="25336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7" name="Google Shape;4287;p43"/>
            <p:cNvSpPr/>
            <p:nvPr/>
          </p:nvSpPr>
          <p:spPr>
            <a:xfrm>
              <a:off x="6485858" y="158791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8" name="Google Shape;4288;p43"/>
            <p:cNvSpPr/>
            <p:nvPr/>
          </p:nvSpPr>
          <p:spPr>
            <a:xfrm>
              <a:off x="6586632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9" name="Google Shape;4289;p43"/>
            <p:cNvSpPr/>
            <p:nvPr/>
          </p:nvSpPr>
          <p:spPr>
            <a:xfrm>
              <a:off x="6519481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0" name="Google Shape;4290;p43"/>
            <p:cNvSpPr/>
            <p:nvPr/>
          </p:nvSpPr>
          <p:spPr>
            <a:xfrm>
              <a:off x="6553104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1" name="Google Shape;4291;p43"/>
            <p:cNvSpPr/>
            <p:nvPr/>
          </p:nvSpPr>
          <p:spPr>
            <a:xfrm>
              <a:off x="6485858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2" name="Google Shape;4292;p43"/>
            <p:cNvSpPr/>
            <p:nvPr/>
          </p:nvSpPr>
          <p:spPr>
            <a:xfrm>
              <a:off x="6586727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3" name="Google Shape;4293;p43"/>
            <p:cNvSpPr/>
            <p:nvPr/>
          </p:nvSpPr>
          <p:spPr>
            <a:xfrm>
              <a:off x="6519481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4" name="Google Shape;4294;p43"/>
            <p:cNvSpPr/>
            <p:nvPr/>
          </p:nvSpPr>
          <p:spPr>
            <a:xfrm>
              <a:off x="6586727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5" name="Google Shape;4295;p43"/>
            <p:cNvSpPr/>
            <p:nvPr/>
          </p:nvSpPr>
          <p:spPr>
            <a:xfrm>
              <a:off x="6519481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6" name="Google Shape;4296;p43"/>
            <p:cNvSpPr/>
            <p:nvPr/>
          </p:nvSpPr>
          <p:spPr>
            <a:xfrm>
              <a:off x="6418707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7" name="Google Shape;4297;p43"/>
            <p:cNvSpPr/>
            <p:nvPr/>
          </p:nvSpPr>
          <p:spPr>
            <a:xfrm>
              <a:off x="6351555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2" y="25337"/>
                    <a:pt x="25337" y="19622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8" name="Google Shape;4298;p43"/>
            <p:cNvSpPr/>
            <p:nvPr/>
          </p:nvSpPr>
          <p:spPr>
            <a:xfrm>
              <a:off x="6452330" y="13864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7"/>
                  </a:moveTo>
                  <a:cubicBezTo>
                    <a:pt x="19717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9" name="Google Shape;4299;p43"/>
            <p:cNvSpPr/>
            <p:nvPr/>
          </p:nvSpPr>
          <p:spPr>
            <a:xfrm>
              <a:off x="6385083" y="138636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0" name="Google Shape;4300;p43"/>
            <p:cNvSpPr/>
            <p:nvPr/>
          </p:nvSpPr>
          <p:spPr>
            <a:xfrm>
              <a:off x="6317932" y="138636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5620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1" name="Google Shape;4301;p43"/>
            <p:cNvSpPr/>
            <p:nvPr/>
          </p:nvSpPr>
          <p:spPr>
            <a:xfrm>
              <a:off x="6418707" y="1320354"/>
              <a:ext cx="25336" cy="24193"/>
            </a:xfrm>
            <a:custGeom>
              <a:avLst/>
              <a:gdLst/>
              <a:ahLst/>
              <a:cxnLst/>
              <a:rect l="l" t="t" r="r" b="b"/>
              <a:pathLst>
                <a:path w="25336" h="24193" extrusionOk="0">
                  <a:moveTo>
                    <a:pt x="0" y="11525"/>
                  </a:moveTo>
                  <a:cubicBezTo>
                    <a:pt x="0" y="18574"/>
                    <a:pt x="5715" y="24194"/>
                    <a:pt x="12668" y="24194"/>
                  </a:cubicBezTo>
                  <a:cubicBezTo>
                    <a:pt x="19621" y="24194"/>
                    <a:pt x="25337" y="18479"/>
                    <a:pt x="25337" y="11525"/>
                  </a:cubicBezTo>
                  <a:cubicBezTo>
                    <a:pt x="25337" y="6382"/>
                    <a:pt x="22193" y="1905"/>
                    <a:pt x="17812" y="0"/>
                  </a:cubicBezTo>
                  <a:cubicBezTo>
                    <a:pt x="12954" y="1048"/>
                    <a:pt x="8001" y="2096"/>
                    <a:pt x="3143" y="3429"/>
                  </a:cubicBezTo>
                  <a:cubicBezTo>
                    <a:pt x="1238" y="5620"/>
                    <a:pt x="0" y="8382"/>
                    <a:pt x="0" y="115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2" name="Google Shape;4302;p43"/>
            <p:cNvSpPr/>
            <p:nvPr/>
          </p:nvSpPr>
          <p:spPr>
            <a:xfrm>
              <a:off x="6418707" y="1588007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6"/>
                    <a:pt x="12668" y="25336"/>
                  </a:cubicBezTo>
                  <a:cubicBezTo>
                    <a:pt x="5672" y="25336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3" name="Google Shape;4303;p43"/>
            <p:cNvSpPr/>
            <p:nvPr/>
          </p:nvSpPr>
          <p:spPr>
            <a:xfrm>
              <a:off x="6351555" y="158791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2" y="25337"/>
                    <a:pt x="25337" y="19622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4" name="Google Shape;4304;p43"/>
            <p:cNvSpPr/>
            <p:nvPr/>
          </p:nvSpPr>
          <p:spPr>
            <a:xfrm>
              <a:off x="6452330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5" name="Google Shape;4305;p43"/>
            <p:cNvSpPr/>
            <p:nvPr/>
          </p:nvSpPr>
          <p:spPr>
            <a:xfrm>
              <a:off x="6385083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6" name="Google Shape;4306;p43"/>
            <p:cNvSpPr/>
            <p:nvPr/>
          </p:nvSpPr>
          <p:spPr>
            <a:xfrm>
              <a:off x="6418707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7" name="Google Shape;4307;p43"/>
            <p:cNvSpPr/>
            <p:nvPr/>
          </p:nvSpPr>
          <p:spPr>
            <a:xfrm>
              <a:off x="6351555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2" y="25336"/>
                    <a:pt x="25337" y="19622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8" name="Google Shape;4308;p43"/>
            <p:cNvSpPr/>
            <p:nvPr/>
          </p:nvSpPr>
          <p:spPr>
            <a:xfrm>
              <a:off x="6452330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9" name="Google Shape;4309;p43"/>
            <p:cNvSpPr/>
            <p:nvPr/>
          </p:nvSpPr>
          <p:spPr>
            <a:xfrm>
              <a:off x="6385083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0" name="Google Shape;4310;p43"/>
            <p:cNvSpPr/>
            <p:nvPr/>
          </p:nvSpPr>
          <p:spPr>
            <a:xfrm>
              <a:off x="6452330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1" name="Google Shape;4311;p43"/>
            <p:cNvSpPr/>
            <p:nvPr/>
          </p:nvSpPr>
          <p:spPr>
            <a:xfrm>
              <a:off x="6385083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2" name="Google Shape;4312;p43"/>
            <p:cNvSpPr/>
            <p:nvPr/>
          </p:nvSpPr>
          <p:spPr>
            <a:xfrm>
              <a:off x="6284309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3" name="Google Shape;4313;p43"/>
            <p:cNvSpPr/>
            <p:nvPr/>
          </p:nvSpPr>
          <p:spPr>
            <a:xfrm>
              <a:off x="6284309" y="158791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4" name="Google Shape;4314;p43"/>
            <p:cNvSpPr/>
            <p:nvPr/>
          </p:nvSpPr>
          <p:spPr>
            <a:xfrm>
              <a:off x="6217158" y="1588007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6"/>
                    <a:pt x="12668" y="25336"/>
                  </a:cubicBezTo>
                  <a:cubicBezTo>
                    <a:pt x="5672" y="25336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5" name="Google Shape;4315;p43"/>
            <p:cNvSpPr/>
            <p:nvPr/>
          </p:nvSpPr>
          <p:spPr>
            <a:xfrm>
              <a:off x="6317932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6" name="Google Shape;4316;p43"/>
            <p:cNvSpPr/>
            <p:nvPr/>
          </p:nvSpPr>
          <p:spPr>
            <a:xfrm>
              <a:off x="6250781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7" name="Google Shape;4317;p43"/>
            <p:cNvSpPr/>
            <p:nvPr/>
          </p:nvSpPr>
          <p:spPr>
            <a:xfrm>
              <a:off x="6220682" y="1454847"/>
              <a:ext cx="21812" cy="24098"/>
            </a:xfrm>
            <a:custGeom>
              <a:avLst/>
              <a:gdLst/>
              <a:ahLst/>
              <a:cxnLst/>
              <a:rect l="l" t="t" r="r" b="b"/>
              <a:pathLst>
                <a:path w="21812" h="24098" extrusionOk="0">
                  <a:moveTo>
                    <a:pt x="0" y="20098"/>
                  </a:moveTo>
                  <a:cubicBezTo>
                    <a:pt x="2286" y="22574"/>
                    <a:pt x="5525" y="24098"/>
                    <a:pt x="9144" y="24098"/>
                  </a:cubicBezTo>
                  <a:cubicBezTo>
                    <a:pt x="16193" y="24098"/>
                    <a:pt x="21812" y="18383"/>
                    <a:pt x="21812" y="11430"/>
                  </a:cubicBezTo>
                  <a:cubicBezTo>
                    <a:pt x="21812" y="6382"/>
                    <a:pt x="18764" y="2096"/>
                    <a:pt x="14478" y="0"/>
                  </a:cubicBezTo>
                  <a:cubicBezTo>
                    <a:pt x="9430" y="6572"/>
                    <a:pt x="4572" y="13240"/>
                    <a:pt x="0" y="200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8" name="Google Shape;4318;p43"/>
            <p:cNvSpPr/>
            <p:nvPr/>
          </p:nvSpPr>
          <p:spPr>
            <a:xfrm>
              <a:off x="6284309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9" name="Google Shape;4319;p43"/>
            <p:cNvSpPr/>
            <p:nvPr/>
          </p:nvSpPr>
          <p:spPr>
            <a:xfrm>
              <a:off x="6217158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0" name="Google Shape;4320;p43"/>
            <p:cNvSpPr/>
            <p:nvPr/>
          </p:nvSpPr>
          <p:spPr>
            <a:xfrm>
              <a:off x="6317932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1" name="Google Shape;4321;p43"/>
            <p:cNvSpPr/>
            <p:nvPr/>
          </p:nvSpPr>
          <p:spPr>
            <a:xfrm>
              <a:off x="6250781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2" name="Google Shape;4322;p43"/>
            <p:cNvSpPr/>
            <p:nvPr/>
          </p:nvSpPr>
          <p:spPr>
            <a:xfrm>
              <a:off x="6317932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3" name="Google Shape;4323;p43"/>
            <p:cNvSpPr/>
            <p:nvPr/>
          </p:nvSpPr>
          <p:spPr>
            <a:xfrm>
              <a:off x="6250781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4" name="Google Shape;4324;p43"/>
            <p:cNvSpPr/>
            <p:nvPr/>
          </p:nvSpPr>
          <p:spPr>
            <a:xfrm>
              <a:off x="6150101" y="1587912"/>
              <a:ext cx="25146" cy="25431"/>
            </a:xfrm>
            <a:custGeom>
              <a:avLst/>
              <a:gdLst/>
              <a:ahLst/>
              <a:cxnLst/>
              <a:rect l="l" t="t" r="r" b="b"/>
              <a:pathLst>
                <a:path w="25146" h="25431" extrusionOk="0">
                  <a:moveTo>
                    <a:pt x="12573" y="0"/>
                  </a:moveTo>
                  <a:cubicBezTo>
                    <a:pt x="11049" y="0"/>
                    <a:pt x="9716" y="381"/>
                    <a:pt x="8287" y="857"/>
                  </a:cubicBezTo>
                  <a:cubicBezTo>
                    <a:pt x="5620" y="5239"/>
                    <a:pt x="2858" y="9430"/>
                    <a:pt x="0" y="13621"/>
                  </a:cubicBezTo>
                  <a:cubicBezTo>
                    <a:pt x="476" y="20193"/>
                    <a:pt x="5810" y="25432"/>
                    <a:pt x="12478" y="25432"/>
                  </a:cubicBezTo>
                  <a:cubicBezTo>
                    <a:pt x="19145" y="25432"/>
                    <a:pt x="25146" y="19717"/>
                    <a:pt x="25146" y="12764"/>
                  </a:cubicBezTo>
                  <a:cubicBezTo>
                    <a:pt x="25146" y="5810"/>
                    <a:pt x="19431" y="95"/>
                    <a:pt x="12478" y="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5" name="Google Shape;4325;p43"/>
            <p:cNvSpPr/>
            <p:nvPr/>
          </p:nvSpPr>
          <p:spPr>
            <a:xfrm>
              <a:off x="6184963" y="1520760"/>
              <a:ext cx="23907" cy="25336"/>
            </a:xfrm>
            <a:custGeom>
              <a:avLst/>
              <a:gdLst/>
              <a:ahLst/>
              <a:cxnLst/>
              <a:rect l="l" t="t" r="r" b="b"/>
              <a:pathLst>
                <a:path w="23907" h="25336" extrusionOk="0">
                  <a:moveTo>
                    <a:pt x="11239" y="25336"/>
                  </a:moveTo>
                  <a:cubicBezTo>
                    <a:pt x="18288" y="25336"/>
                    <a:pt x="23908" y="19621"/>
                    <a:pt x="23908" y="12668"/>
                  </a:cubicBezTo>
                  <a:cubicBezTo>
                    <a:pt x="23908" y="5715"/>
                    <a:pt x="18193" y="0"/>
                    <a:pt x="11239" y="0"/>
                  </a:cubicBezTo>
                  <a:cubicBezTo>
                    <a:pt x="10382" y="0"/>
                    <a:pt x="9620" y="286"/>
                    <a:pt x="8763" y="476"/>
                  </a:cubicBezTo>
                  <a:cubicBezTo>
                    <a:pt x="5810" y="6382"/>
                    <a:pt x="2953" y="12287"/>
                    <a:pt x="0" y="18288"/>
                  </a:cubicBezTo>
                  <a:cubicBezTo>
                    <a:pt x="2096" y="22479"/>
                    <a:pt x="6287" y="25336"/>
                    <a:pt x="11239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6" name="Google Shape;4326;p43"/>
            <p:cNvSpPr/>
            <p:nvPr/>
          </p:nvSpPr>
          <p:spPr>
            <a:xfrm>
              <a:off x="6150006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7" name="Google Shape;4327;p43"/>
            <p:cNvSpPr/>
            <p:nvPr/>
          </p:nvSpPr>
          <p:spPr>
            <a:xfrm>
              <a:off x="6082760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8" name="Google Shape;4328;p43"/>
            <p:cNvSpPr/>
            <p:nvPr/>
          </p:nvSpPr>
          <p:spPr>
            <a:xfrm>
              <a:off x="6183534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9" name="Google Shape;4329;p43"/>
            <p:cNvSpPr/>
            <p:nvPr/>
          </p:nvSpPr>
          <p:spPr>
            <a:xfrm>
              <a:off x="6116383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6" y="19622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0" name="Google Shape;4330;p43"/>
            <p:cNvSpPr/>
            <p:nvPr/>
          </p:nvSpPr>
          <p:spPr>
            <a:xfrm>
              <a:off x="6049136" y="1657254"/>
              <a:ext cx="25336" cy="23145"/>
            </a:xfrm>
            <a:custGeom>
              <a:avLst/>
              <a:gdLst/>
              <a:ahLst/>
              <a:cxnLst/>
              <a:rect l="l" t="t" r="r" b="b"/>
              <a:pathLst>
                <a:path w="25336" h="23145" extrusionOk="0">
                  <a:moveTo>
                    <a:pt x="5334" y="476"/>
                  </a:moveTo>
                  <a:cubicBezTo>
                    <a:pt x="2191" y="2762"/>
                    <a:pt x="0" y="6286"/>
                    <a:pt x="0" y="10477"/>
                  </a:cubicBezTo>
                  <a:cubicBezTo>
                    <a:pt x="0" y="17526"/>
                    <a:pt x="5715" y="23146"/>
                    <a:pt x="12668" y="23146"/>
                  </a:cubicBezTo>
                  <a:cubicBezTo>
                    <a:pt x="19622" y="23146"/>
                    <a:pt x="25337" y="17431"/>
                    <a:pt x="25337" y="10477"/>
                  </a:cubicBezTo>
                  <a:cubicBezTo>
                    <a:pt x="25337" y="6001"/>
                    <a:pt x="22860" y="2286"/>
                    <a:pt x="19431" y="0"/>
                  </a:cubicBezTo>
                  <a:cubicBezTo>
                    <a:pt x="17336" y="190"/>
                    <a:pt x="15335" y="571"/>
                    <a:pt x="13240" y="571"/>
                  </a:cubicBezTo>
                  <a:cubicBezTo>
                    <a:pt x="10573" y="571"/>
                    <a:pt x="7906" y="571"/>
                    <a:pt x="5334" y="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1" name="Google Shape;4331;p43"/>
            <p:cNvSpPr/>
            <p:nvPr/>
          </p:nvSpPr>
          <p:spPr>
            <a:xfrm>
              <a:off x="6183534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2" name="Google Shape;4332;p43"/>
            <p:cNvSpPr/>
            <p:nvPr/>
          </p:nvSpPr>
          <p:spPr>
            <a:xfrm>
              <a:off x="6116383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3" name="Google Shape;4333;p43"/>
            <p:cNvSpPr/>
            <p:nvPr/>
          </p:nvSpPr>
          <p:spPr>
            <a:xfrm>
              <a:off x="6015609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4" name="Google Shape;4334;p43"/>
            <p:cNvSpPr/>
            <p:nvPr/>
          </p:nvSpPr>
          <p:spPr>
            <a:xfrm>
              <a:off x="5948457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9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9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5" name="Google Shape;4335;p43"/>
            <p:cNvSpPr/>
            <p:nvPr/>
          </p:nvSpPr>
          <p:spPr>
            <a:xfrm>
              <a:off x="5981985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6" name="Google Shape;4336;p43"/>
            <p:cNvSpPr/>
            <p:nvPr/>
          </p:nvSpPr>
          <p:spPr>
            <a:xfrm>
              <a:off x="6049232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7" name="Google Shape;4337;p43"/>
            <p:cNvSpPr/>
            <p:nvPr/>
          </p:nvSpPr>
          <p:spPr>
            <a:xfrm>
              <a:off x="5981985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8" name="Google Shape;4338;p43"/>
            <p:cNvSpPr/>
            <p:nvPr/>
          </p:nvSpPr>
          <p:spPr>
            <a:xfrm>
              <a:off x="5881211" y="1589341"/>
              <a:ext cx="25336" cy="23907"/>
            </a:xfrm>
            <a:custGeom>
              <a:avLst/>
              <a:gdLst/>
              <a:ahLst/>
              <a:cxnLst/>
              <a:rect l="l" t="t" r="r" b="b"/>
              <a:pathLst>
                <a:path w="25336" h="23907" extrusionOk="0">
                  <a:moveTo>
                    <a:pt x="7144" y="0"/>
                  </a:moveTo>
                  <a:cubicBezTo>
                    <a:pt x="2953" y="2095"/>
                    <a:pt x="0" y="6286"/>
                    <a:pt x="0" y="11240"/>
                  </a:cubicBezTo>
                  <a:cubicBezTo>
                    <a:pt x="0" y="18288"/>
                    <a:pt x="5715" y="23908"/>
                    <a:pt x="12668" y="23908"/>
                  </a:cubicBezTo>
                  <a:cubicBezTo>
                    <a:pt x="19621" y="23908"/>
                    <a:pt x="25336" y="18193"/>
                    <a:pt x="25336" y="11240"/>
                  </a:cubicBezTo>
                  <a:cubicBezTo>
                    <a:pt x="25336" y="8382"/>
                    <a:pt x="24193" y="5810"/>
                    <a:pt x="22574" y="3715"/>
                  </a:cubicBezTo>
                  <a:cubicBezTo>
                    <a:pt x="17431" y="2286"/>
                    <a:pt x="12287" y="1048"/>
                    <a:pt x="7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9" name="Google Shape;4339;p43"/>
            <p:cNvSpPr/>
            <p:nvPr/>
          </p:nvSpPr>
          <p:spPr>
            <a:xfrm>
              <a:off x="5814060" y="1588007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6"/>
                    <a:pt x="12668" y="25336"/>
                  </a:cubicBezTo>
                  <a:cubicBezTo>
                    <a:pt x="5672" y="25336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0" name="Google Shape;4340;p43"/>
            <p:cNvSpPr/>
            <p:nvPr/>
          </p:nvSpPr>
          <p:spPr>
            <a:xfrm>
              <a:off x="5881211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6" y="19622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1" name="Google Shape;4341;p43"/>
            <p:cNvSpPr/>
            <p:nvPr/>
          </p:nvSpPr>
          <p:spPr>
            <a:xfrm>
              <a:off x="5814060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2" name="Google Shape;4342;p43"/>
            <p:cNvSpPr/>
            <p:nvPr/>
          </p:nvSpPr>
          <p:spPr>
            <a:xfrm>
              <a:off x="5914834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3" name="Google Shape;4343;p43"/>
            <p:cNvSpPr/>
            <p:nvPr/>
          </p:nvSpPr>
          <p:spPr>
            <a:xfrm>
              <a:off x="5847588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6" y="19622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4" name="Google Shape;4344;p43"/>
            <p:cNvSpPr/>
            <p:nvPr/>
          </p:nvSpPr>
          <p:spPr>
            <a:xfrm>
              <a:off x="5914834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5" name="Google Shape;4345;p43"/>
            <p:cNvSpPr/>
            <p:nvPr/>
          </p:nvSpPr>
          <p:spPr>
            <a:xfrm>
              <a:off x="5847588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6" name="Google Shape;4346;p43"/>
            <p:cNvSpPr/>
            <p:nvPr/>
          </p:nvSpPr>
          <p:spPr>
            <a:xfrm>
              <a:off x="5746813" y="1592579"/>
              <a:ext cx="25336" cy="20764"/>
            </a:xfrm>
            <a:custGeom>
              <a:avLst/>
              <a:gdLst/>
              <a:ahLst/>
              <a:cxnLst/>
              <a:rect l="l" t="t" r="r" b="b"/>
              <a:pathLst>
                <a:path w="25336" h="20764" extrusionOk="0">
                  <a:moveTo>
                    <a:pt x="286" y="6858"/>
                  </a:moveTo>
                  <a:cubicBezTo>
                    <a:pt x="286" y="6858"/>
                    <a:pt x="0" y="7620"/>
                    <a:pt x="0" y="8096"/>
                  </a:cubicBezTo>
                  <a:cubicBezTo>
                    <a:pt x="0" y="15145"/>
                    <a:pt x="5715" y="20764"/>
                    <a:pt x="12668" y="20764"/>
                  </a:cubicBezTo>
                  <a:cubicBezTo>
                    <a:pt x="19621" y="20764"/>
                    <a:pt x="25337" y="15049"/>
                    <a:pt x="25337" y="8096"/>
                  </a:cubicBezTo>
                  <a:cubicBezTo>
                    <a:pt x="25337" y="4953"/>
                    <a:pt x="24098" y="2286"/>
                    <a:pt x="22288" y="0"/>
                  </a:cubicBezTo>
                  <a:cubicBezTo>
                    <a:pt x="14859" y="1905"/>
                    <a:pt x="7525" y="4191"/>
                    <a:pt x="286" y="67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7" name="Google Shape;4347;p43"/>
            <p:cNvSpPr/>
            <p:nvPr/>
          </p:nvSpPr>
          <p:spPr>
            <a:xfrm>
              <a:off x="5746908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8" name="Google Shape;4348;p43"/>
            <p:cNvSpPr/>
            <p:nvPr/>
          </p:nvSpPr>
          <p:spPr>
            <a:xfrm>
              <a:off x="5679662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9" name="Google Shape;4349;p43"/>
            <p:cNvSpPr/>
            <p:nvPr/>
          </p:nvSpPr>
          <p:spPr>
            <a:xfrm>
              <a:off x="5780436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0" name="Google Shape;4350;p43"/>
            <p:cNvSpPr/>
            <p:nvPr/>
          </p:nvSpPr>
          <p:spPr>
            <a:xfrm>
              <a:off x="5713285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1" name="Google Shape;4351;p43"/>
            <p:cNvSpPr/>
            <p:nvPr/>
          </p:nvSpPr>
          <p:spPr>
            <a:xfrm>
              <a:off x="5780436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2" name="Google Shape;4352;p43"/>
            <p:cNvSpPr/>
            <p:nvPr/>
          </p:nvSpPr>
          <p:spPr>
            <a:xfrm>
              <a:off x="5713285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3" name="Google Shape;4353;p43"/>
            <p:cNvSpPr/>
            <p:nvPr/>
          </p:nvSpPr>
          <p:spPr>
            <a:xfrm>
              <a:off x="5612510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4" name="Google Shape;4354;p43"/>
            <p:cNvSpPr/>
            <p:nvPr/>
          </p:nvSpPr>
          <p:spPr>
            <a:xfrm>
              <a:off x="5646134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12002" y="0"/>
                    <a:pt x="11525" y="286"/>
                    <a:pt x="10859" y="381"/>
                  </a:cubicBezTo>
                  <a:cubicBezTo>
                    <a:pt x="7239" y="3905"/>
                    <a:pt x="3715" y="7525"/>
                    <a:pt x="286" y="11144"/>
                  </a:cubicBezTo>
                  <a:cubicBezTo>
                    <a:pt x="286" y="11716"/>
                    <a:pt x="0" y="12097"/>
                    <a:pt x="0" y="12668"/>
                  </a:cubicBezTo>
                  <a:cubicBezTo>
                    <a:pt x="0" y="19717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5" name="Google Shape;4355;p43"/>
            <p:cNvSpPr/>
            <p:nvPr/>
          </p:nvSpPr>
          <p:spPr>
            <a:xfrm>
              <a:off x="5646134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6" name="Google Shape;4356;p43"/>
            <p:cNvSpPr/>
            <p:nvPr/>
          </p:nvSpPr>
          <p:spPr>
            <a:xfrm>
              <a:off x="5581650" y="1789556"/>
              <a:ext cx="22574" cy="25336"/>
            </a:xfrm>
            <a:custGeom>
              <a:avLst/>
              <a:gdLst/>
              <a:ahLst/>
              <a:cxnLst/>
              <a:rect l="l" t="t" r="r" b="b"/>
              <a:pathLst>
                <a:path w="22574" h="25336" extrusionOk="0">
                  <a:moveTo>
                    <a:pt x="9906" y="25336"/>
                  </a:moveTo>
                  <a:cubicBezTo>
                    <a:pt x="16954" y="25336"/>
                    <a:pt x="22574" y="19621"/>
                    <a:pt x="22574" y="12668"/>
                  </a:cubicBezTo>
                  <a:cubicBezTo>
                    <a:pt x="22574" y="5715"/>
                    <a:pt x="16859" y="0"/>
                    <a:pt x="9906" y="0"/>
                  </a:cubicBezTo>
                  <a:cubicBezTo>
                    <a:pt x="6953" y="0"/>
                    <a:pt x="4381" y="1143"/>
                    <a:pt x="2191" y="2857"/>
                  </a:cubicBezTo>
                  <a:cubicBezTo>
                    <a:pt x="1238" y="8572"/>
                    <a:pt x="476" y="14383"/>
                    <a:pt x="0" y="20288"/>
                  </a:cubicBezTo>
                  <a:cubicBezTo>
                    <a:pt x="2286" y="23336"/>
                    <a:pt x="5810" y="25336"/>
                    <a:pt x="9906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6AE4B3F5-EACE-635F-85FA-A6F49BFEC999}"/>
              </a:ext>
            </a:extLst>
          </p:cNvPr>
          <p:cNvCxnSpPr>
            <a:cxnSpLocks/>
          </p:cNvCxnSpPr>
          <p:nvPr/>
        </p:nvCxnSpPr>
        <p:spPr>
          <a:xfrm>
            <a:off x="0" y="682888"/>
            <a:ext cx="7264375" cy="0"/>
          </a:xfrm>
          <a:prstGeom prst="line">
            <a:avLst/>
          </a:prstGeom>
          <a:ln w="15875" cmpd="sng">
            <a:solidFill>
              <a:srgbClr val="08A1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48E369C-2AD9-081B-C445-EECBC75F09B9}"/>
              </a:ext>
            </a:extLst>
          </p:cNvPr>
          <p:cNvSpPr txBox="1"/>
          <p:nvPr/>
        </p:nvSpPr>
        <p:spPr>
          <a:xfrm>
            <a:off x="521367" y="689501"/>
            <a:ext cx="5201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>
              <a:buSzPts val="1100"/>
              <a:buNone/>
            </a:pPr>
            <a:r>
              <a:rPr lang="ru-RU" dirty="0">
                <a:solidFill>
                  <a:srgbClr val="FFC000"/>
                </a:solidFill>
                <a:latin typeface="Bahnschrift Light" panose="020B0502040204020203" pitchFamily="34" charset="0"/>
              </a:rPr>
              <a:t>Проведя анализ нашей целевой аудитории, мы выявили проблемы, с которыми сталкиваются люди сдающие ЕГЭ: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3658AEFA-8F5F-1B7C-1E64-0B958EE17DEF}"/>
              </a:ext>
            </a:extLst>
          </p:cNvPr>
          <p:cNvGrpSpPr/>
          <p:nvPr/>
        </p:nvGrpSpPr>
        <p:grpSpPr>
          <a:xfrm>
            <a:off x="2322434" y="1812034"/>
            <a:ext cx="4340784" cy="1634268"/>
            <a:chOff x="2198943" y="2126451"/>
            <a:chExt cx="4340784" cy="163426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70C389E-4DAA-C584-29A4-F82D2130A8F8}"/>
                </a:ext>
              </a:extLst>
            </p:cNvPr>
            <p:cNvSpPr txBox="1"/>
            <p:nvPr/>
          </p:nvSpPr>
          <p:spPr>
            <a:xfrm>
              <a:off x="2876914" y="2126451"/>
              <a:ext cx="3662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39700" lvl="0" rtl="0">
                <a:spcBef>
                  <a:spcPts val="1000"/>
                </a:spcBef>
                <a:spcAft>
                  <a:spcPts val="0"/>
                </a:spcAft>
                <a:buSzPts val="1400"/>
              </a:pPr>
              <a:r>
                <a:rPr lang="ru-RU" dirty="0">
                  <a:latin typeface="Bahnschrift Light" panose="020B0502040204020203" pitchFamily="34" charset="0"/>
                </a:rPr>
                <a:t>1. Отсутствие структурированности в подготовке к экзамену.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99B8704-7394-00E4-A0F4-B3C3F31C5C65}"/>
                </a:ext>
              </a:extLst>
            </p:cNvPr>
            <p:cNvSpPr txBox="1"/>
            <p:nvPr/>
          </p:nvSpPr>
          <p:spPr>
            <a:xfrm>
              <a:off x="2198943" y="2843026"/>
              <a:ext cx="3662813" cy="315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15000"/>
                </a:lnSpc>
              </a:pPr>
              <a:r>
                <a:rPr lang="ru-RU" dirty="0">
                  <a:latin typeface="Bahnschrift Light" panose="020B0502040204020203" pitchFamily="34" charset="0"/>
                </a:rPr>
                <a:t>2. </a:t>
              </a:r>
              <a:r>
                <a:rPr lang="ru-RU" dirty="0">
                  <a:latin typeface="Bahnschrift Light" panose="020B0502040204020203" pitchFamily="34" charset="0"/>
                  <a:sym typeface="Alexandria SemiBold"/>
                </a:rPr>
                <a:t>Нехватка мотивации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65BF89D-DEC0-6F08-56EE-F212CB0A9173}"/>
                </a:ext>
              </a:extLst>
            </p:cNvPr>
            <p:cNvSpPr txBox="1"/>
            <p:nvPr/>
          </p:nvSpPr>
          <p:spPr>
            <a:xfrm>
              <a:off x="2867240" y="3452942"/>
              <a:ext cx="35516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39700" lvl="0">
                <a:spcBef>
                  <a:spcPts val="1000"/>
                </a:spcBef>
                <a:buSzPts val="1400"/>
              </a:pPr>
              <a:r>
                <a:rPr lang="ru-RU" dirty="0">
                  <a:latin typeface="Bahnschrift Light" panose="020B0502040204020203" pitchFamily="34" charset="0"/>
                </a:rPr>
                <a:t>3. </a:t>
              </a:r>
              <a:r>
                <a:rPr lang="ru-RU" dirty="0">
                  <a:latin typeface="Bahnschrift Light" panose="020B0502040204020203" pitchFamily="34" charset="0"/>
                  <a:sym typeface="Alexandria SemiBold"/>
                </a:rPr>
                <a:t>Сложность усвоения материала</a:t>
              </a:r>
              <a:endParaRPr lang="ru-RU" dirty="0">
                <a:latin typeface="Bahnschrift Light" panose="020B0502040204020203" pitchFamily="34" charset="0"/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ABA216F2-088B-053A-1B6F-5AE3B07CB545}"/>
              </a:ext>
            </a:extLst>
          </p:cNvPr>
          <p:cNvGrpSpPr/>
          <p:nvPr/>
        </p:nvGrpSpPr>
        <p:grpSpPr>
          <a:xfrm>
            <a:off x="449153" y="1630730"/>
            <a:ext cx="2412014" cy="2412014"/>
            <a:chOff x="348808" y="1835781"/>
            <a:chExt cx="2412014" cy="2412014"/>
          </a:xfrm>
        </p:grpSpPr>
        <p:pic>
          <p:nvPicPr>
            <p:cNvPr id="5" name="Рисунок 4" descr="Круги со стрелками">
              <a:extLst>
                <a:ext uri="{FF2B5EF4-FFF2-40B4-BE49-F238E27FC236}">
                  <a16:creationId xmlns:a16="http://schemas.microsoft.com/office/drawing/2014/main" id="{553561A7-077E-6222-2044-C6A318A92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48808" y="1835781"/>
              <a:ext cx="2412014" cy="241201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5A4D0E4-C9E1-C442-4CD7-10297F90E6EA}"/>
                </a:ext>
              </a:extLst>
            </p:cNvPr>
            <p:cNvSpPr txBox="1"/>
            <p:nvPr/>
          </p:nvSpPr>
          <p:spPr>
            <a:xfrm>
              <a:off x="1319885" y="2074363"/>
              <a:ext cx="4698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solidFill>
                    <a:schemeClr val="tx1"/>
                  </a:solidFill>
                  <a:latin typeface="Bahnschrift Light" panose="020B0502040204020203" pitchFamily="34" charset="0"/>
                </a:rPr>
                <a:t>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3E8F12B-297F-05E3-4B16-D6837AE64617}"/>
                </a:ext>
              </a:extLst>
            </p:cNvPr>
            <p:cNvSpPr txBox="1"/>
            <p:nvPr/>
          </p:nvSpPr>
          <p:spPr>
            <a:xfrm>
              <a:off x="2035976" y="3037208"/>
              <a:ext cx="4698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solidFill>
                    <a:schemeClr val="tx1"/>
                  </a:solidFill>
                  <a:latin typeface="Bahnschrift Light" panose="020B0502040204020203" pitchFamily="34" charset="0"/>
                </a:rPr>
                <a:t>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8407649-483F-C394-73B8-67860FACA6C9}"/>
                </a:ext>
              </a:extLst>
            </p:cNvPr>
            <p:cNvSpPr txBox="1"/>
            <p:nvPr/>
          </p:nvSpPr>
          <p:spPr>
            <a:xfrm>
              <a:off x="821597" y="3198510"/>
              <a:ext cx="4698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solidFill>
                    <a:schemeClr val="tx1"/>
                  </a:solidFill>
                  <a:latin typeface="Bahnschrift Light" panose="020B0502040204020203" pitchFamily="34" charset="0"/>
                </a:rPr>
                <a:t>3</a:t>
              </a:r>
            </a:p>
          </p:txBody>
        </p:sp>
      </p:grpSp>
      <p:grpSp>
        <p:nvGrpSpPr>
          <p:cNvPr id="252" name="Google Shape;3005;p39"/>
          <p:cNvGrpSpPr/>
          <p:nvPr/>
        </p:nvGrpSpPr>
        <p:grpSpPr>
          <a:xfrm>
            <a:off x="7437910" y="2024074"/>
            <a:ext cx="1526550" cy="2568099"/>
            <a:chOff x="7326630" y="2406453"/>
            <a:chExt cx="1855536" cy="3121550"/>
          </a:xfrm>
        </p:grpSpPr>
        <p:grpSp>
          <p:nvGrpSpPr>
            <p:cNvPr id="253" name="Google Shape;3006;p39"/>
            <p:cNvGrpSpPr/>
            <p:nvPr/>
          </p:nvGrpSpPr>
          <p:grpSpPr>
            <a:xfrm>
              <a:off x="7578085" y="2406453"/>
              <a:ext cx="1604081" cy="3121550"/>
              <a:chOff x="7578085" y="2406453"/>
              <a:chExt cx="1604081" cy="3121550"/>
            </a:xfrm>
          </p:grpSpPr>
          <p:grpSp>
            <p:nvGrpSpPr>
              <p:cNvPr id="274" name="Google Shape;3007;p39"/>
              <p:cNvGrpSpPr/>
              <p:nvPr/>
            </p:nvGrpSpPr>
            <p:grpSpPr>
              <a:xfrm>
                <a:off x="8540668" y="4741925"/>
                <a:ext cx="641498" cy="786078"/>
                <a:chOff x="8540668" y="4741925"/>
                <a:chExt cx="641498" cy="786078"/>
              </a:xfrm>
            </p:grpSpPr>
            <p:sp>
              <p:nvSpPr>
                <p:cNvPr id="310" name="Google Shape;3008;p39"/>
                <p:cNvSpPr/>
                <p:nvPr/>
              </p:nvSpPr>
              <p:spPr>
                <a:xfrm>
                  <a:off x="8540668" y="4741925"/>
                  <a:ext cx="619237" cy="755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237" h="755713" extrusionOk="0">
                      <a:moveTo>
                        <a:pt x="84981" y="217742"/>
                      </a:moveTo>
                      <a:cubicBezTo>
                        <a:pt x="84981" y="217742"/>
                        <a:pt x="112413" y="259842"/>
                        <a:pt x="126605" y="281464"/>
                      </a:cubicBezTo>
                      <a:cubicBezTo>
                        <a:pt x="133367" y="291751"/>
                        <a:pt x="138416" y="303181"/>
                        <a:pt x="140607" y="315278"/>
                      </a:cubicBezTo>
                      <a:cubicBezTo>
                        <a:pt x="151465" y="374904"/>
                        <a:pt x="117842" y="433483"/>
                        <a:pt x="88886" y="484632"/>
                      </a:cubicBezTo>
                      <a:cubicBezTo>
                        <a:pt x="38975" y="572548"/>
                        <a:pt x="-22842" y="652367"/>
                        <a:pt x="8495" y="755713"/>
                      </a:cubicBezTo>
                      <a:lnTo>
                        <a:pt x="619238" y="323850"/>
                      </a:lnTo>
                      <a:lnTo>
                        <a:pt x="388161" y="0"/>
                      </a:lnTo>
                      <a:lnTo>
                        <a:pt x="85076" y="217646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1" name="Google Shape;3009;p39"/>
                <p:cNvSpPr/>
                <p:nvPr/>
              </p:nvSpPr>
              <p:spPr>
                <a:xfrm rot="-2114294">
                  <a:off x="8491331" y="5278158"/>
                  <a:ext cx="748676" cy="37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998" h="37242" extrusionOk="0">
                      <a:moveTo>
                        <a:pt x="0" y="0"/>
                      </a:moveTo>
                      <a:lnTo>
                        <a:pt x="747998" y="0"/>
                      </a:lnTo>
                      <a:lnTo>
                        <a:pt x="747998" y="37243"/>
                      </a:lnTo>
                      <a:lnTo>
                        <a:pt x="0" y="3724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2" name="Google Shape;3010;p39"/>
                <p:cNvSpPr/>
                <p:nvPr/>
              </p:nvSpPr>
              <p:spPr>
                <a:xfrm>
                  <a:off x="8587555" y="5273617"/>
                  <a:ext cx="46088" cy="27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88" h="27901" extrusionOk="0">
                      <a:moveTo>
                        <a:pt x="42094" y="27902"/>
                      </a:moveTo>
                      <a:cubicBezTo>
                        <a:pt x="41427" y="27902"/>
                        <a:pt x="40856" y="27711"/>
                        <a:pt x="40189" y="27426"/>
                      </a:cubicBezTo>
                      <a:lnTo>
                        <a:pt x="2184" y="7614"/>
                      </a:lnTo>
                      <a:cubicBezTo>
                        <a:pt x="184" y="6566"/>
                        <a:pt x="-578" y="4089"/>
                        <a:pt x="470" y="2185"/>
                      </a:cubicBezTo>
                      <a:cubicBezTo>
                        <a:pt x="1517" y="184"/>
                        <a:pt x="3994" y="-578"/>
                        <a:pt x="5899" y="470"/>
                      </a:cubicBezTo>
                      <a:lnTo>
                        <a:pt x="43904" y="20282"/>
                      </a:lnTo>
                      <a:cubicBezTo>
                        <a:pt x="45904" y="21330"/>
                        <a:pt x="46666" y="23806"/>
                        <a:pt x="45618" y="25711"/>
                      </a:cubicBezTo>
                      <a:cubicBezTo>
                        <a:pt x="44856" y="27140"/>
                        <a:pt x="43523" y="27902"/>
                        <a:pt x="41999" y="2790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3" name="Google Shape;3011;p39"/>
                <p:cNvSpPr/>
                <p:nvPr/>
              </p:nvSpPr>
              <p:spPr>
                <a:xfrm>
                  <a:off x="8608746" y="5238665"/>
                  <a:ext cx="52283" cy="27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83" h="27421" extrusionOk="0">
                      <a:moveTo>
                        <a:pt x="48240" y="27421"/>
                      </a:moveTo>
                      <a:cubicBezTo>
                        <a:pt x="47668" y="27421"/>
                        <a:pt x="47192" y="27326"/>
                        <a:pt x="46621" y="27040"/>
                      </a:cubicBezTo>
                      <a:lnTo>
                        <a:pt x="2425" y="7800"/>
                      </a:lnTo>
                      <a:cubicBezTo>
                        <a:pt x="329" y="6942"/>
                        <a:pt x="-528" y="4561"/>
                        <a:pt x="329" y="2466"/>
                      </a:cubicBezTo>
                      <a:cubicBezTo>
                        <a:pt x="1186" y="370"/>
                        <a:pt x="3568" y="-582"/>
                        <a:pt x="5663" y="370"/>
                      </a:cubicBezTo>
                      <a:lnTo>
                        <a:pt x="49859" y="19611"/>
                      </a:lnTo>
                      <a:cubicBezTo>
                        <a:pt x="51955" y="20468"/>
                        <a:pt x="52812" y="22849"/>
                        <a:pt x="51955" y="24944"/>
                      </a:cubicBezTo>
                      <a:cubicBezTo>
                        <a:pt x="51288" y="26469"/>
                        <a:pt x="49764" y="27421"/>
                        <a:pt x="48240" y="2742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4" name="Google Shape;3012;p39"/>
                <p:cNvSpPr/>
                <p:nvPr/>
              </p:nvSpPr>
              <p:spPr>
                <a:xfrm>
                  <a:off x="8629782" y="5202306"/>
                  <a:ext cx="51360" cy="24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60" h="24346" extrusionOk="0">
                      <a:moveTo>
                        <a:pt x="47302" y="24347"/>
                      </a:moveTo>
                      <a:cubicBezTo>
                        <a:pt x="47302" y="24347"/>
                        <a:pt x="46349" y="24347"/>
                        <a:pt x="45873" y="24061"/>
                      </a:cubicBezTo>
                      <a:lnTo>
                        <a:pt x="2629" y="7868"/>
                      </a:lnTo>
                      <a:cubicBezTo>
                        <a:pt x="534" y="7106"/>
                        <a:pt x="-514" y="4725"/>
                        <a:pt x="248" y="2630"/>
                      </a:cubicBezTo>
                      <a:cubicBezTo>
                        <a:pt x="1010" y="534"/>
                        <a:pt x="3296" y="-514"/>
                        <a:pt x="5487" y="248"/>
                      </a:cubicBezTo>
                      <a:lnTo>
                        <a:pt x="48731" y="16441"/>
                      </a:lnTo>
                      <a:cubicBezTo>
                        <a:pt x="50826" y="17203"/>
                        <a:pt x="51874" y="19584"/>
                        <a:pt x="51112" y="21680"/>
                      </a:cubicBezTo>
                      <a:cubicBezTo>
                        <a:pt x="50540" y="23299"/>
                        <a:pt x="48921" y="24347"/>
                        <a:pt x="47302" y="2434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5" name="Google Shape;3013;p39"/>
                <p:cNvSpPr/>
                <p:nvPr/>
              </p:nvSpPr>
              <p:spPr>
                <a:xfrm>
                  <a:off x="8651130" y="5161264"/>
                  <a:ext cx="50574" cy="23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74" h="23096" extrusionOk="0">
                      <a:moveTo>
                        <a:pt x="46528" y="23097"/>
                      </a:moveTo>
                      <a:cubicBezTo>
                        <a:pt x="46528" y="23097"/>
                        <a:pt x="45671" y="23097"/>
                        <a:pt x="45195" y="22906"/>
                      </a:cubicBezTo>
                      <a:lnTo>
                        <a:pt x="2713" y="7857"/>
                      </a:lnTo>
                      <a:cubicBezTo>
                        <a:pt x="618" y="7095"/>
                        <a:pt x="-525" y="4809"/>
                        <a:pt x="237" y="2713"/>
                      </a:cubicBezTo>
                      <a:cubicBezTo>
                        <a:pt x="999" y="618"/>
                        <a:pt x="3284" y="-525"/>
                        <a:pt x="5380" y="237"/>
                      </a:cubicBezTo>
                      <a:lnTo>
                        <a:pt x="47862" y="15286"/>
                      </a:lnTo>
                      <a:cubicBezTo>
                        <a:pt x="49957" y="16048"/>
                        <a:pt x="51100" y="18334"/>
                        <a:pt x="50338" y="20430"/>
                      </a:cubicBezTo>
                      <a:cubicBezTo>
                        <a:pt x="49766" y="22049"/>
                        <a:pt x="48147" y="23097"/>
                        <a:pt x="46528" y="2309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6" name="Google Shape;3014;p39"/>
                <p:cNvSpPr/>
                <p:nvPr/>
              </p:nvSpPr>
              <p:spPr>
                <a:xfrm>
                  <a:off x="8977563" y="4942247"/>
                  <a:ext cx="101846" cy="2338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846" h="233828" extrusionOk="0">
                      <a:moveTo>
                        <a:pt x="39087" y="233828"/>
                      </a:moveTo>
                      <a:cubicBezTo>
                        <a:pt x="37944" y="233828"/>
                        <a:pt x="36801" y="233352"/>
                        <a:pt x="36039" y="232399"/>
                      </a:cubicBezTo>
                      <a:cubicBezTo>
                        <a:pt x="7750" y="199728"/>
                        <a:pt x="-3966" y="165153"/>
                        <a:pt x="1178" y="129529"/>
                      </a:cubicBezTo>
                      <a:cubicBezTo>
                        <a:pt x="12036" y="54949"/>
                        <a:pt x="92142" y="2847"/>
                        <a:pt x="95571" y="656"/>
                      </a:cubicBezTo>
                      <a:cubicBezTo>
                        <a:pt x="97476" y="-582"/>
                        <a:pt x="99952" y="-11"/>
                        <a:pt x="101191" y="1894"/>
                      </a:cubicBezTo>
                      <a:cubicBezTo>
                        <a:pt x="102429" y="3799"/>
                        <a:pt x="101857" y="6276"/>
                        <a:pt x="99952" y="7514"/>
                      </a:cubicBezTo>
                      <a:cubicBezTo>
                        <a:pt x="99190" y="7990"/>
                        <a:pt x="19466" y="59901"/>
                        <a:pt x="9179" y="130767"/>
                      </a:cubicBezTo>
                      <a:cubicBezTo>
                        <a:pt x="4416" y="163914"/>
                        <a:pt x="15466" y="196300"/>
                        <a:pt x="42135" y="227065"/>
                      </a:cubicBezTo>
                      <a:cubicBezTo>
                        <a:pt x="43564" y="228780"/>
                        <a:pt x="43374" y="231351"/>
                        <a:pt x="41754" y="232780"/>
                      </a:cubicBezTo>
                      <a:cubicBezTo>
                        <a:pt x="40992" y="233447"/>
                        <a:pt x="40040" y="233733"/>
                        <a:pt x="39087" y="23373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75" name="Google Shape;3015;p39"/>
              <p:cNvGrpSpPr/>
              <p:nvPr/>
            </p:nvGrpSpPr>
            <p:grpSpPr>
              <a:xfrm>
                <a:off x="8055768" y="2406453"/>
                <a:ext cx="283908" cy="365253"/>
                <a:chOff x="8055768" y="2406453"/>
                <a:chExt cx="283908" cy="365253"/>
              </a:xfrm>
            </p:grpSpPr>
            <p:sp>
              <p:nvSpPr>
                <p:cNvPr id="290" name="Google Shape;3016;p39"/>
                <p:cNvSpPr/>
                <p:nvPr/>
              </p:nvSpPr>
              <p:spPr>
                <a:xfrm>
                  <a:off x="8170830" y="2544564"/>
                  <a:ext cx="156448" cy="227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448" h="227142" extrusionOk="0">
                      <a:moveTo>
                        <a:pt x="75438" y="226353"/>
                      </a:moveTo>
                      <a:cubicBezTo>
                        <a:pt x="113442" y="220447"/>
                        <a:pt x="164592" y="203302"/>
                        <a:pt x="155353" y="165964"/>
                      </a:cubicBezTo>
                      <a:lnTo>
                        <a:pt x="136684" y="34234"/>
                      </a:lnTo>
                      <a:cubicBezTo>
                        <a:pt x="131921" y="3468"/>
                        <a:pt x="71342" y="-3390"/>
                        <a:pt x="40481" y="1372"/>
                      </a:cubicBezTo>
                      <a:cubicBezTo>
                        <a:pt x="9620" y="6135"/>
                        <a:pt x="-2572" y="30043"/>
                        <a:pt x="2191" y="60904"/>
                      </a:cubicBezTo>
                      <a:lnTo>
                        <a:pt x="0" y="165964"/>
                      </a:lnTo>
                      <a:cubicBezTo>
                        <a:pt x="2571" y="204350"/>
                        <a:pt x="37433" y="232258"/>
                        <a:pt x="75438" y="226353"/>
                      </a:cubicBezTo>
                      <a:lnTo>
                        <a:pt x="75438" y="226353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1" name="Google Shape;3017;p39"/>
                <p:cNvSpPr/>
                <p:nvPr/>
              </p:nvSpPr>
              <p:spPr>
                <a:xfrm>
                  <a:off x="8170830" y="2544564"/>
                  <a:ext cx="136683" cy="165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3" h="165964" extrusionOk="0">
                      <a:moveTo>
                        <a:pt x="128683" y="70333"/>
                      </a:moveTo>
                      <a:lnTo>
                        <a:pt x="136684" y="34234"/>
                      </a:lnTo>
                      <a:cubicBezTo>
                        <a:pt x="131921" y="3468"/>
                        <a:pt x="71342" y="-3390"/>
                        <a:pt x="40481" y="1372"/>
                      </a:cubicBezTo>
                      <a:cubicBezTo>
                        <a:pt x="9715" y="6135"/>
                        <a:pt x="-2572" y="30043"/>
                        <a:pt x="2191" y="60904"/>
                      </a:cubicBezTo>
                      <a:lnTo>
                        <a:pt x="0" y="165964"/>
                      </a:lnTo>
                      <a:lnTo>
                        <a:pt x="128683" y="7033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2" name="Google Shape;3018;p39"/>
                <p:cNvSpPr/>
                <p:nvPr/>
              </p:nvSpPr>
              <p:spPr>
                <a:xfrm>
                  <a:off x="8276748" y="2527299"/>
                  <a:ext cx="62928" cy="62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28" h="62928" extrusionOk="0">
                      <a:moveTo>
                        <a:pt x="38100" y="58452"/>
                      </a:moveTo>
                      <a:lnTo>
                        <a:pt x="9049" y="62929"/>
                      </a:lnTo>
                      <a:lnTo>
                        <a:pt x="0" y="4826"/>
                      </a:lnTo>
                      <a:lnTo>
                        <a:pt x="29051" y="349"/>
                      </a:lnTo>
                      <a:cubicBezTo>
                        <a:pt x="45148" y="-2127"/>
                        <a:pt x="60103" y="8827"/>
                        <a:pt x="62579" y="24924"/>
                      </a:cubicBezTo>
                      <a:lnTo>
                        <a:pt x="62579" y="24924"/>
                      </a:lnTo>
                      <a:cubicBezTo>
                        <a:pt x="65056" y="41021"/>
                        <a:pt x="54102" y="55975"/>
                        <a:pt x="38005" y="58452"/>
                      </a:cubicBezTo>
                      <a:close/>
                    </a:path>
                  </a:pathLst>
                </a:custGeom>
                <a:solidFill>
                  <a:srgbClr val="783F0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3" name="Google Shape;3019;p39"/>
                <p:cNvSpPr/>
                <p:nvPr/>
              </p:nvSpPr>
              <p:spPr>
                <a:xfrm>
                  <a:off x="8113627" y="2420068"/>
                  <a:ext cx="193928" cy="248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928" h="248781" extrusionOk="0">
                      <a:moveTo>
                        <a:pt x="116640" y="247693"/>
                      </a:moveTo>
                      <a:cubicBezTo>
                        <a:pt x="166455" y="239978"/>
                        <a:pt x="200555" y="193305"/>
                        <a:pt x="192840" y="143489"/>
                      </a:cubicBezTo>
                      <a:lnTo>
                        <a:pt x="181600" y="71004"/>
                      </a:lnTo>
                      <a:cubicBezTo>
                        <a:pt x="173885" y="21188"/>
                        <a:pt x="126641" y="-6434"/>
                        <a:pt x="76825" y="1281"/>
                      </a:cubicBezTo>
                      <a:cubicBezTo>
                        <a:pt x="27009" y="8996"/>
                        <a:pt x="-6614" y="49192"/>
                        <a:pt x="1101" y="99008"/>
                      </a:cubicBezTo>
                      <a:lnTo>
                        <a:pt x="12341" y="171493"/>
                      </a:lnTo>
                      <a:cubicBezTo>
                        <a:pt x="20056" y="221308"/>
                        <a:pt x="66729" y="255408"/>
                        <a:pt x="116544" y="247693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4" name="Google Shape;3020;p39"/>
                <p:cNvSpPr/>
                <p:nvPr/>
              </p:nvSpPr>
              <p:spPr>
                <a:xfrm>
                  <a:off x="8305411" y="2543824"/>
                  <a:ext cx="20737" cy="19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37" h="19776" extrusionOk="0">
                      <a:moveTo>
                        <a:pt x="16677" y="7637"/>
                      </a:moveTo>
                      <a:cubicBezTo>
                        <a:pt x="11819" y="7066"/>
                        <a:pt x="7246" y="10399"/>
                        <a:pt x="7437" y="15543"/>
                      </a:cubicBezTo>
                      <a:cubicBezTo>
                        <a:pt x="7532" y="20305"/>
                        <a:pt x="103" y="21544"/>
                        <a:pt x="8" y="16686"/>
                      </a:cubicBezTo>
                      <a:cubicBezTo>
                        <a:pt x="-278" y="6685"/>
                        <a:pt x="7342" y="-1031"/>
                        <a:pt x="17533" y="112"/>
                      </a:cubicBezTo>
                      <a:cubicBezTo>
                        <a:pt x="22296" y="684"/>
                        <a:pt x="21534" y="8113"/>
                        <a:pt x="16677" y="7637"/>
                      </a:cubicBezTo>
                      <a:lnTo>
                        <a:pt x="16677" y="7637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" name="Google Shape;3021;p39"/>
                <p:cNvSpPr/>
                <p:nvPr/>
              </p:nvSpPr>
              <p:spPr>
                <a:xfrm>
                  <a:off x="8263699" y="2497835"/>
                  <a:ext cx="37337" cy="31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37" h="31314" extrusionOk="0">
                      <a:moveTo>
                        <a:pt x="0" y="12383"/>
                      </a:moveTo>
                      <a:cubicBezTo>
                        <a:pt x="9430" y="22098"/>
                        <a:pt x="21145" y="34481"/>
                        <a:pt x="37338" y="30575"/>
                      </a:cubicBezTo>
                      <a:lnTo>
                        <a:pt x="33242" y="857"/>
                      </a:lnTo>
                      <a:lnTo>
                        <a:pt x="0" y="0"/>
                      </a:lnTo>
                      <a:lnTo>
                        <a:pt x="0" y="1238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96" name="Google Shape;3022;p39"/>
                <p:cNvGrpSpPr/>
                <p:nvPr/>
              </p:nvGrpSpPr>
              <p:grpSpPr>
                <a:xfrm>
                  <a:off x="8126500" y="2524111"/>
                  <a:ext cx="125248" cy="93296"/>
                  <a:chOff x="8126500" y="2524111"/>
                  <a:chExt cx="125248" cy="93296"/>
                </a:xfrm>
              </p:grpSpPr>
              <p:sp>
                <p:nvSpPr>
                  <p:cNvPr id="300" name="Google Shape;3023;p39"/>
                  <p:cNvSpPr/>
                  <p:nvPr/>
                </p:nvSpPr>
                <p:spPr>
                  <a:xfrm>
                    <a:off x="8185594" y="2557934"/>
                    <a:ext cx="23948" cy="382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948" h="38294" extrusionOk="0">
                        <a:moveTo>
                          <a:pt x="3429" y="38199"/>
                        </a:moveTo>
                        <a:cubicBezTo>
                          <a:pt x="3429" y="38199"/>
                          <a:pt x="3810" y="38199"/>
                          <a:pt x="4000" y="38199"/>
                        </a:cubicBezTo>
                        <a:lnTo>
                          <a:pt x="21241" y="35532"/>
                        </a:lnTo>
                        <a:cubicBezTo>
                          <a:pt x="22955" y="35247"/>
                          <a:pt x="24193" y="33627"/>
                          <a:pt x="23908" y="31913"/>
                        </a:cubicBezTo>
                        <a:cubicBezTo>
                          <a:pt x="23622" y="30198"/>
                          <a:pt x="22003" y="28960"/>
                          <a:pt x="20288" y="29246"/>
                        </a:cubicBezTo>
                        <a:lnTo>
                          <a:pt x="6763" y="31341"/>
                        </a:lnTo>
                        <a:lnTo>
                          <a:pt x="6382" y="3148"/>
                        </a:lnTo>
                        <a:cubicBezTo>
                          <a:pt x="6382" y="1433"/>
                          <a:pt x="4953" y="-91"/>
                          <a:pt x="3143" y="4"/>
                        </a:cubicBezTo>
                        <a:cubicBezTo>
                          <a:pt x="1334" y="4"/>
                          <a:pt x="0" y="1433"/>
                          <a:pt x="0" y="3243"/>
                        </a:cubicBezTo>
                        <a:lnTo>
                          <a:pt x="381" y="35152"/>
                        </a:lnTo>
                        <a:cubicBezTo>
                          <a:pt x="381" y="36104"/>
                          <a:pt x="762" y="36961"/>
                          <a:pt x="1524" y="37533"/>
                        </a:cubicBezTo>
                        <a:cubicBezTo>
                          <a:pt x="2095" y="38009"/>
                          <a:pt x="2762" y="38295"/>
                          <a:pt x="3524" y="3829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1" name="Google Shape;3024;p39"/>
                  <p:cNvSpPr/>
                  <p:nvPr/>
                </p:nvSpPr>
                <p:spPr>
                  <a:xfrm>
                    <a:off x="8185762" y="2605262"/>
                    <a:ext cx="23278" cy="121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278" h="12145" extrusionOk="0">
                        <a:moveTo>
                          <a:pt x="975" y="9445"/>
                        </a:moveTo>
                        <a:cubicBezTo>
                          <a:pt x="975" y="9445"/>
                          <a:pt x="1261" y="9731"/>
                          <a:pt x="1451" y="9826"/>
                        </a:cubicBezTo>
                        <a:cubicBezTo>
                          <a:pt x="8690" y="14303"/>
                          <a:pt x="18215" y="12112"/>
                          <a:pt x="22787" y="4873"/>
                        </a:cubicBezTo>
                        <a:cubicBezTo>
                          <a:pt x="23740" y="3349"/>
                          <a:pt x="23263" y="1349"/>
                          <a:pt x="21739" y="491"/>
                        </a:cubicBezTo>
                        <a:cubicBezTo>
                          <a:pt x="20215" y="-461"/>
                          <a:pt x="18310" y="15"/>
                          <a:pt x="17357" y="1539"/>
                        </a:cubicBezTo>
                        <a:cubicBezTo>
                          <a:pt x="14691" y="5825"/>
                          <a:pt x="9071" y="7064"/>
                          <a:pt x="4880" y="4397"/>
                        </a:cubicBezTo>
                        <a:cubicBezTo>
                          <a:pt x="3356" y="3444"/>
                          <a:pt x="1451" y="3920"/>
                          <a:pt x="499" y="5444"/>
                        </a:cubicBezTo>
                        <a:cubicBezTo>
                          <a:pt x="-359" y="6778"/>
                          <a:pt x="-73" y="8492"/>
                          <a:pt x="1070" y="954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" name="Google Shape;3025;p39"/>
                  <p:cNvSpPr/>
                  <p:nvPr/>
                </p:nvSpPr>
                <p:spPr>
                  <a:xfrm>
                    <a:off x="8198756" y="2524111"/>
                    <a:ext cx="38637" cy="139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637" h="13966" extrusionOk="0">
                        <a:moveTo>
                          <a:pt x="3698" y="13920"/>
                        </a:moveTo>
                        <a:cubicBezTo>
                          <a:pt x="3698" y="13920"/>
                          <a:pt x="3793" y="13920"/>
                          <a:pt x="3888" y="13920"/>
                        </a:cubicBezTo>
                        <a:lnTo>
                          <a:pt x="36178" y="6300"/>
                        </a:lnTo>
                        <a:cubicBezTo>
                          <a:pt x="37892" y="5919"/>
                          <a:pt x="38940" y="4204"/>
                          <a:pt x="38559" y="2490"/>
                        </a:cubicBezTo>
                        <a:cubicBezTo>
                          <a:pt x="38178" y="775"/>
                          <a:pt x="36464" y="-368"/>
                          <a:pt x="34749" y="109"/>
                        </a:cubicBezTo>
                        <a:lnTo>
                          <a:pt x="2459" y="7729"/>
                        </a:lnTo>
                        <a:cubicBezTo>
                          <a:pt x="745" y="8110"/>
                          <a:pt x="-303" y="9824"/>
                          <a:pt x="78" y="11539"/>
                        </a:cubicBezTo>
                        <a:cubicBezTo>
                          <a:pt x="459" y="13158"/>
                          <a:pt x="2078" y="14206"/>
                          <a:pt x="3698" y="1392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3" name="Google Shape;3026;p39"/>
                  <p:cNvSpPr/>
                  <p:nvPr/>
                </p:nvSpPr>
                <p:spPr>
                  <a:xfrm>
                    <a:off x="8126500" y="2538392"/>
                    <a:ext cx="39130" cy="10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130" h="10306" extrusionOk="0">
                        <a:moveTo>
                          <a:pt x="2991" y="10211"/>
                        </a:moveTo>
                        <a:cubicBezTo>
                          <a:pt x="2991" y="10211"/>
                          <a:pt x="3373" y="10211"/>
                          <a:pt x="3563" y="10211"/>
                        </a:cubicBezTo>
                        <a:lnTo>
                          <a:pt x="36329" y="6306"/>
                        </a:lnTo>
                        <a:cubicBezTo>
                          <a:pt x="38043" y="6115"/>
                          <a:pt x="39377" y="4496"/>
                          <a:pt x="39092" y="2782"/>
                        </a:cubicBezTo>
                        <a:cubicBezTo>
                          <a:pt x="38901" y="1067"/>
                          <a:pt x="37282" y="-171"/>
                          <a:pt x="35567" y="19"/>
                        </a:cubicBezTo>
                        <a:lnTo>
                          <a:pt x="2801" y="3925"/>
                        </a:lnTo>
                        <a:cubicBezTo>
                          <a:pt x="1086" y="4115"/>
                          <a:pt x="-247" y="5734"/>
                          <a:pt x="39" y="7449"/>
                        </a:cubicBezTo>
                        <a:cubicBezTo>
                          <a:pt x="229" y="8973"/>
                          <a:pt x="1468" y="10211"/>
                          <a:pt x="2991" y="1030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304" name="Google Shape;3027;p39"/>
                  <p:cNvGrpSpPr/>
                  <p:nvPr/>
                </p:nvGrpSpPr>
                <p:grpSpPr>
                  <a:xfrm>
                    <a:off x="8126934" y="2557000"/>
                    <a:ext cx="49650" cy="29212"/>
                    <a:chOff x="8126934" y="2557000"/>
                    <a:chExt cx="49650" cy="29212"/>
                  </a:xfrm>
                </p:grpSpPr>
                <p:sp>
                  <p:nvSpPr>
                    <p:cNvPr id="308" name="Google Shape;3028;p39"/>
                    <p:cNvSpPr/>
                    <p:nvPr/>
                  </p:nvSpPr>
                  <p:spPr>
                    <a:xfrm>
                      <a:off x="8129443" y="2557747"/>
                      <a:ext cx="47141" cy="2595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141" h="25959" extrusionOk="0">
                          <a:moveTo>
                            <a:pt x="47007" y="9430"/>
                          </a:moveTo>
                          <a:lnTo>
                            <a:pt x="47007" y="9430"/>
                          </a:lnTo>
                          <a:cubicBezTo>
                            <a:pt x="47960" y="15526"/>
                            <a:pt x="43769" y="21241"/>
                            <a:pt x="37672" y="22193"/>
                          </a:cubicBezTo>
                          <a:lnTo>
                            <a:pt x="14336" y="25813"/>
                          </a:lnTo>
                          <a:cubicBezTo>
                            <a:pt x="7574" y="26861"/>
                            <a:pt x="1191" y="22193"/>
                            <a:pt x="144" y="15430"/>
                          </a:cubicBezTo>
                          <a:lnTo>
                            <a:pt x="144" y="15430"/>
                          </a:lnTo>
                          <a:cubicBezTo>
                            <a:pt x="-999" y="7811"/>
                            <a:pt x="4811" y="1048"/>
                            <a:pt x="12526" y="1048"/>
                          </a:cubicBezTo>
                          <a:lnTo>
                            <a:pt x="36053" y="0"/>
                          </a:lnTo>
                          <a:cubicBezTo>
                            <a:pt x="41483" y="0"/>
                            <a:pt x="46150" y="4000"/>
                            <a:pt x="47007" y="943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09" name="Google Shape;3029;p39"/>
                    <p:cNvSpPr/>
                    <p:nvPr/>
                  </p:nvSpPr>
                  <p:spPr>
                    <a:xfrm>
                      <a:off x="8126934" y="2557000"/>
                      <a:ext cx="29212" cy="292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212" h="29212" extrusionOk="0">
                          <a:moveTo>
                            <a:pt x="176" y="16845"/>
                          </a:moveTo>
                          <a:cubicBezTo>
                            <a:pt x="1414" y="24846"/>
                            <a:pt x="8844" y="30275"/>
                            <a:pt x="16845" y="29037"/>
                          </a:cubicBezTo>
                          <a:cubicBezTo>
                            <a:pt x="24846" y="27798"/>
                            <a:pt x="30275" y="20369"/>
                            <a:pt x="29037" y="12368"/>
                          </a:cubicBezTo>
                          <a:cubicBezTo>
                            <a:pt x="27799" y="4367"/>
                            <a:pt x="20369" y="-1062"/>
                            <a:pt x="12368" y="176"/>
                          </a:cubicBezTo>
                          <a:cubicBezTo>
                            <a:pt x="4367" y="1414"/>
                            <a:pt x="-1062" y="8844"/>
                            <a:pt x="176" y="1684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05" name="Google Shape;3030;p39"/>
                  <p:cNvGrpSpPr/>
                  <p:nvPr/>
                </p:nvGrpSpPr>
                <p:grpSpPr>
                  <a:xfrm>
                    <a:off x="8203325" y="2544645"/>
                    <a:ext cx="48423" cy="33471"/>
                    <a:chOff x="8203325" y="2544645"/>
                    <a:chExt cx="48423" cy="33471"/>
                  </a:xfrm>
                </p:grpSpPr>
                <p:sp>
                  <p:nvSpPr>
                    <p:cNvPr id="306" name="Google Shape;3031;p39"/>
                    <p:cNvSpPr/>
                    <p:nvPr/>
                  </p:nvSpPr>
                  <p:spPr>
                    <a:xfrm>
                      <a:off x="8205120" y="2544645"/>
                      <a:ext cx="46628" cy="284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628" h="28477" extrusionOk="0">
                          <a:moveTo>
                            <a:pt x="0" y="19008"/>
                          </a:moveTo>
                          <a:lnTo>
                            <a:pt x="0" y="19008"/>
                          </a:lnTo>
                          <a:cubicBezTo>
                            <a:pt x="953" y="25104"/>
                            <a:pt x="6668" y="29295"/>
                            <a:pt x="12764" y="28342"/>
                          </a:cubicBezTo>
                          <a:lnTo>
                            <a:pt x="36100" y="24723"/>
                          </a:lnTo>
                          <a:cubicBezTo>
                            <a:pt x="42863" y="23675"/>
                            <a:pt x="47530" y="17293"/>
                            <a:pt x="46482" y="10531"/>
                          </a:cubicBezTo>
                          <a:lnTo>
                            <a:pt x="46482" y="10531"/>
                          </a:lnTo>
                          <a:cubicBezTo>
                            <a:pt x="45339" y="2911"/>
                            <a:pt x="37624" y="-1757"/>
                            <a:pt x="30385" y="625"/>
                          </a:cubicBezTo>
                          <a:lnTo>
                            <a:pt x="7715" y="6721"/>
                          </a:lnTo>
                          <a:cubicBezTo>
                            <a:pt x="2477" y="8435"/>
                            <a:pt x="-667" y="13674"/>
                            <a:pt x="191" y="1900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07" name="Google Shape;3032;p39"/>
                    <p:cNvSpPr/>
                    <p:nvPr/>
                  </p:nvSpPr>
                  <p:spPr>
                    <a:xfrm>
                      <a:off x="8203325" y="2548904"/>
                      <a:ext cx="29212" cy="292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212" h="29212" extrusionOk="0">
                          <a:moveTo>
                            <a:pt x="29036" y="12368"/>
                          </a:moveTo>
                          <a:cubicBezTo>
                            <a:pt x="30275" y="20369"/>
                            <a:pt x="24845" y="27798"/>
                            <a:pt x="16845" y="29037"/>
                          </a:cubicBezTo>
                          <a:cubicBezTo>
                            <a:pt x="8843" y="30275"/>
                            <a:pt x="1414" y="24846"/>
                            <a:pt x="176" y="16845"/>
                          </a:cubicBezTo>
                          <a:cubicBezTo>
                            <a:pt x="-1062" y="8844"/>
                            <a:pt x="4367" y="1414"/>
                            <a:pt x="12368" y="176"/>
                          </a:cubicBezTo>
                          <a:cubicBezTo>
                            <a:pt x="20369" y="-1062"/>
                            <a:pt x="27798" y="4367"/>
                            <a:pt x="29036" y="1236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sp>
              <p:nvSpPr>
                <p:cNvPr id="297" name="Google Shape;3033;p39"/>
                <p:cNvSpPr/>
                <p:nvPr/>
              </p:nvSpPr>
              <p:spPr>
                <a:xfrm>
                  <a:off x="8177726" y="2406453"/>
                  <a:ext cx="25626" cy="159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26" h="15922" extrusionOk="0">
                      <a:moveTo>
                        <a:pt x="9201" y="12610"/>
                      </a:moveTo>
                      <a:cubicBezTo>
                        <a:pt x="10154" y="8705"/>
                        <a:pt x="15011" y="7562"/>
                        <a:pt x="16440" y="11848"/>
                      </a:cubicBezTo>
                      <a:cubicBezTo>
                        <a:pt x="17964" y="9848"/>
                        <a:pt x="19393" y="7943"/>
                        <a:pt x="20917" y="5943"/>
                      </a:cubicBezTo>
                      <a:cubicBezTo>
                        <a:pt x="16250" y="6133"/>
                        <a:pt x="11583" y="6324"/>
                        <a:pt x="6915" y="6514"/>
                      </a:cubicBezTo>
                      <a:cubicBezTo>
                        <a:pt x="915" y="6800"/>
                        <a:pt x="915" y="16135"/>
                        <a:pt x="6915" y="15849"/>
                      </a:cubicBezTo>
                      <a:cubicBezTo>
                        <a:pt x="11583" y="15658"/>
                        <a:pt x="16250" y="15468"/>
                        <a:pt x="20917" y="15277"/>
                      </a:cubicBezTo>
                      <a:cubicBezTo>
                        <a:pt x="23774" y="15182"/>
                        <a:pt x="26442" y="12325"/>
                        <a:pt x="25393" y="9372"/>
                      </a:cubicBezTo>
                      <a:cubicBezTo>
                        <a:pt x="21108" y="-3201"/>
                        <a:pt x="3391" y="-3296"/>
                        <a:pt x="153" y="10134"/>
                      </a:cubicBezTo>
                      <a:cubicBezTo>
                        <a:pt x="-1276" y="15944"/>
                        <a:pt x="7772" y="18421"/>
                        <a:pt x="9106" y="12610"/>
                      </a:cubicBezTo>
                      <a:lnTo>
                        <a:pt x="9106" y="1261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" name="Google Shape;3034;p39"/>
                <p:cNvSpPr/>
                <p:nvPr/>
              </p:nvSpPr>
              <p:spPr>
                <a:xfrm>
                  <a:off x="8114099" y="2413414"/>
                  <a:ext cx="183698" cy="118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698" h="118901" extrusionOk="0">
                      <a:moveTo>
                        <a:pt x="183699" y="93946"/>
                      </a:moveTo>
                      <a:lnTo>
                        <a:pt x="2819" y="118901"/>
                      </a:lnTo>
                      <a:cubicBezTo>
                        <a:pt x="2819" y="118901"/>
                        <a:pt x="-22136" y="19365"/>
                        <a:pt x="76448" y="2029"/>
                      </a:cubicBezTo>
                      <a:cubicBezTo>
                        <a:pt x="179985" y="-16163"/>
                        <a:pt x="183699" y="93946"/>
                        <a:pt x="183699" y="9394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" name="Google Shape;3035;p39"/>
                <p:cNvSpPr/>
                <p:nvPr/>
              </p:nvSpPr>
              <p:spPr>
                <a:xfrm>
                  <a:off x="8055768" y="2497870"/>
                  <a:ext cx="242029" cy="45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029" h="45685" extrusionOk="0">
                      <a:moveTo>
                        <a:pt x="242030" y="9490"/>
                      </a:moveTo>
                      <a:lnTo>
                        <a:pt x="0" y="45685"/>
                      </a:lnTo>
                      <a:lnTo>
                        <a:pt x="0" y="45685"/>
                      </a:lnTo>
                      <a:cubicBezTo>
                        <a:pt x="0" y="19587"/>
                        <a:pt x="21812" y="-1273"/>
                        <a:pt x="47911" y="61"/>
                      </a:cubicBezTo>
                      <a:lnTo>
                        <a:pt x="242030" y="958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76" name="Google Shape;3036;p39"/>
              <p:cNvSpPr/>
              <p:nvPr/>
            </p:nvSpPr>
            <p:spPr>
              <a:xfrm>
                <a:off x="7829169" y="3351180"/>
                <a:ext cx="1239488" cy="1818417"/>
              </a:xfrm>
              <a:custGeom>
                <a:avLst/>
                <a:gdLst/>
                <a:ahLst/>
                <a:cxnLst/>
                <a:rect l="l" t="t" r="r" b="b"/>
                <a:pathLst>
                  <a:path w="1239488" h="1818417" extrusionOk="0">
                    <a:moveTo>
                      <a:pt x="1239488" y="1481995"/>
                    </a:moveTo>
                    <a:lnTo>
                      <a:pt x="638842" y="830675"/>
                    </a:lnTo>
                    <a:lnTo>
                      <a:pt x="733139" y="0"/>
                    </a:lnTo>
                    <a:lnTo>
                      <a:pt x="0" y="0"/>
                    </a:lnTo>
                    <a:lnTo>
                      <a:pt x="273177" y="778954"/>
                    </a:lnTo>
                    <a:cubicBezTo>
                      <a:pt x="268605" y="803339"/>
                      <a:pt x="267271" y="828103"/>
                      <a:pt x="269271" y="852773"/>
                    </a:cubicBezTo>
                    <a:lnTo>
                      <a:pt x="619030" y="1818418"/>
                    </a:lnTo>
                    <a:lnTo>
                      <a:pt x="1239488" y="148199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" name="Google Shape;3037;p39"/>
              <p:cNvSpPr/>
              <p:nvPr/>
            </p:nvSpPr>
            <p:spPr>
              <a:xfrm>
                <a:off x="7829169" y="2698241"/>
                <a:ext cx="733138" cy="652938"/>
              </a:xfrm>
              <a:custGeom>
                <a:avLst/>
                <a:gdLst/>
                <a:ahLst/>
                <a:cxnLst/>
                <a:rect l="l" t="t" r="r" b="b"/>
                <a:pathLst>
                  <a:path w="733138" h="652938" extrusionOk="0">
                    <a:moveTo>
                      <a:pt x="95" y="652939"/>
                    </a:moveTo>
                    <a:lnTo>
                      <a:pt x="203454" y="110490"/>
                    </a:lnTo>
                    <a:cubicBezTo>
                      <a:pt x="215265" y="46482"/>
                      <a:pt x="271081" y="0"/>
                      <a:pt x="336137" y="0"/>
                    </a:cubicBezTo>
                    <a:lnTo>
                      <a:pt x="523684" y="0"/>
                    </a:lnTo>
                    <a:cubicBezTo>
                      <a:pt x="590931" y="0"/>
                      <a:pt x="647890" y="49435"/>
                      <a:pt x="657320" y="116015"/>
                    </a:cubicBezTo>
                    <a:lnTo>
                      <a:pt x="733139" y="652939"/>
                    </a:lnTo>
                    <a:lnTo>
                      <a:pt x="0" y="65293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" name="Google Shape;3038;p39"/>
              <p:cNvSpPr/>
              <p:nvPr/>
            </p:nvSpPr>
            <p:spPr>
              <a:xfrm>
                <a:off x="7578085" y="3351275"/>
                <a:ext cx="984317" cy="1865947"/>
              </a:xfrm>
              <a:custGeom>
                <a:avLst/>
                <a:gdLst/>
                <a:ahLst/>
                <a:cxnLst/>
                <a:rect l="l" t="t" r="r" b="b"/>
                <a:pathLst>
                  <a:path w="984317" h="1865947" extrusionOk="0">
                    <a:moveTo>
                      <a:pt x="913452" y="1865948"/>
                    </a:moveTo>
                    <a:lnTo>
                      <a:pt x="557026" y="845630"/>
                    </a:lnTo>
                    <a:lnTo>
                      <a:pt x="984318" y="0"/>
                    </a:lnTo>
                    <a:lnTo>
                      <a:pt x="251178" y="0"/>
                    </a:lnTo>
                    <a:lnTo>
                      <a:pt x="9624" y="762000"/>
                    </a:lnTo>
                    <a:cubicBezTo>
                      <a:pt x="4957" y="778573"/>
                      <a:pt x="1719" y="795623"/>
                      <a:pt x="576" y="812863"/>
                    </a:cubicBezTo>
                    <a:cubicBezTo>
                      <a:pt x="290" y="818102"/>
                      <a:pt x="99" y="823341"/>
                      <a:pt x="4" y="828580"/>
                    </a:cubicBezTo>
                    <a:cubicBezTo>
                      <a:pt x="-91" y="842486"/>
                      <a:pt x="1433" y="856297"/>
                      <a:pt x="3814" y="869918"/>
                    </a:cubicBezTo>
                    <a:lnTo>
                      <a:pt x="204887" y="1865948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" name="Google Shape;3039;p39"/>
              <p:cNvSpPr/>
              <p:nvPr/>
            </p:nvSpPr>
            <p:spPr>
              <a:xfrm>
                <a:off x="7783067" y="5180742"/>
                <a:ext cx="708469" cy="67627"/>
              </a:xfrm>
              <a:custGeom>
                <a:avLst/>
                <a:gdLst/>
                <a:ahLst/>
                <a:cxnLst/>
                <a:rect l="l" t="t" r="r" b="b"/>
                <a:pathLst>
                  <a:path w="708469" h="67627" extrusionOk="0">
                    <a:moveTo>
                      <a:pt x="708470" y="36481"/>
                    </a:moveTo>
                    <a:cubicBezTo>
                      <a:pt x="708470" y="17812"/>
                      <a:pt x="545021" y="0"/>
                      <a:pt x="351091" y="0"/>
                    </a:cubicBezTo>
                    <a:cubicBezTo>
                      <a:pt x="157163" y="0"/>
                      <a:pt x="0" y="17812"/>
                      <a:pt x="0" y="36481"/>
                    </a:cubicBezTo>
                    <a:cubicBezTo>
                      <a:pt x="0" y="55150"/>
                      <a:pt x="157163" y="67628"/>
                      <a:pt x="351091" y="67628"/>
                    </a:cubicBezTo>
                    <a:cubicBezTo>
                      <a:pt x="545021" y="67628"/>
                      <a:pt x="708470" y="55150"/>
                      <a:pt x="708470" y="364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80" name="Google Shape;3040;p39"/>
              <p:cNvGrpSpPr/>
              <p:nvPr/>
            </p:nvGrpSpPr>
            <p:grpSpPr>
              <a:xfrm>
                <a:off x="7606093" y="5089778"/>
                <a:ext cx="752098" cy="435006"/>
                <a:chOff x="7606093" y="5089778"/>
                <a:chExt cx="752098" cy="435006"/>
              </a:xfrm>
            </p:grpSpPr>
            <p:sp>
              <p:nvSpPr>
                <p:cNvPr id="283" name="Google Shape;3041;p39"/>
                <p:cNvSpPr/>
                <p:nvPr/>
              </p:nvSpPr>
              <p:spPr>
                <a:xfrm>
                  <a:off x="7606093" y="5089778"/>
                  <a:ext cx="747998" cy="397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998" h="397764" extrusionOk="0">
                      <a:moveTo>
                        <a:pt x="373189" y="2667"/>
                      </a:moveTo>
                      <a:cubicBezTo>
                        <a:pt x="373189" y="2667"/>
                        <a:pt x="371285" y="52864"/>
                        <a:pt x="370332" y="78772"/>
                      </a:cubicBezTo>
                      <a:cubicBezTo>
                        <a:pt x="369856" y="91059"/>
                        <a:pt x="367474" y="103346"/>
                        <a:pt x="362236" y="114491"/>
                      </a:cubicBezTo>
                      <a:cubicBezTo>
                        <a:pt x="336613" y="169450"/>
                        <a:pt x="275368" y="197930"/>
                        <a:pt x="222218" y="222885"/>
                      </a:cubicBezTo>
                      <a:cubicBezTo>
                        <a:pt x="130683" y="265843"/>
                        <a:pt x="34195" y="295370"/>
                        <a:pt x="0" y="397764"/>
                      </a:cubicBezTo>
                      <a:lnTo>
                        <a:pt x="747998" y="397764"/>
                      </a:lnTo>
                      <a:cubicBezTo>
                        <a:pt x="747998" y="397764"/>
                        <a:pt x="746284" y="0"/>
                        <a:pt x="746284" y="0"/>
                      </a:cubicBezTo>
                      <a:lnTo>
                        <a:pt x="373094" y="266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4" name="Google Shape;3042;p39"/>
                <p:cNvSpPr/>
                <p:nvPr/>
              </p:nvSpPr>
              <p:spPr>
                <a:xfrm>
                  <a:off x="7606093" y="5487542"/>
                  <a:ext cx="747998" cy="37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998" h="37242" extrusionOk="0">
                      <a:moveTo>
                        <a:pt x="0" y="0"/>
                      </a:moveTo>
                      <a:lnTo>
                        <a:pt x="747998" y="0"/>
                      </a:lnTo>
                      <a:lnTo>
                        <a:pt x="747998" y="37243"/>
                      </a:lnTo>
                      <a:lnTo>
                        <a:pt x="0" y="3724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5" name="Google Shape;3043;p39"/>
                <p:cNvSpPr/>
                <p:nvPr/>
              </p:nvSpPr>
              <p:spPr>
                <a:xfrm>
                  <a:off x="7763851" y="5328386"/>
                  <a:ext cx="27573" cy="46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73" h="46189" extrusionOk="0">
                      <a:moveTo>
                        <a:pt x="23598" y="46190"/>
                      </a:moveTo>
                      <a:cubicBezTo>
                        <a:pt x="22169" y="46190"/>
                        <a:pt x="20740" y="45428"/>
                        <a:pt x="19978" y="43999"/>
                      </a:cubicBezTo>
                      <a:lnTo>
                        <a:pt x="452" y="5899"/>
                      </a:lnTo>
                      <a:cubicBezTo>
                        <a:pt x="-596" y="3899"/>
                        <a:pt x="261" y="1422"/>
                        <a:pt x="2167" y="470"/>
                      </a:cubicBezTo>
                      <a:cubicBezTo>
                        <a:pt x="4166" y="-578"/>
                        <a:pt x="6643" y="184"/>
                        <a:pt x="7596" y="2185"/>
                      </a:cubicBezTo>
                      <a:lnTo>
                        <a:pt x="27122" y="40285"/>
                      </a:lnTo>
                      <a:cubicBezTo>
                        <a:pt x="28170" y="42285"/>
                        <a:pt x="27312" y="44761"/>
                        <a:pt x="25408" y="45714"/>
                      </a:cubicBezTo>
                      <a:cubicBezTo>
                        <a:pt x="24836" y="45999"/>
                        <a:pt x="24169" y="46190"/>
                        <a:pt x="23598" y="4619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6" name="Google Shape;3044;p39"/>
                <p:cNvSpPr/>
                <p:nvPr/>
              </p:nvSpPr>
              <p:spPr>
                <a:xfrm>
                  <a:off x="7801245" y="5312077"/>
                  <a:ext cx="32986" cy="49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86" h="49354" extrusionOk="0">
                      <a:moveTo>
                        <a:pt x="28971" y="49354"/>
                      </a:moveTo>
                      <a:cubicBezTo>
                        <a:pt x="27637" y="49354"/>
                        <a:pt x="26304" y="48688"/>
                        <a:pt x="25542" y="47354"/>
                      </a:cubicBezTo>
                      <a:lnTo>
                        <a:pt x="587" y="6111"/>
                      </a:lnTo>
                      <a:cubicBezTo>
                        <a:pt x="-557" y="4206"/>
                        <a:pt x="15" y="1729"/>
                        <a:pt x="1920" y="586"/>
                      </a:cubicBezTo>
                      <a:cubicBezTo>
                        <a:pt x="3825" y="-557"/>
                        <a:pt x="6301" y="15"/>
                        <a:pt x="7444" y="1920"/>
                      </a:cubicBezTo>
                      <a:lnTo>
                        <a:pt x="32400" y="43163"/>
                      </a:lnTo>
                      <a:cubicBezTo>
                        <a:pt x="33543" y="45068"/>
                        <a:pt x="32971" y="47545"/>
                        <a:pt x="31066" y="48688"/>
                      </a:cubicBezTo>
                      <a:cubicBezTo>
                        <a:pt x="30399" y="49069"/>
                        <a:pt x="29638" y="49259"/>
                        <a:pt x="28971" y="4925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7" name="Google Shape;3045;p39"/>
                <p:cNvSpPr/>
                <p:nvPr/>
              </p:nvSpPr>
              <p:spPr>
                <a:xfrm>
                  <a:off x="7839432" y="5294542"/>
                  <a:ext cx="34050" cy="46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50" h="46314" extrusionOk="0">
                      <a:moveTo>
                        <a:pt x="30027" y="46315"/>
                      </a:moveTo>
                      <a:cubicBezTo>
                        <a:pt x="28693" y="46315"/>
                        <a:pt x="27455" y="45648"/>
                        <a:pt x="26693" y="44505"/>
                      </a:cubicBezTo>
                      <a:lnTo>
                        <a:pt x="690" y="6310"/>
                      </a:lnTo>
                      <a:cubicBezTo>
                        <a:pt x="-549" y="4500"/>
                        <a:pt x="-72" y="1928"/>
                        <a:pt x="1737" y="690"/>
                      </a:cubicBezTo>
                      <a:cubicBezTo>
                        <a:pt x="3547" y="-548"/>
                        <a:pt x="6119" y="-72"/>
                        <a:pt x="7357" y="1738"/>
                      </a:cubicBezTo>
                      <a:lnTo>
                        <a:pt x="33360" y="39933"/>
                      </a:lnTo>
                      <a:cubicBezTo>
                        <a:pt x="34599" y="41743"/>
                        <a:pt x="34123" y="44314"/>
                        <a:pt x="32313" y="45553"/>
                      </a:cubicBezTo>
                      <a:cubicBezTo>
                        <a:pt x="31646" y="46029"/>
                        <a:pt x="30789" y="46219"/>
                        <a:pt x="30027" y="4621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8" name="Google Shape;3046;p39"/>
                <p:cNvSpPr/>
                <p:nvPr/>
              </p:nvSpPr>
              <p:spPr>
                <a:xfrm>
                  <a:off x="7880508" y="5273229"/>
                  <a:ext cx="34100" cy="4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00" h="44958" extrusionOk="0">
                      <a:moveTo>
                        <a:pt x="30100" y="44959"/>
                      </a:moveTo>
                      <a:cubicBezTo>
                        <a:pt x="28861" y="44959"/>
                        <a:pt x="27623" y="44387"/>
                        <a:pt x="26766" y="43244"/>
                      </a:cubicBezTo>
                      <a:lnTo>
                        <a:pt x="763" y="6383"/>
                      </a:lnTo>
                      <a:cubicBezTo>
                        <a:pt x="-571" y="4573"/>
                        <a:pt x="-94" y="2001"/>
                        <a:pt x="1715" y="763"/>
                      </a:cubicBezTo>
                      <a:cubicBezTo>
                        <a:pt x="3525" y="-571"/>
                        <a:pt x="6097" y="-95"/>
                        <a:pt x="7335" y="1715"/>
                      </a:cubicBezTo>
                      <a:lnTo>
                        <a:pt x="33338" y="38577"/>
                      </a:lnTo>
                      <a:cubicBezTo>
                        <a:pt x="34672" y="40387"/>
                        <a:pt x="34195" y="42958"/>
                        <a:pt x="32386" y="44197"/>
                      </a:cubicBezTo>
                      <a:cubicBezTo>
                        <a:pt x="31624" y="44673"/>
                        <a:pt x="30862" y="44959"/>
                        <a:pt x="30004" y="4495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9" name="Google Shape;3047;p39"/>
                <p:cNvSpPr/>
                <p:nvPr/>
              </p:nvSpPr>
              <p:spPr>
                <a:xfrm>
                  <a:off x="8170974" y="5337120"/>
                  <a:ext cx="187217" cy="1585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217" h="158518" extrusionOk="0">
                      <a:moveTo>
                        <a:pt x="4905" y="158519"/>
                      </a:moveTo>
                      <a:cubicBezTo>
                        <a:pt x="2810" y="158519"/>
                        <a:pt x="1095" y="156995"/>
                        <a:pt x="905" y="154899"/>
                      </a:cubicBezTo>
                      <a:cubicBezTo>
                        <a:pt x="-3287" y="111941"/>
                        <a:pt x="7096" y="76889"/>
                        <a:pt x="31861" y="50791"/>
                      </a:cubicBezTo>
                      <a:cubicBezTo>
                        <a:pt x="83772" y="-3788"/>
                        <a:pt x="179212" y="-73"/>
                        <a:pt x="183308" y="118"/>
                      </a:cubicBezTo>
                      <a:cubicBezTo>
                        <a:pt x="185594" y="213"/>
                        <a:pt x="187309" y="2118"/>
                        <a:pt x="187213" y="4404"/>
                      </a:cubicBezTo>
                      <a:cubicBezTo>
                        <a:pt x="187118" y="6595"/>
                        <a:pt x="185499" y="8309"/>
                        <a:pt x="182927" y="8309"/>
                      </a:cubicBezTo>
                      <a:cubicBezTo>
                        <a:pt x="181975" y="8309"/>
                        <a:pt x="86915" y="4595"/>
                        <a:pt x="37671" y="56506"/>
                      </a:cubicBezTo>
                      <a:cubicBezTo>
                        <a:pt x="14621" y="80795"/>
                        <a:pt x="5000" y="113656"/>
                        <a:pt x="8906" y="154137"/>
                      </a:cubicBezTo>
                      <a:cubicBezTo>
                        <a:pt x="9096" y="156328"/>
                        <a:pt x="7477" y="158328"/>
                        <a:pt x="5286" y="158519"/>
                      </a:cubicBezTo>
                      <a:cubicBezTo>
                        <a:pt x="5191" y="158519"/>
                        <a:pt x="5000" y="158519"/>
                        <a:pt x="4905" y="15851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81" name="Google Shape;3048;p39"/>
              <p:cNvSpPr/>
              <p:nvPr/>
            </p:nvSpPr>
            <p:spPr>
              <a:xfrm>
                <a:off x="7782972" y="5029961"/>
                <a:ext cx="708564" cy="187261"/>
              </a:xfrm>
              <a:custGeom>
                <a:avLst/>
                <a:gdLst/>
                <a:ahLst/>
                <a:cxnLst/>
                <a:rect l="l" t="t" r="r" b="b"/>
                <a:pathLst>
                  <a:path w="708564" h="187261" extrusionOk="0">
                    <a:moveTo>
                      <a:pt x="95" y="187262"/>
                    </a:moveTo>
                    <a:cubicBezTo>
                      <a:pt x="95" y="168593"/>
                      <a:pt x="157258" y="150781"/>
                      <a:pt x="351187" y="150781"/>
                    </a:cubicBezTo>
                    <a:cubicBezTo>
                      <a:pt x="545116" y="150781"/>
                      <a:pt x="708565" y="168593"/>
                      <a:pt x="708565" y="187262"/>
                    </a:cubicBezTo>
                    <a:lnTo>
                      <a:pt x="571119" y="30385"/>
                    </a:lnTo>
                    <a:lnTo>
                      <a:pt x="328517" y="0"/>
                    </a:lnTo>
                    <a:lnTo>
                      <a:pt x="139255" y="17336"/>
                    </a:lnTo>
                    <a:lnTo>
                      <a:pt x="41148" y="135350"/>
                    </a:lnTo>
                    <a:lnTo>
                      <a:pt x="0" y="18726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" name="Google Shape;3049;p39"/>
              <p:cNvSpPr/>
              <p:nvPr/>
            </p:nvSpPr>
            <p:spPr>
              <a:xfrm>
                <a:off x="7900392" y="3347188"/>
                <a:ext cx="359773" cy="1837553"/>
              </a:xfrm>
              <a:custGeom>
                <a:avLst/>
                <a:gdLst/>
                <a:ahLst/>
                <a:cxnLst/>
                <a:rect l="l" t="t" r="r" b="b"/>
                <a:pathLst>
                  <a:path w="359773" h="1837553" extrusionOk="0">
                    <a:moveTo>
                      <a:pt x="233767" y="1837554"/>
                    </a:moveTo>
                    <a:cubicBezTo>
                      <a:pt x="231957" y="1837554"/>
                      <a:pt x="230243" y="1836316"/>
                      <a:pt x="229862" y="1834506"/>
                    </a:cubicBezTo>
                    <a:lnTo>
                      <a:pt x="10692" y="947252"/>
                    </a:lnTo>
                    <a:cubicBezTo>
                      <a:pt x="-9121" y="867147"/>
                      <a:pt x="-1215" y="781612"/>
                      <a:pt x="32885" y="706460"/>
                    </a:cubicBezTo>
                    <a:lnTo>
                      <a:pt x="352068" y="2372"/>
                    </a:lnTo>
                    <a:cubicBezTo>
                      <a:pt x="353020" y="372"/>
                      <a:pt x="355401" y="-581"/>
                      <a:pt x="357402" y="372"/>
                    </a:cubicBezTo>
                    <a:cubicBezTo>
                      <a:pt x="359402" y="1324"/>
                      <a:pt x="360355" y="3706"/>
                      <a:pt x="359402" y="5706"/>
                    </a:cubicBezTo>
                    <a:lnTo>
                      <a:pt x="40219" y="709794"/>
                    </a:lnTo>
                    <a:cubicBezTo>
                      <a:pt x="6881" y="783327"/>
                      <a:pt x="-834" y="866956"/>
                      <a:pt x="18597" y="945252"/>
                    </a:cubicBezTo>
                    <a:lnTo>
                      <a:pt x="237768" y="1832506"/>
                    </a:lnTo>
                    <a:cubicBezTo>
                      <a:pt x="238339" y="1834696"/>
                      <a:pt x="237006" y="1836887"/>
                      <a:pt x="234815" y="1837459"/>
                    </a:cubicBezTo>
                    <a:cubicBezTo>
                      <a:pt x="234434" y="1837459"/>
                      <a:pt x="234148" y="1837554"/>
                      <a:pt x="233862" y="183755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4" name="Google Shape;3050;p39"/>
            <p:cNvSpPr/>
            <p:nvPr/>
          </p:nvSpPr>
          <p:spPr>
            <a:xfrm>
              <a:off x="7410392" y="2722348"/>
              <a:ext cx="1055133" cy="871052"/>
            </a:xfrm>
            <a:custGeom>
              <a:avLst/>
              <a:gdLst/>
              <a:ahLst/>
              <a:cxnLst/>
              <a:rect l="l" t="t" r="r" b="b"/>
              <a:pathLst>
                <a:path w="1055133" h="871052" extrusionOk="0">
                  <a:moveTo>
                    <a:pt x="702908" y="871052"/>
                  </a:moveTo>
                  <a:cubicBezTo>
                    <a:pt x="668237" y="871052"/>
                    <a:pt x="634328" y="858480"/>
                    <a:pt x="607848" y="834953"/>
                  </a:cubicBezTo>
                  <a:lnTo>
                    <a:pt x="48254" y="339081"/>
                  </a:lnTo>
                  <a:cubicBezTo>
                    <a:pt x="-10991" y="286598"/>
                    <a:pt x="-16420" y="196016"/>
                    <a:pt x="36062" y="136770"/>
                  </a:cubicBezTo>
                  <a:cubicBezTo>
                    <a:pt x="88545" y="77525"/>
                    <a:pt x="179128" y="72000"/>
                    <a:pt x="238373" y="124578"/>
                  </a:cubicBezTo>
                  <a:lnTo>
                    <a:pt x="639281" y="479765"/>
                  </a:lnTo>
                  <a:lnTo>
                    <a:pt x="776726" y="95146"/>
                  </a:lnTo>
                  <a:cubicBezTo>
                    <a:pt x="803397" y="20565"/>
                    <a:pt x="885407" y="-18202"/>
                    <a:pt x="959988" y="8373"/>
                  </a:cubicBezTo>
                  <a:cubicBezTo>
                    <a:pt x="1034568" y="35043"/>
                    <a:pt x="1073335" y="117054"/>
                    <a:pt x="1046760" y="191634"/>
                  </a:cubicBezTo>
                  <a:lnTo>
                    <a:pt x="837972" y="775898"/>
                  </a:lnTo>
                  <a:cubicBezTo>
                    <a:pt x="821970" y="820761"/>
                    <a:pt x="784728" y="854669"/>
                    <a:pt x="738626" y="866481"/>
                  </a:cubicBezTo>
                  <a:cubicBezTo>
                    <a:pt x="726815" y="869529"/>
                    <a:pt x="714909" y="870957"/>
                    <a:pt x="703003" y="87095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3051;p39"/>
            <p:cNvSpPr/>
            <p:nvPr/>
          </p:nvSpPr>
          <p:spPr>
            <a:xfrm>
              <a:off x="8050244" y="2697562"/>
              <a:ext cx="459089" cy="611326"/>
            </a:xfrm>
            <a:custGeom>
              <a:avLst/>
              <a:gdLst/>
              <a:ahLst/>
              <a:cxnLst/>
              <a:rect l="l" t="t" r="r" b="b"/>
              <a:pathLst>
                <a:path w="459089" h="611326" extrusionOk="0">
                  <a:moveTo>
                    <a:pt x="373952" y="611327"/>
                  </a:moveTo>
                  <a:cubicBezTo>
                    <a:pt x="373952" y="611327"/>
                    <a:pt x="0" y="502932"/>
                    <a:pt x="0" y="502932"/>
                  </a:cubicBezTo>
                  <a:lnTo>
                    <a:pt x="127635" y="114693"/>
                  </a:lnTo>
                  <a:cubicBezTo>
                    <a:pt x="159163" y="26778"/>
                    <a:pt x="263080" y="-21895"/>
                    <a:pt x="350997" y="9633"/>
                  </a:cubicBezTo>
                  <a:cubicBezTo>
                    <a:pt x="469868" y="52209"/>
                    <a:pt x="469297" y="176796"/>
                    <a:pt x="448533" y="281476"/>
                  </a:cubicBezTo>
                  <a:cubicBezTo>
                    <a:pt x="441007" y="319576"/>
                    <a:pt x="365665" y="608946"/>
                    <a:pt x="373856" y="6113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3052;p39"/>
            <p:cNvSpPr/>
            <p:nvPr/>
          </p:nvSpPr>
          <p:spPr>
            <a:xfrm>
              <a:off x="7326630" y="2876645"/>
              <a:ext cx="246506" cy="235933"/>
            </a:xfrm>
            <a:custGeom>
              <a:avLst/>
              <a:gdLst/>
              <a:ahLst/>
              <a:cxnLst/>
              <a:rect l="l" t="t" r="r" b="b"/>
              <a:pathLst>
                <a:path w="246506" h="235933" extrusionOk="0">
                  <a:moveTo>
                    <a:pt x="204787" y="235934"/>
                  </a:moveTo>
                  <a:cubicBezTo>
                    <a:pt x="194595" y="235934"/>
                    <a:pt x="184308" y="232219"/>
                    <a:pt x="176212" y="224695"/>
                  </a:cubicBezTo>
                  <a:lnTo>
                    <a:pt x="13239" y="72295"/>
                  </a:lnTo>
                  <a:cubicBezTo>
                    <a:pt x="-3620" y="56483"/>
                    <a:pt x="-4477" y="30099"/>
                    <a:pt x="11239" y="13239"/>
                  </a:cubicBezTo>
                  <a:cubicBezTo>
                    <a:pt x="26955" y="-3620"/>
                    <a:pt x="53435" y="-4477"/>
                    <a:pt x="70294" y="11239"/>
                  </a:cubicBezTo>
                  <a:lnTo>
                    <a:pt x="233267" y="163639"/>
                  </a:lnTo>
                  <a:cubicBezTo>
                    <a:pt x="250126" y="179451"/>
                    <a:pt x="250983" y="205835"/>
                    <a:pt x="235267" y="222694"/>
                  </a:cubicBezTo>
                  <a:cubicBezTo>
                    <a:pt x="227076" y="231457"/>
                    <a:pt x="215931" y="235934"/>
                    <a:pt x="204787" y="23593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3053;p39"/>
            <p:cNvSpPr/>
            <p:nvPr/>
          </p:nvSpPr>
          <p:spPr>
            <a:xfrm>
              <a:off x="7385149" y="2834865"/>
              <a:ext cx="199191" cy="198370"/>
            </a:xfrm>
            <a:custGeom>
              <a:avLst/>
              <a:gdLst/>
              <a:ahLst/>
              <a:cxnLst/>
              <a:rect l="l" t="t" r="r" b="b"/>
              <a:pathLst>
                <a:path w="199191" h="198370" extrusionOk="0">
                  <a:moveTo>
                    <a:pt x="157413" y="198275"/>
                  </a:moveTo>
                  <a:cubicBezTo>
                    <a:pt x="146745" y="198275"/>
                    <a:pt x="136172" y="194275"/>
                    <a:pt x="127980" y="186178"/>
                  </a:cubicBezTo>
                  <a:lnTo>
                    <a:pt x="12347" y="71402"/>
                  </a:lnTo>
                  <a:cubicBezTo>
                    <a:pt x="-4036" y="55114"/>
                    <a:pt x="-4131" y="28730"/>
                    <a:pt x="12156" y="12347"/>
                  </a:cubicBezTo>
                  <a:cubicBezTo>
                    <a:pt x="28444" y="-4036"/>
                    <a:pt x="54829" y="-4131"/>
                    <a:pt x="71212" y="12156"/>
                  </a:cubicBezTo>
                  <a:lnTo>
                    <a:pt x="186845" y="126933"/>
                  </a:lnTo>
                  <a:cubicBezTo>
                    <a:pt x="203228" y="143221"/>
                    <a:pt x="203323" y="169605"/>
                    <a:pt x="187036" y="185988"/>
                  </a:cubicBezTo>
                  <a:cubicBezTo>
                    <a:pt x="178844" y="194179"/>
                    <a:pt x="168081" y="198370"/>
                    <a:pt x="157413" y="19837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3054;p39"/>
            <p:cNvSpPr/>
            <p:nvPr/>
          </p:nvSpPr>
          <p:spPr>
            <a:xfrm>
              <a:off x="7443632" y="2793050"/>
              <a:ext cx="199192" cy="198370"/>
            </a:xfrm>
            <a:custGeom>
              <a:avLst/>
              <a:gdLst/>
              <a:ahLst/>
              <a:cxnLst/>
              <a:rect l="l" t="t" r="r" b="b"/>
              <a:pathLst>
                <a:path w="199192" h="198370" extrusionOk="0">
                  <a:moveTo>
                    <a:pt x="157413" y="198275"/>
                  </a:moveTo>
                  <a:cubicBezTo>
                    <a:pt x="146745" y="198275"/>
                    <a:pt x="136172" y="194275"/>
                    <a:pt x="127981" y="186178"/>
                  </a:cubicBezTo>
                  <a:lnTo>
                    <a:pt x="12347" y="71402"/>
                  </a:lnTo>
                  <a:cubicBezTo>
                    <a:pt x="-4036" y="55114"/>
                    <a:pt x="-4131" y="28730"/>
                    <a:pt x="12157" y="12347"/>
                  </a:cubicBezTo>
                  <a:cubicBezTo>
                    <a:pt x="28444" y="-4036"/>
                    <a:pt x="54828" y="-4131"/>
                    <a:pt x="71211" y="12156"/>
                  </a:cubicBezTo>
                  <a:lnTo>
                    <a:pt x="186845" y="126933"/>
                  </a:lnTo>
                  <a:cubicBezTo>
                    <a:pt x="203228" y="143221"/>
                    <a:pt x="203323" y="169605"/>
                    <a:pt x="187036" y="185988"/>
                  </a:cubicBezTo>
                  <a:cubicBezTo>
                    <a:pt x="178844" y="194179"/>
                    <a:pt x="168081" y="198370"/>
                    <a:pt x="157413" y="19837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3055;p39"/>
            <p:cNvSpPr/>
            <p:nvPr/>
          </p:nvSpPr>
          <p:spPr>
            <a:xfrm>
              <a:off x="7501401" y="2752141"/>
              <a:ext cx="223004" cy="222420"/>
            </a:xfrm>
            <a:custGeom>
              <a:avLst/>
              <a:gdLst/>
              <a:ahLst/>
              <a:cxnLst/>
              <a:rect l="l" t="t" r="r" b="b"/>
              <a:pathLst>
                <a:path w="223004" h="222420" extrusionOk="0">
                  <a:moveTo>
                    <a:pt x="181273" y="222421"/>
                  </a:moveTo>
                  <a:cubicBezTo>
                    <a:pt x="170605" y="222421"/>
                    <a:pt x="159937" y="218325"/>
                    <a:pt x="151745" y="210229"/>
                  </a:cubicBezTo>
                  <a:lnTo>
                    <a:pt x="12299" y="71354"/>
                  </a:lnTo>
                  <a:cubicBezTo>
                    <a:pt x="-4084" y="55066"/>
                    <a:pt x="-4084" y="28587"/>
                    <a:pt x="12204" y="12299"/>
                  </a:cubicBezTo>
                  <a:cubicBezTo>
                    <a:pt x="28492" y="-4084"/>
                    <a:pt x="54971" y="-4084"/>
                    <a:pt x="71259" y="12204"/>
                  </a:cubicBezTo>
                  <a:lnTo>
                    <a:pt x="210705" y="151079"/>
                  </a:lnTo>
                  <a:cubicBezTo>
                    <a:pt x="227088" y="167366"/>
                    <a:pt x="227088" y="193846"/>
                    <a:pt x="210800" y="210133"/>
                  </a:cubicBezTo>
                  <a:cubicBezTo>
                    <a:pt x="202609" y="218325"/>
                    <a:pt x="191941" y="222421"/>
                    <a:pt x="181178" y="22242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3056;p39"/>
            <p:cNvSpPr/>
            <p:nvPr/>
          </p:nvSpPr>
          <p:spPr>
            <a:xfrm>
              <a:off x="7673834" y="2784270"/>
              <a:ext cx="101074" cy="233249"/>
            </a:xfrm>
            <a:custGeom>
              <a:avLst/>
              <a:gdLst/>
              <a:ahLst/>
              <a:cxnLst/>
              <a:rect l="l" t="t" r="r" b="b"/>
              <a:pathLst>
                <a:path w="101074" h="233249" extrusionOk="0">
                  <a:moveTo>
                    <a:pt x="49703" y="233249"/>
                  </a:moveTo>
                  <a:cubicBezTo>
                    <a:pt x="43987" y="233249"/>
                    <a:pt x="38082" y="232011"/>
                    <a:pt x="32558" y="229535"/>
                  </a:cubicBezTo>
                  <a:cubicBezTo>
                    <a:pt x="11698" y="220105"/>
                    <a:pt x="2363" y="195721"/>
                    <a:pt x="11412" y="174861"/>
                  </a:cubicBezTo>
                  <a:cubicBezTo>
                    <a:pt x="12555" y="172004"/>
                    <a:pt x="29033" y="128284"/>
                    <a:pt x="2554" y="56180"/>
                  </a:cubicBezTo>
                  <a:cubicBezTo>
                    <a:pt x="-5352" y="34558"/>
                    <a:pt x="5697" y="10555"/>
                    <a:pt x="27414" y="2554"/>
                  </a:cubicBezTo>
                  <a:cubicBezTo>
                    <a:pt x="49036" y="-5352"/>
                    <a:pt x="73039" y="5697"/>
                    <a:pt x="81040" y="27414"/>
                  </a:cubicBezTo>
                  <a:cubicBezTo>
                    <a:pt x="119616" y="132761"/>
                    <a:pt x="91231" y="201245"/>
                    <a:pt x="87803" y="208675"/>
                  </a:cubicBezTo>
                  <a:cubicBezTo>
                    <a:pt x="80849" y="224105"/>
                    <a:pt x="65609" y="233249"/>
                    <a:pt x="49703" y="23324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3057;p39"/>
            <p:cNvSpPr/>
            <p:nvPr/>
          </p:nvSpPr>
          <p:spPr>
            <a:xfrm>
              <a:off x="7384489" y="2877589"/>
              <a:ext cx="62779" cy="63165"/>
            </a:xfrm>
            <a:custGeom>
              <a:avLst/>
              <a:gdLst/>
              <a:ahLst/>
              <a:cxnLst/>
              <a:rect l="l" t="t" r="r" b="b"/>
              <a:pathLst>
                <a:path w="62779" h="63165" extrusionOk="0">
                  <a:moveTo>
                    <a:pt x="1005" y="6008"/>
                  </a:moveTo>
                  <a:cubicBezTo>
                    <a:pt x="19579" y="24677"/>
                    <a:pt x="38248" y="43441"/>
                    <a:pt x="56821" y="62110"/>
                  </a:cubicBezTo>
                  <a:cubicBezTo>
                    <a:pt x="59965" y="65349"/>
                    <a:pt x="64918" y="60396"/>
                    <a:pt x="61775" y="57157"/>
                  </a:cubicBezTo>
                  <a:cubicBezTo>
                    <a:pt x="43201" y="38488"/>
                    <a:pt x="24532" y="19724"/>
                    <a:pt x="5958" y="1055"/>
                  </a:cubicBezTo>
                  <a:cubicBezTo>
                    <a:pt x="2815" y="-2183"/>
                    <a:pt x="-2138" y="2770"/>
                    <a:pt x="1005" y="6008"/>
                  </a:cubicBezTo>
                  <a:lnTo>
                    <a:pt x="1005" y="600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3058;p39"/>
            <p:cNvSpPr/>
            <p:nvPr/>
          </p:nvSpPr>
          <p:spPr>
            <a:xfrm>
              <a:off x="7441784" y="2834676"/>
              <a:ext cx="64585" cy="69172"/>
            </a:xfrm>
            <a:custGeom>
              <a:avLst/>
              <a:gdLst/>
              <a:ahLst/>
              <a:cxnLst/>
              <a:rect l="l" t="t" r="r" b="b"/>
              <a:pathLst>
                <a:path w="64585" h="69172" extrusionOk="0">
                  <a:moveTo>
                    <a:pt x="955" y="6059"/>
                  </a:moveTo>
                  <a:cubicBezTo>
                    <a:pt x="20196" y="26728"/>
                    <a:pt x="39436" y="47398"/>
                    <a:pt x="58677" y="68067"/>
                  </a:cubicBezTo>
                  <a:cubicBezTo>
                    <a:pt x="61725" y="71401"/>
                    <a:pt x="66678" y="66448"/>
                    <a:pt x="63630" y="63114"/>
                  </a:cubicBezTo>
                  <a:cubicBezTo>
                    <a:pt x="44389" y="42444"/>
                    <a:pt x="25149" y="21775"/>
                    <a:pt x="5908" y="1106"/>
                  </a:cubicBezTo>
                  <a:cubicBezTo>
                    <a:pt x="2860" y="-2228"/>
                    <a:pt x="-2093" y="2725"/>
                    <a:pt x="955" y="6059"/>
                  </a:cubicBezTo>
                  <a:lnTo>
                    <a:pt x="955" y="605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3059;p39"/>
            <p:cNvSpPr/>
            <p:nvPr/>
          </p:nvSpPr>
          <p:spPr>
            <a:xfrm>
              <a:off x="7499260" y="2792726"/>
              <a:ext cx="69646" cy="82639"/>
            </a:xfrm>
            <a:custGeom>
              <a:avLst/>
              <a:gdLst/>
              <a:ahLst/>
              <a:cxnLst/>
              <a:rect l="l" t="t" r="r" b="b"/>
              <a:pathLst>
                <a:path w="69646" h="82639" extrusionOk="0">
                  <a:moveTo>
                    <a:pt x="1201" y="5908"/>
                  </a:moveTo>
                  <a:cubicBezTo>
                    <a:pt x="25395" y="28102"/>
                    <a:pt x="44445" y="54105"/>
                    <a:pt x="63019" y="81061"/>
                  </a:cubicBezTo>
                  <a:cubicBezTo>
                    <a:pt x="65590" y="84775"/>
                    <a:pt x="71591" y="81251"/>
                    <a:pt x="69019" y="77536"/>
                  </a:cubicBezTo>
                  <a:cubicBezTo>
                    <a:pt x="50064" y="50104"/>
                    <a:pt x="30729" y="23625"/>
                    <a:pt x="6059" y="955"/>
                  </a:cubicBezTo>
                  <a:cubicBezTo>
                    <a:pt x="2725" y="-2093"/>
                    <a:pt x="-2228" y="2860"/>
                    <a:pt x="1106" y="5908"/>
                  </a:cubicBezTo>
                  <a:lnTo>
                    <a:pt x="1106" y="590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3060;p39"/>
            <p:cNvSpPr/>
            <p:nvPr/>
          </p:nvSpPr>
          <p:spPr>
            <a:xfrm>
              <a:off x="7653799" y="2849163"/>
              <a:ext cx="71983" cy="56358"/>
            </a:xfrm>
            <a:custGeom>
              <a:avLst/>
              <a:gdLst/>
              <a:ahLst/>
              <a:cxnLst/>
              <a:rect l="l" t="t" r="r" b="b"/>
              <a:pathLst>
                <a:path w="71983" h="56358" extrusionOk="0">
                  <a:moveTo>
                    <a:pt x="1158" y="5764"/>
                  </a:moveTo>
                  <a:cubicBezTo>
                    <a:pt x="22112" y="23767"/>
                    <a:pt x="44020" y="40435"/>
                    <a:pt x="66880" y="55771"/>
                  </a:cubicBezTo>
                  <a:cubicBezTo>
                    <a:pt x="70595" y="58247"/>
                    <a:pt x="74119" y="52246"/>
                    <a:pt x="70404" y="49770"/>
                  </a:cubicBezTo>
                  <a:cubicBezTo>
                    <a:pt x="48020" y="34720"/>
                    <a:pt x="26589" y="18433"/>
                    <a:pt x="6110" y="907"/>
                  </a:cubicBezTo>
                  <a:cubicBezTo>
                    <a:pt x="2681" y="-2046"/>
                    <a:pt x="-2272" y="2907"/>
                    <a:pt x="1158" y="5860"/>
                  </a:cubicBezTo>
                  <a:lnTo>
                    <a:pt x="1158" y="586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3061;p39"/>
            <p:cNvSpPr/>
            <p:nvPr/>
          </p:nvSpPr>
          <p:spPr>
            <a:xfrm>
              <a:off x="8046971" y="2696701"/>
              <a:ext cx="464861" cy="619731"/>
            </a:xfrm>
            <a:custGeom>
              <a:avLst/>
              <a:gdLst/>
              <a:ahLst/>
              <a:cxnLst/>
              <a:rect l="l" t="t" r="r" b="b"/>
              <a:pathLst>
                <a:path w="464861" h="619731" extrusionOk="0">
                  <a:moveTo>
                    <a:pt x="280832" y="10684"/>
                  </a:moveTo>
                  <a:cubicBezTo>
                    <a:pt x="335696" y="-3508"/>
                    <a:pt x="391988" y="24686"/>
                    <a:pt x="423231" y="70120"/>
                  </a:cubicBezTo>
                  <a:cubicBezTo>
                    <a:pt x="456473" y="118507"/>
                    <a:pt x="461616" y="177562"/>
                    <a:pt x="455330" y="234426"/>
                  </a:cubicBezTo>
                  <a:cubicBezTo>
                    <a:pt x="448662" y="295672"/>
                    <a:pt x="432946" y="356156"/>
                    <a:pt x="420373" y="416354"/>
                  </a:cubicBezTo>
                  <a:cubicBezTo>
                    <a:pt x="414277" y="445691"/>
                    <a:pt x="408181" y="474932"/>
                    <a:pt x="401990" y="504269"/>
                  </a:cubicBezTo>
                  <a:cubicBezTo>
                    <a:pt x="398751" y="519700"/>
                    <a:pt x="395512" y="535130"/>
                    <a:pt x="392370" y="550561"/>
                  </a:cubicBezTo>
                  <a:cubicBezTo>
                    <a:pt x="388940" y="566849"/>
                    <a:pt x="382273" y="585041"/>
                    <a:pt x="381796" y="601424"/>
                  </a:cubicBezTo>
                  <a:cubicBezTo>
                    <a:pt x="381416" y="614474"/>
                    <a:pt x="386369" y="611330"/>
                    <a:pt x="377605" y="611235"/>
                  </a:cubicBezTo>
                  <a:cubicBezTo>
                    <a:pt x="371700" y="611140"/>
                    <a:pt x="363985" y="607235"/>
                    <a:pt x="358461" y="605520"/>
                  </a:cubicBezTo>
                  <a:cubicBezTo>
                    <a:pt x="336839" y="599138"/>
                    <a:pt x="315217" y="592661"/>
                    <a:pt x="293690" y="586280"/>
                  </a:cubicBezTo>
                  <a:cubicBezTo>
                    <a:pt x="234540" y="568754"/>
                    <a:pt x="175485" y="551228"/>
                    <a:pt x="116335" y="533702"/>
                  </a:cubicBezTo>
                  <a:cubicBezTo>
                    <a:pt x="78997" y="522653"/>
                    <a:pt x="41659" y="511604"/>
                    <a:pt x="4321" y="500459"/>
                  </a:cubicBezTo>
                  <a:cubicBezTo>
                    <a:pt x="35" y="499221"/>
                    <a:pt x="-1870" y="505889"/>
                    <a:pt x="2416" y="507222"/>
                  </a:cubicBezTo>
                  <a:cubicBezTo>
                    <a:pt x="128718" y="544655"/>
                    <a:pt x="255019" y="582184"/>
                    <a:pt x="381320" y="619617"/>
                  </a:cubicBezTo>
                  <a:cubicBezTo>
                    <a:pt x="383035" y="620093"/>
                    <a:pt x="385226" y="619046"/>
                    <a:pt x="385607" y="617141"/>
                  </a:cubicBezTo>
                  <a:cubicBezTo>
                    <a:pt x="401418" y="541607"/>
                    <a:pt x="417134" y="465979"/>
                    <a:pt x="432946" y="390446"/>
                  </a:cubicBezTo>
                  <a:cubicBezTo>
                    <a:pt x="446281" y="326533"/>
                    <a:pt x="464379" y="261096"/>
                    <a:pt x="464855" y="195278"/>
                  </a:cubicBezTo>
                  <a:cubicBezTo>
                    <a:pt x="465236" y="140986"/>
                    <a:pt x="450472" y="84503"/>
                    <a:pt x="411420" y="44783"/>
                  </a:cubicBezTo>
                  <a:cubicBezTo>
                    <a:pt x="377034" y="9731"/>
                    <a:pt x="327314" y="-8557"/>
                    <a:pt x="279022" y="3921"/>
                  </a:cubicBezTo>
                  <a:cubicBezTo>
                    <a:pt x="274640" y="5064"/>
                    <a:pt x="276545" y="11827"/>
                    <a:pt x="280927" y="10684"/>
                  </a:cubicBezTo>
                  <a:lnTo>
                    <a:pt x="280927" y="1068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3062;p39"/>
            <p:cNvSpPr/>
            <p:nvPr/>
          </p:nvSpPr>
          <p:spPr>
            <a:xfrm>
              <a:off x="8043665" y="2831788"/>
              <a:ext cx="130981" cy="371080"/>
            </a:xfrm>
            <a:custGeom>
              <a:avLst/>
              <a:gdLst/>
              <a:ahLst/>
              <a:cxnLst/>
              <a:rect l="l" t="t" r="r" b="b"/>
              <a:pathLst>
                <a:path w="130981" h="371080" extrusionOk="0">
                  <a:moveTo>
                    <a:pt x="124022" y="2375"/>
                  </a:moveTo>
                  <a:cubicBezTo>
                    <a:pt x="82779" y="123818"/>
                    <a:pt x="41536" y="245262"/>
                    <a:pt x="197" y="366801"/>
                  </a:cubicBezTo>
                  <a:cubicBezTo>
                    <a:pt x="-1232" y="371087"/>
                    <a:pt x="5531" y="372897"/>
                    <a:pt x="6960" y="368706"/>
                  </a:cubicBezTo>
                  <a:cubicBezTo>
                    <a:pt x="48203" y="247262"/>
                    <a:pt x="89446" y="125819"/>
                    <a:pt x="130785" y="4280"/>
                  </a:cubicBezTo>
                  <a:cubicBezTo>
                    <a:pt x="132213" y="-7"/>
                    <a:pt x="125451" y="-1816"/>
                    <a:pt x="124022" y="2375"/>
                  </a:cubicBezTo>
                  <a:lnTo>
                    <a:pt x="124022" y="23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3063;p39"/>
            <p:cNvSpPr/>
            <p:nvPr/>
          </p:nvSpPr>
          <p:spPr>
            <a:xfrm>
              <a:off x="8064660" y="3143098"/>
              <a:ext cx="373408" cy="111743"/>
            </a:xfrm>
            <a:custGeom>
              <a:avLst/>
              <a:gdLst/>
              <a:ahLst/>
              <a:cxnLst/>
              <a:rect l="l" t="t" r="r" b="b"/>
              <a:pathLst>
                <a:path w="373408" h="111743" extrusionOk="0">
                  <a:moveTo>
                    <a:pt x="2443" y="6914"/>
                  </a:moveTo>
                  <a:cubicBezTo>
                    <a:pt x="124649" y="41775"/>
                    <a:pt x="246854" y="76732"/>
                    <a:pt x="369060" y="111593"/>
                  </a:cubicBezTo>
                  <a:cubicBezTo>
                    <a:pt x="373442" y="112831"/>
                    <a:pt x="375252" y="106069"/>
                    <a:pt x="370965" y="104831"/>
                  </a:cubicBezTo>
                  <a:cubicBezTo>
                    <a:pt x="248760" y="69969"/>
                    <a:pt x="126554" y="35012"/>
                    <a:pt x="4348" y="151"/>
                  </a:cubicBezTo>
                  <a:cubicBezTo>
                    <a:pt x="-33" y="-1088"/>
                    <a:pt x="-1843" y="5675"/>
                    <a:pt x="2443" y="6914"/>
                  </a:cubicBezTo>
                  <a:lnTo>
                    <a:pt x="2443" y="69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3064;p39"/>
            <p:cNvSpPr/>
            <p:nvPr/>
          </p:nvSpPr>
          <p:spPr>
            <a:xfrm>
              <a:off x="8047877" y="3197222"/>
              <a:ext cx="111386" cy="79950"/>
            </a:xfrm>
            <a:custGeom>
              <a:avLst/>
              <a:gdLst/>
              <a:ahLst/>
              <a:cxnLst/>
              <a:rect l="l" t="t" r="r" b="b"/>
              <a:pathLst>
                <a:path w="111386" h="79950" extrusionOk="0">
                  <a:moveTo>
                    <a:pt x="1700" y="6511"/>
                  </a:moveTo>
                  <a:cubicBezTo>
                    <a:pt x="37990" y="28228"/>
                    <a:pt x="72471" y="52326"/>
                    <a:pt x="105237" y="79092"/>
                  </a:cubicBezTo>
                  <a:cubicBezTo>
                    <a:pt x="108666" y="81949"/>
                    <a:pt x="113714" y="76996"/>
                    <a:pt x="110190" y="74139"/>
                  </a:cubicBezTo>
                  <a:cubicBezTo>
                    <a:pt x="76948" y="47088"/>
                    <a:pt x="41991" y="22513"/>
                    <a:pt x="5224" y="510"/>
                  </a:cubicBezTo>
                  <a:cubicBezTo>
                    <a:pt x="1319" y="-1776"/>
                    <a:pt x="-2205" y="4225"/>
                    <a:pt x="1700" y="6511"/>
                  </a:cubicBezTo>
                  <a:lnTo>
                    <a:pt x="1700" y="65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3065;p39"/>
            <p:cNvSpPr/>
            <p:nvPr/>
          </p:nvSpPr>
          <p:spPr>
            <a:xfrm>
              <a:off x="7352225" y="2899001"/>
              <a:ext cx="38753" cy="38888"/>
            </a:xfrm>
            <a:custGeom>
              <a:avLst/>
              <a:gdLst/>
              <a:ahLst/>
              <a:cxnLst/>
              <a:rect l="l" t="t" r="r" b="b"/>
              <a:pathLst>
                <a:path w="38753" h="38888" extrusionOk="0">
                  <a:moveTo>
                    <a:pt x="16981" y="38793"/>
                  </a:moveTo>
                  <a:cubicBezTo>
                    <a:pt x="14314" y="38793"/>
                    <a:pt x="11742" y="37746"/>
                    <a:pt x="9837" y="35555"/>
                  </a:cubicBezTo>
                  <a:lnTo>
                    <a:pt x="4408" y="29364"/>
                  </a:lnTo>
                  <a:cubicBezTo>
                    <a:pt x="-2069" y="22029"/>
                    <a:pt x="-1307" y="10790"/>
                    <a:pt x="6027" y="4408"/>
                  </a:cubicBezTo>
                  <a:cubicBezTo>
                    <a:pt x="13362" y="-2069"/>
                    <a:pt x="24601" y="-1307"/>
                    <a:pt x="30983" y="6027"/>
                  </a:cubicBezTo>
                  <a:lnTo>
                    <a:pt x="36412" y="12219"/>
                  </a:lnTo>
                  <a:cubicBezTo>
                    <a:pt x="39841" y="16124"/>
                    <a:pt x="39460" y="22220"/>
                    <a:pt x="35555" y="25649"/>
                  </a:cubicBezTo>
                  <a:lnTo>
                    <a:pt x="35555" y="25649"/>
                  </a:lnTo>
                  <a:cubicBezTo>
                    <a:pt x="35555" y="25649"/>
                    <a:pt x="23172" y="36507"/>
                    <a:pt x="23172" y="36507"/>
                  </a:cubicBezTo>
                  <a:cubicBezTo>
                    <a:pt x="21363" y="38127"/>
                    <a:pt x="19172" y="38889"/>
                    <a:pt x="16886" y="38889"/>
                  </a:cubicBezTo>
                  <a:close/>
                  <a:moveTo>
                    <a:pt x="17743" y="6980"/>
                  </a:moveTo>
                  <a:cubicBezTo>
                    <a:pt x="15266" y="6980"/>
                    <a:pt x="12695" y="7837"/>
                    <a:pt x="10695" y="9647"/>
                  </a:cubicBezTo>
                  <a:cubicBezTo>
                    <a:pt x="6218" y="13552"/>
                    <a:pt x="5837" y="20315"/>
                    <a:pt x="9742" y="24792"/>
                  </a:cubicBezTo>
                  <a:lnTo>
                    <a:pt x="15171" y="30983"/>
                  </a:lnTo>
                  <a:cubicBezTo>
                    <a:pt x="16124" y="32031"/>
                    <a:pt x="17648" y="32126"/>
                    <a:pt x="18696" y="31173"/>
                  </a:cubicBezTo>
                  <a:lnTo>
                    <a:pt x="31078" y="20315"/>
                  </a:lnTo>
                  <a:cubicBezTo>
                    <a:pt x="32126" y="19362"/>
                    <a:pt x="32221" y="17838"/>
                    <a:pt x="31269" y="16790"/>
                  </a:cubicBezTo>
                  <a:lnTo>
                    <a:pt x="25839" y="10599"/>
                  </a:lnTo>
                  <a:cubicBezTo>
                    <a:pt x="23744" y="8218"/>
                    <a:pt x="20791" y="6980"/>
                    <a:pt x="17743" y="6980"/>
                  </a:cubicBezTo>
                  <a:close/>
                  <a:moveTo>
                    <a:pt x="33269" y="22982"/>
                  </a:moveTo>
                  <a:lnTo>
                    <a:pt x="33269" y="22982"/>
                  </a:lnTo>
                  <a:lnTo>
                    <a:pt x="33269" y="2298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3066;p39"/>
            <p:cNvSpPr/>
            <p:nvPr/>
          </p:nvSpPr>
          <p:spPr>
            <a:xfrm>
              <a:off x="7407565" y="2853567"/>
              <a:ext cx="38801" cy="38793"/>
            </a:xfrm>
            <a:custGeom>
              <a:avLst/>
              <a:gdLst/>
              <a:ahLst/>
              <a:cxnLst/>
              <a:rect l="l" t="t" r="r" b="b"/>
              <a:pathLst>
                <a:path w="38801" h="38793" extrusionOk="0">
                  <a:moveTo>
                    <a:pt x="16981" y="38793"/>
                  </a:moveTo>
                  <a:cubicBezTo>
                    <a:pt x="16981" y="38793"/>
                    <a:pt x="16600" y="38793"/>
                    <a:pt x="16314" y="38793"/>
                  </a:cubicBezTo>
                  <a:cubicBezTo>
                    <a:pt x="13743" y="38603"/>
                    <a:pt x="11456" y="37460"/>
                    <a:pt x="9837" y="35555"/>
                  </a:cubicBezTo>
                  <a:lnTo>
                    <a:pt x="4408" y="29364"/>
                  </a:lnTo>
                  <a:cubicBezTo>
                    <a:pt x="-2069" y="22029"/>
                    <a:pt x="-1307" y="10790"/>
                    <a:pt x="6027" y="4408"/>
                  </a:cubicBezTo>
                  <a:cubicBezTo>
                    <a:pt x="13362" y="-2069"/>
                    <a:pt x="24601" y="-1307"/>
                    <a:pt x="30983" y="6027"/>
                  </a:cubicBezTo>
                  <a:lnTo>
                    <a:pt x="36412" y="12219"/>
                  </a:lnTo>
                  <a:cubicBezTo>
                    <a:pt x="38127" y="14124"/>
                    <a:pt x="38888" y="16600"/>
                    <a:pt x="38793" y="19077"/>
                  </a:cubicBezTo>
                  <a:cubicBezTo>
                    <a:pt x="38603" y="21648"/>
                    <a:pt x="37460" y="23934"/>
                    <a:pt x="35555" y="25554"/>
                  </a:cubicBezTo>
                  <a:lnTo>
                    <a:pt x="23172" y="36412"/>
                  </a:lnTo>
                  <a:cubicBezTo>
                    <a:pt x="21458" y="37936"/>
                    <a:pt x="19267" y="38793"/>
                    <a:pt x="16886" y="38793"/>
                  </a:cubicBezTo>
                  <a:close/>
                  <a:moveTo>
                    <a:pt x="17743" y="6980"/>
                  </a:moveTo>
                  <a:cubicBezTo>
                    <a:pt x="15266" y="6980"/>
                    <a:pt x="12695" y="7837"/>
                    <a:pt x="10695" y="9647"/>
                  </a:cubicBezTo>
                  <a:cubicBezTo>
                    <a:pt x="6218" y="13552"/>
                    <a:pt x="5837" y="20315"/>
                    <a:pt x="9742" y="24792"/>
                  </a:cubicBezTo>
                  <a:lnTo>
                    <a:pt x="15171" y="30983"/>
                  </a:lnTo>
                  <a:cubicBezTo>
                    <a:pt x="16124" y="32031"/>
                    <a:pt x="17648" y="32126"/>
                    <a:pt x="18696" y="31173"/>
                  </a:cubicBezTo>
                  <a:lnTo>
                    <a:pt x="31078" y="20315"/>
                  </a:lnTo>
                  <a:lnTo>
                    <a:pt x="31078" y="20315"/>
                  </a:lnTo>
                  <a:cubicBezTo>
                    <a:pt x="32126" y="19362"/>
                    <a:pt x="32221" y="17838"/>
                    <a:pt x="31269" y="16791"/>
                  </a:cubicBezTo>
                  <a:lnTo>
                    <a:pt x="25839" y="10599"/>
                  </a:lnTo>
                  <a:cubicBezTo>
                    <a:pt x="23744" y="8218"/>
                    <a:pt x="20791" y="6980"/>
                    <a:pt x="17743" y="69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3067;p39"/>
            <p:cNvSpPr/>
            <p:nvPr/>
          </p:nvSpPr>
          <p:spPr>
            <a:xfrm>
              <a:off x="7465946" y="2809650"/>
              <a:ext cx="38856" cy="38895"/>
            </a:xfrm>
            <a:custGeom>
              <a:avLst/>
              <a:gdLst/>
              <a:ahLst/>
              <a:cxnLst/>
              <a:rect l="l" t="t" r="r" b="b"/>
              <a:pathLst>
                <a:path w="38856" h="38895" extrusionOk="0">
                  <a:moveTo>
                    <a:pt x="17084" y="38896"/>
                  </a:moveTo>
                  <a:cubicBezTo>
                    <a:pt x="17084" y="38896"/>
                    <a:pt x="16703" y="38896"/>
                    <a:pt x="16417" y="38896"/>
                  </a:cubicBezTo>
                  <a:cubicBezTo>
                    <a:pt x="13845" y="38705"/>
                    <a:pt x="11559" y="37562"/>
                    <a:pt x="9845" y="35657"/>
                  </a:cubicBezTo>
                  <a:lnTo>
                    <a:pt x="4416" y="29466"/>
                  </a:lnTo>
                  <a:cubicBezTo>
                    <a:pt x="1272" y="25942"/>
                    <a:pt x="-252" y="21370"/>
                    <a:pt x="34" y="16607"/>
                  </a:cubicBezTo>
                  <a:cubicBezTo>
                    <a:pt x="320" y="11845"/>
                    <a:pt x="2511" y="7559"/>
                    <a:pt x="6035" y="4415"/>
                  </a:cubicBezTo>
                  <a:cubicBezTo>
                    <a:pt x="9559" y="1272"/>
                    <a:pt x="14036" y="-252"/>
                    <a:pt x="18894" y="34"/>
                  </a:cubicBezTo>
                  <a:cubicBezTo>
                    <a:pt x="23656" y="320"/>
                    <a:pt x="27942" y="2511"/>
                    <a:pt x="31086" y="6035"/>
                  </a:cubicBezTo>
                  <a:lnTo>
                    <a:pt x="36515" y="12226"/>
                  </a:lnTo>
                  <a:cubicBezTo>
                    <a:pt x="39944" y="16131"/>
                    <a:pt x="39563" y="22227"/>
                    <a:pt x="35658" y="25656"/>
                  </a:cubicBezTo>
                  <a:lnTo>
                    <a:pt x="23275" y="36515"/>
                  </a:lnTo>
                  <a:cubicBezTo>
                    <a:pt x="21561" y="38039"/>
                    <a:pt x="19370" y="38896"/>
                    <a:pt x="16988" y="38896"/>
                  </a:cubicBezTo>
                  <a:close/>
                  <a:moveTo>
                    <a:pt x="17846" y="7082"/>
                  </a:moveTo>
                  <a:cubicBezTo>
                    <a:pt x="15274" y="7082"/>
                    <a:pt x="12798" y="8035"/>
                    <a:pt x="10797" y="9749"/>
                  </a:cubicBezTo>
                  <a:cubicBezTo>
                    <a:pt x="8607" y="11654"/>
                    <a:pt x="7368" y="14226"/>
                    <a:pt x="7178" y="17084"/>
                  </a:cubicBezTo>
                  <a:cubicBezTo>
                    <a:pt x="6987" y="19941"/>
                    <a:pt x="7940" y="22703"/>
                    <a:pt x="9845" y="24894"/>
                  </a:cubicBezTo>
                  <a:lnTo>
                    <a:pt x="15274" y="31086"/>
                  </a:lnTo>
                  <a:cubicBezTo>
                    <a:pt x="15750" y="31562"/>
                    <a:pt x="16322" y="31848"/>
                    <a:pt x="16988" y="31943"/>
                  </a:cubicBezTo>
                  <a:cubicBezTo>
                    <a:pt x="17655" y="31943"/>
                    <a:pt x="18322" y="31752"/>
                    <a:pt x="18798" y="31371"/>
                  </a:cubicBezTo>
                  <a:lnTo>
                    <a:pt x="31181" y="20513"/>
                  </a:lnTo>
                  <a:lnTo>
                    <a:pt x="31181" y="20513"/>
                  </a:lnTo>
                  <a:cubicBezTo>
                    <a:pt x="32228" y="19560"/>
                    <a:pt x="32324" y="18036"/>
                    <a:pt x="31371" y="16988"/>
                  </a:cubicBezTo>
                  <a:lnTo>
                    <a:pt x="25942" y="10797"/>
                  </a:lnTo>
                  <a:cubicBezTo>
                    <a:pt x="24037" y="8607"/>
                    <a:pt x="21465" y="7368"/>
                    <a:pt x="18608" y="7178"/>
                  </a:cubicBezTo>
                  <a:cubicBezTo>
                    <a:pt x="18322" y="7178"/>
                    <a:pt x="18132" y="7178"/>
                    <a:pt x="17846" y="71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3068;p39"/>
            <p:cNvSpPr/>
            <p:nvPr/>
          </p:nvSpPr>
          <p:spPr>
            <a:xfrm>
              <a:off x="7525192" y="2765842"/>
              <a:ext cx="38760" cy="38888"/>
            </a:xfrm>
            <a:custGeom>
              <a:avLst/>
              <a:gdLst/>
              <a:ahLst/>
              <a:cxnLst/>
              <a:rect l="l" t="t" r="r" b="b"/>
              <a:pathLst>
                <a:path w="38760" h="38888" extrusionOk="0">
                  <a:moveTo>
                    <a:pt x="16988" y="38889"/>
                  </a:moveTo>
                  <a:cubicBezTo>
                    <a:pt x="16988" y="38889"/>
                    <a:pt x="16608" y="38889"/>
                    <a:pt x="16322" y="38889"/>
                  </a:cubicBezTo>
                  <a:cubicBezTo>
                    <a:pt x="13750" y="38698"/>
                    <a:pt x="11464" y="37555"/>
                    <a:pt x="9845" y="35650"/>
                  </a:cubicBezTo>
                  <a:lnTo>
                    <a:pt x="4416" y="29459"/>
                  </a:lnTo>
                  <a:cubicBezTo>
                    <a:pt x="1272" y="25935"/>
                    <a:pt x="-252" y="21362"/>
                    <a:pt x="34" y="16600"/>
                  </a:cubicBezTo>
                  <a:cubicBezTo>
                    <a:pt x="320" y="11837"/>
                    <a:pt x="2511" y="7551"/>
                    <a:pt x="6035" y="4408"/>
                  </a:cubicBezTo>
                  <a:cubicBezTo>
                    <a:pt x="13369" y="-2069"/>
                    <a:pt x="24609" y="-1307"/>
                    <a:pt x="30990" y="6027"/>
                  </a:cubicBezTo>
                  <a:lnTo>
                    <a:pt x="36420" y="12219"/>
                  </a:lnTo>
                  <a:cubicBezTo>
                    <a:pt x="39849" y="16124"/>
                    <a:pt x="39468" y="22124"/>
                    <a:pt x="35562" y="25649"/>
                  </a:cubicBezTo>
                  <a:lnTo>
                    <a:pt x="23180" y="36507"/>
                  </a:lnTo>
                  <a:cubicBezTo>
                    <a:pt x="21465" y="38031"/>
                    <a:pt x="19275" y="38889"/>
                    <a:pt x="16893" y="38889"/>
                  </a:cubicBezTo>
                  <a:close/>
                  <a:moveTo>
                    <a:pt x="17751" y="7075"/>
                  </a:moveTo>
                  <a:cubicBezTo>
                    <a:pt x="15274" y="7075"/>
                    <a:pt x="12702" y="7932"/>
                    <a:pt x="10702" y="9742"/>
                  </a:cubicBezTo>
                  <a:cubicBezTo>
                    <a:pt x="8511" y="11647"/>
                    <a:pt x="7273" y="14219"/>
                    <a:pt x="7083" y="17076"/>
                  </a:cubicBezTo>
                  <a:cubicBezTo>
                    <a:pt x="6892" y="19934"/>
                    <a:pt x="7844" y="22696"/>
                    <a:pt x="9750" y="24887"/>
                  </a:cubicBezTo>
                  <a:lnTo>
                    <a:pt x="15179" y="31078"/>
                  </a:lnTo>
                  <a:cubicBezTo>
                    <a:pt x="16036" y="32126"/>
                    <a:pt x="17655" y="32221"/>
                    <a:pt x="18703" y="31269"/>
                  </a:cubicBezTo>
                  <a:lnTo>
                    <a:pt x="31086" y="20410"/>
                  </a:lnTo>
                  <a:lnTo>
                    <a:pt x="31086" y="20410"/>
                  </a:lnTo>
                  <a:cubicBezTo>
                    <a:pt x="32133" y="19457"/>
                    <a:pt x="32228" y="17933"/>
                    <a:pt x="31276" y="16886"/>
                  </a:cubicBezTo>
                  <a:lnTo>
                    <a:pt x="25847" y="10695"/>
                  </a:lnTo>
                  <a:cubicBezTo>
                    <a:pt x="23751" y="8313"/>
                    <a:pt x="20799" y="7075"/>
                    <a:pt x="17751" y="70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3069;p39"/>
            <p:cNvSpPr/>
            <p:nvPr/>
          </p:nvSpPr>
          <p:spPr>
            <a:xfrm>
              <a:off x="7735662" y="2799183"/>
              <a:ext cx="25616" cy="36884"/>
            </a:xfrm>
            <a:custGeom>
              <a:avLst/>
              <a:gdLst/>
              <a:ahLst/>
              <a:cxnLst/>
              <a:rect l="l" t="t" r="r" b="b"/>
              <a:pathLst>
                <a:path w="25616" h="36884" extrusionOk="0">
                  <a:moveTo>
                    <a:pt x="12925" y="36884"/>
                  </a:moveTo>
                  <a:cubicBezTo>
                    <a:pt x="9020" y="36884"/>
                    <a:pt x="5401" y="34503"/>
                    <a:pt x="3972" y="30693"/>
                  </a:cubicBezTo>
                  <a:lnTo>
                    <a:pt x="1114" y="22978"/>
                  </a:lnTo>
                  <a:cubicBezTo>
                    <a:pt x="-2315" y="13834"/>
                    <a:pt x="2448" y="3642"/>
                    <a:pt x="11592" y="213"/>
                  </a:cubicBezTo>
                  <a:cubicBezTo>
                    <a:pt x="13401" y="-454"/>
                    <a:pt x="15402" y="499"/>
                    <a:pt x="16069" y="2309"/>
                  </a:cubicBezTo>
                  <a:cubicBezTo>
                    <a:pt x="16735" y="4118"/>
                    <a:pt x="15783" y="6119"/>
                    <a:pt x="13973" y="6785"/>
                  </a:cubicBezTo>
                  <a:cubicBezTo>
                    <a:pt x="8449" y="8881"/>
                    <a:pt x="5591" y="15072"/>
                    <a:pt x="7687" y="20597"/>
                  </a:cubicBezTo>
                  <a:lnTo>
                    <a:pt x="10544" y="28312"/>
                  </a:lnTo>
                  <a:cubicBezTo>
                    <a:pt x="11020" y="29645"/>
                    <a:pt x="12544" y="30312"/>
                    <a:pt x="13783" y="29741"/>
                  </a:cubicBezTo>
                  <a:lnTo>
                    <a:pt x="20926" y="27074"/>
                  </a:lnTo>
                  <a:cubicBezTo>
                    <a:pt x="22736" y="26407"/>
                    <a:pt x="24736" y="27359"/>
                    <a:pt x="25403" y="29169"/>
                  </a:cubicBezTo>
                  <a:cubicBezTo>
                    <a:pt x="26070" y="30979"/>
                    <a:pt x="25117" y="32979"/>
                    <a:pt x="23308" y="33646"/>
                  </a:cubicBezTo>
                  <a:lnTo>
                    <a:pt x="16164" y="36313"/>
                  </a:lnTo>
                  <a:cubicBezTo>
                    <a:pt x="15116" y="36694"/>
                    <a:pt x="13973" y="36884"/>
                    <a:pt x="12830" y="368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" name="Google Shape;9216;p66"/>
          <p:cNvSpPr txBox="1">
            <a:spLocks noGrp="1"/>
          </p:cNvSpPr>
          <p:nvPr>
            <p:ph type="title"/>
          </p:nvPr>
        </p:nvSpPr>
        <p:spPr>
          <a:xfrm>
            <a:off x="226073" y="116268"/>
            <a:ext cx="288094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b="1" dirty="0">
                <a:solidFill>
                  <a:schemeClr val="tx1"/>
                </a:solidFill>
                <a:latin typeface="Cheque Black" panose="00000500000000000000" pitchFamily="50" charset="0"/>
              </a:rPr>
              <a:t>Решение</a:t>
            </a:r>
            <a:endParaRPr b="1" dirty="0">
              <a:solidFill>
                <a:schemeClr val="tx1"/>
              </a:solidFill>
              <a:latin typeface="Cheque Black" panose="00000500000000000000" pitchFamily="50" charset="0"/>
            </a:endParaRPr>
          </a:p>
        </p:txBody>
      </p:sp>
      <p:sp>
        <p:nvSpPr>
          <p:cNvPr id="9217" name="Google Shape;9217;p66"/>
          <p:cNvSpPr txBox="1"/>
          <p:nvPr/>
        </p:nvSpPr>
        <p:spPr>
          <a:xfrm>
            <a:off x="2791200" y="1648801"/>
            <a:ext cx="3561600" cy="474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FFC000"/>
                </a:solidFill>
                <a:latin typeface="Bahnschrift Light" panose="020B0502040204020203" pitchFamily="34" charset="0"/>
                <a:ea typeface="Alexandria SemiBold"/>
                <a:cs typeface="Alexandria SemiBold"/>
                <a:sym typeface="Alexandria SemiBold"/>
              </a:rPr>
              <a:t>Проблемы и их решения</a:t>
            </a:r>
            <a:endParaRPr sz="2000" b="1" dirty="0">
              <a:solidFill>
                <a:srgbClr val="FFC000"/>
              </a:solidFill>
              <a:latin typeface="Bahnschrift Light" panose="020B0502040204020203" pitchFamily="34" charset="0"/>
              <a:ea typeface="Alexandria SemiBold"/>
              <a:cs typeface="Alexandria SemiBold"/>
              <a:sym typeface="Alexandria SemiBold"/>
            </a:endParaRPr>
          </a:p>
        </p:txBody>
      </p:sp>
      <p:sp>
        <p:nvSpPr>
          <p:cNvPr id="9218" name="Google Shape;9218;p66"/>
          <p:cNvSpPr txBox="1"/>
          <p:nvPr/>
        </p:nvSpPr>
        <p:spPr>
          <a:xfrm>
            <a:off x="346188" y="2239625"/>
            <a:ext cx="2189400" cy="7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ru-RU" b="1" dirty="0">
                <a:solidFill>
                  <a:srgbClr val="FFC000"/>
                </a:solidFill>
                <a:latin typeface="Bahnschrift Light" panose="020B0502040204020203" pitchFamily="34" charset="0"/>
              </a:rPr>
              <a:t>Отсутствие структурированности</a:t>
            </a:r>
            <a:endParaRPr b="1" dirty="0">
              <a:solidFill>
                <a:srgbClr val="FFC000"/>
              </a:solidFill>
              <a:latin typeface="Bahnschrift Light" panose="020B0502040204020203" pitchFamily="34" charset="0"/>
              <a:ea typeface="Alexandria SemiBold"/>
              <a:cs typeface="Alexandria SemiBold"/>
              <a:sym typeface="Alexandria SemiBold"/>
            </a:endParaRPr>
          </a:p>
        </p:txBody>
      </p:sp>
      <p:sp>
        <p:nvSpPr>
          <p:cNvPr id="9219" name="Google Shape;9219;p66"/>
          <p:cNvSpPr txBox="1"/>
          <p:nvPr/>
        </p:nvSpPr>
        <p:spPr>
          <a:xfrm>
            <a:off x="3475610" y="2238795"/>
            <a:ext cx="2189400" cy="419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lnSpc>
                <a:spcPct val="115000"/>
              </a:lnSpc>
              <a:buFont typeface="Arial"/>
              <a:buNone/>
            </a:pPr>
            <a:r>
              <a:rPr lang="ru-RU" b="1" dirty="0">
                <a:solidFill>
                  <a:srgbClr val="FFC000"/>
                </a:solidFill>
                <a:latin typeface="Bahnschrift Light" panose="020B0502040204020203" pitchFamily="34" charset="0"/>
                <a:sym typeface="Alexandria SemiBold"/>
              </a:rPr>
              <a:t>Нехватка мотивации</a:t>
            </a:r>
            <a:endParaRPr b="1" dirty="0">
              <a:solidFill>
                <a:srgbClr val="FFC000"/>
              </a:solidFill>
              <a:latin typeface="Bahnschrift Light" panose="020B0502040204020203" pitchFamily="34" charset="0"/>
              <a:sym typeface="Alexandria SemiBold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4BA0F40-597E-E179-D42F-A16EA68AEF4A}"/>
              </a:ext>
            </a:extLst>
          </p:cNvPr>
          <p:cNvSpPr/>
          <p:nvPr/>
        </p:nvSpPr>
        <p:spPr>
          <a:xfrm>
            <a:off x="2997650" y="4053834"/>
            <a:ext cx="6146350" cy="987934"/>
          </a:xfrm>
          <a:prstGeom prst="rect">
            <a:avLst/>
          </a:prstGeom>
          <a:solidFill>
            <a:srgbClr val="FCF7F4"/>
          </a:solidFill>
          <a:ln>
            <a:solidFill>
              <a:srgbClr val="FCF7F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20" name="Google Shape;9220;p66"/>
          <p:cNvSpPr txBox="1"/>
          <p:nvPr/>
        </p:nvSpPr>
        <p:spPr>
          <a:xfrm>
            <a:off x="6619324" y="2239625"/>
            <a:ext cx="2309479" cy="715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b="1" dirty="0">
                <a:solidFill>
                  <a:srgbClr val="FFC000"/>
                </a:solidFill>
                <a:latin typeface="Bahnschrift Light" panose="020B0502040204020203" pitchFamily="34" charset="0"/>
                <a:sym typeface="Alexandria SemiBold"/>
              </a:rPr>
              <a:t>Сложность усвоения материала</a:t>
            </a:r>
          </a:p>
        </p:txBody>
      </p:sp>
      <p:sp>
        <p:nvSpPr>
          <p:cNvPr id="9221" name="Google Shape;9221;p66"/>
          <p:cNvSpPr txBox="1"/>
          <p:nvPr/>
        </p:nvSpPr>
        <p:spPr>
          <a:xfrm>
            <a:off x="226074" y="3072317"/>
            <a:ext cx="2639363" cy="652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8261" algn="ctr">
              <a:lnSpc>
                <a:spcPct val="115000"/>
              </a:lnSpc>
              <a:buSzPts val="1400"/>
            </a:pPr>
            <a:r>
              <a:rPr lang="ru-RU" dirty="0">
                <a:latin typeface="Bahnschrift Light" panose="020B0502040204020203" pitchFamily="34" charset="0"/>
                <a:sym typeface="Nunito Sans"/>
              </a:rPr>
              <a:t>В каждом курсе будет показано сколько нужно: </a:t>
            </a:r>
          </a:p>
          <a:p>
            <a:pPr marL="274320" indent="-226059">
              <a:lnSpc>
                <a:spcPct val="115000"/>
              </a:lnSpc>
              <a:buClr>
                <a:schemeClr val="dk1"/>
              </a:buClr>
              <a:buSzPts val="1400"/>
              <a:buFont typeface="Nunito Sans"/>
              <a:buChar char="●"/>
            </a:pPr>
            <a:endParaRPr lang="ru-RU" sz="1000" dirty="0">
              <a:solidFill>
                <a:schemeClr val="dk1"/>
              </a:solidFill>
              <a:latin typeface="+mn-lt"/>
              <a:ea typeface="Nunito Sans"/>
              <a:cs typeface="Nunito Sans"/>
              <a:sym typeface="Nunito Sans"/>
            </a:endParaRPr>
          </a:p>
          <a:p>
            <a:pPr marL="274320" lvl="0" indent="-226059">
              <a:lnSpc>
                <a:spcPct val="115000"/>
              </a:lnSpc>
              <a:buClr>
                <a:schemeClr val="dk1"/>
              </a:buClr>
              <a:buSzPts val="1400"/>
              <a:buFont typeface="Nunito Sans"/>
              <a:buChar char="●"/>
            </a:pPr>
            <a:endParaRPr lang="ru-RU" sz="1000" dirty="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274320" lvl="0" indent="-226059">
              <a:lnSpc>
                <a:spcPct val="115000"/>
              </a:lnSpc>
              <a:buClr>
                <a:schemeClr val="dk1"/>
              </a:buClr>
              <a:buSzPts val="1400"/>
              <a:buFont typeface="Nunito Sans"/>
              <a:buChar char="●"/>
            </a:pPr>
            <a:endParaRPr lang="ru-RU" sz="1000" dirty="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9222" name="Google Shape;9222;p66"/>
          <p:cNvSpPr txBox="1"/>
          <p:nvPr/>
        </p:nvSpPr>
        <p:spPr>
          <a:xfrm>
            <a:off x="3107021" y="3070656"/>
            <a:ext cx="2978422" cy="1827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8261" algn="ctr">
              <a:lnSpc>
                <a:spcPct val="115000"/>
              </a:lnSpc>
              <a:buSzPts val="1400"/>
            </a:pPr>
            <a:r>
              <a:rPr lang="ru-RU" dirty="0">
                <a:latin typeface="Bahnschrift Light" panose="020B0502040204020203" pitchFamily="34" charset="0"/>
                <a:sym typeface="Nunito Sans"/>
              </a:rPr>
              <a:t>за счет </a:t>
            </a:r>
            <a:r>
              <a:rPr lang="ru-RU" dirty="0" smtClean="0">
                <a:latin typeface="Bahnschrift Light" panose="020B0502040204020203" pitchFamily="34" charset="0"/>
                <a:sym typeface="Nunito Sans"/>
              </a:rPr>
              <a:t>четкой структуры </a:t>
            </a:r>
            <a:r>
              <a:rPr lang="ru-RU" dirty="0">
                <a:latin typeface="Bahnschrift Light" panose="020B0502040204020203" pitchFamily="34" charset="0"/>
                <a:sym typeface="Nunito Sans"/>
              </a:rPr>
              <a:t>курса, изначальная мотивация пропадать не будет</a:t>
            </a:r>
            <a:endParaRPr lang="en-US" dirty="0">
              <a:latin typeface="Bahnschrift Light" panose="020B0502040204020203" pitchFamily="34" charset="0"/>
              <a:sym typeface="Nunito Sans"/>
            </a:endParaRPr>
          </a:p>
          <a:p>
            <a:pPr marL="48261" algn="ctr">
              <a:lnSpc>
                <a:spcPct val="115000"/>
              </a:lnSpc>
              <a:buSzPts val="1400"/>
            </a:pPr>
            <a:r>
              <a:rPr lang="ru-RU" dirty="0">
                <a:latin typeface="Bahnschrift Light" panose="020B0502040204020203" pitchFamily="34" charset="0"/>
                <a:sym typeface="Nunito Sans"/>
              </a:rPr>
              <a:t>напоминание о том, что </a:t>
            </a:r>
            <a:r>
              <a:rPr lang="ru-RU" dirty="0" smtClean="0">
                <a:latin typeface="Bahnschrift Light" panose="020B0502040204020203" pitchFamily="34" charset="0"/>
                <a:sym typeface="Nunito Sans"/>
              </a:rPr>
              <a:t>после прохождения курса </a:t>
            </a:r>
            <a:r>
              <a:rPr lang="ru-RU" dirty="0">
                <a:latin typeface="Bahnschrift Light" panose="020B0502040204020203" pitchFamily="34" charset="0"/>
                <a:sym typeface="Nunito Sans"/>
              </a:rPr>
              <a:t>они получат высокие баллы</a:t>
            </a:r>
          </a:p>
          <a:p>
            <a:pPr marL="48261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endParaRPr sz="1000" dirty="0">
              <a:solidFill>
                <a:schemeClr val="dk1"/>
              </a:solidFill>
              <a:latin typeface="+mn-lt"/>
              <a:ea typeface="Nunito Sans"/>
              <a:cs typeface="Nunito Sans"/>
              <a:sym typeface="Nunito Sans"/>
            </a:endParaRPr>
          </a:p>
        </p:txBody>
      </p:sp>
      <p:sp>
        <p:nvSpPr>
          <p:cNvPr id="9223" name="Google Shape;9223;p66"/>
          <p:cNvSpPr txBox="1"/>
          <p:nvPr/>
        </p:nvSpPr>
        <p:spPr>
          <a:xfrm>
            <a:off x="6327027" y="3072316"/>
            <a:ext cx="2812380" cy="183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8261" algn="ctr">
              <a:lnSpc>
                <a:spcPct val="115000"/>
              </a:lnSpc>
              <a:buSzPts val="1400"/>
            </a:pPr>
            <a:r>
              <a:rPr lang="ru-RU" dirty="0" smtClean="0">
                <a:latin typeface="Bahnschrift Light" panose="020B0502040204020203" pitchFamily="34" charset="0"/>
                <a:sym typeface="Nunito Sans"/>
              </a:rPr>
              <a:t>усвоение </a:t>
            </a:r>
            <a:r>
              <a:rPr lang="ru-RU" dirty="0">
                <a:latin typeface="Bahnschrift Light" panose="020B0502040204020203" pitchFamily="34" charset="0"/>
                <a:sym typeface="Nunito Sans"/>
              </a:rPr>
              <a:t>будет </a:t>
            </a:r>
            <a:r>
              <a:rPr lang="ru-RU" dirty="0" smtClean="0">
                <a:latin typeface="Bahnschrift Light" panose="020B0502040204020203" pitchFamily="34" charset="0"/>
                <a:sym typeface="Nunito Sans"/>
              </a:rPr>
              <a:t>проще за счет простой структуры курса</a:t>
            </a:r>
            <a:endParaRPr lang="ru-RU" dirty="0">
              <a:latin typeface="Bahnschrift Light" panose="020B0502040204020203" pitchFamily="34" charset="0"/>
              <a:sym typeface="Nunito Sans"/>
            </a:endParaRPr>
          </a:p>
          <a:p>
            <a:pPr marL="48261" lvl="0" algn="ctr">
              <a:lnSpc>
                <a:spcPct val="115000"/>
              </a:lnSpc>
              <a:buSzPts val="1400"/>
            </a:pPr>
            <a:r>
              <a:rPr lang="ru-RU" dirty="0">
                <a:latin typeface="Bahnschrift Light" panose="020B0502040204020203" pitchFamily="34" charset="0"/>
                <a:sym typeface="Nunito Sans"/>
              </a:rPr>
              <a:t>будет закрепление материала домашними работами, а также конспектами</a:t>
            </a:r>
            <a:endParaRPr dirty="0">
              <a:latin typeface="Bahnschrift Light" panose="020B0502040204020203" pitchFamily="34" charset="0"/>
              <a:sym typeface="Nunito Sans"/>
            </a:endParaRPr>
          </a:p>
          <a:p>
            <a:pPr marL="48261" lvl="0" algn="ctr">
              <a:lnSpc>
                <a:spcPct val="115000"/>
              </a:lnSpc>
              <a:buSzPts val="1400"/>
            </a:pPr>
            <a:r>
              <a:rPr lang="ru-RU" dirty="0">
                <a:latin typeface="Bahnschrift Light" panose="020B0502040204020203" pitchFamily="34" charset="0"/>
                <a:sym typeface="Nunito Sans"/>
              </a:rPr>
              <a:t>с проблемными темами, будет повторный разбор</a:t>
            </a:r>
            <a:endParaRPr dirty="0">
              <a:latin typeface="Bahnschrift Light" panose="020B0502040204020203" pitchFamily="34" charset="0"/>
              <a:sym typeface="Nunito Sans"/>
            </a:endParaRPr>
          </a:p>
        </p:txBody>
      </p:sp>
      <p:cxnSp>
        <p:nvCxnSpPr>
          <p:cNvPr id="9224" name="Google Shape;9224;p66"/>
          <p:cNvCxnSpPr>
            <a:stCxn id="9217" idx="1"/>
            <a:endCxn id="9218" idx="0"/>
          </p:cNvCxnSpPr>
          <p:nvPr/>
        </p:nvCxnSpPr>
        <p:spPr>
          <a:xfrm rot="10800000" flipV="1">
            <a:off x="1440888" y="1886101"/>
            <a:ext cx="1350312" cy="353524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9225" name="Google Shape;9225;p66"/>
          <p:cNvCxnSpPr>
            <a:cxnSpLocks/>
            <a:stCxn id="9217" idx="3"/>
            <a:endCxn id="9220" idx="0"/>
          </p:cNvCxnSpPr>
          <p:nvPr/>
        </p:nvCxnSpPr>
        <p:spPr>
          <a:xfrm>
            <a:off x="6352800" y="1886101"/>
            <a:ext cx="1421264" cy="353524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9226" name="Google Shape;9226;p66"/>
          <p:cNvCxnSpPr>
            <a:cxnSpLocks/>
            <a:stCxn id="9217" idx="2"/>
            <a:endCxn id="9219" idx="0"/>
          </p:cNvCxnSpPr>
          <p:nvPr/>
        </p:nvCxnSpPr>
        <p:spPr>
          <a:xfrm flipH="1">
            <a:off x="4570310" y="2123401"/>
            <a:ext cx="1690" cy="11539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9227" name="Google Shape;9227;p66"/>
          <p:cNvCxnSpPr>
            <a:cxnSpLocks/>
            <a:stCxn id="9221" idx="0"/>
            <a:endCxn id="9221" idx="0"/>
          </p:cNvCxnSpPr>
          <p:nvPr/>
        </p:nvCxnSpPr>
        <p:spPr>
          <a:xfrm>
            <a:off x="1545756" y="3072317"/>
            <a:ext cx="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28" name="Google Shape;9228;p66"/>
          <p:cNvCxnSpPr/>
          <p:nvPr/>
        </p:nvCxnSpPr>
        <p:spPr>
          <a:xfrm flipV="1">
            <a:off x="1463767" y="2916162"/>
            <a:ext cx="0" cy="24231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29" name="Google Shape;9229;p66"/>
          <p:cNvCxnSpPr>
            <a:cxnSpLocks/>
            <a:endCxn id="9222" idx="0"/>
          </p:cNvCxnSpPr>
          <p:nvPr/>
        </p:nvCxnSpPr>
        <p:spPr>
          <a:xfrm>
            <a:off x="4596232" y="2627075"/>
            <a:ext cx="0" cy="443581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31" name="Google Shape;9231;p66"/>
          <p:cNvSpPr txBox="1"/>
          <p:nvPr/>
        </p:nvSpPr>
        <p:spPr>
          <a:xfrm>
            <a:off x="226073" y="727836"/>
            <a:ext cx="8202039" cy="729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-RU" dirty="0">
                <a:solidFill>
                  <a:schemeClr val="dk1"/>
                </a:solidFill>
                <a:latin typeface="Bahnschrift Light" panose="020B0502040204020203" pitchFamily="34" charset="0"/>
                <a:ea typeface="Nunito Sans"/>
                <a:cs typeface="Nunito Sans"/>
                <a:sym typeface="Nunito Sans"/>
              </a:rPr>
              <a:t>Мы планируем создать образовательную платформу, на которой учащиеся смогут готовиться к экзаменам, ОГЭ, ЕГЭ, экзамены в ВУЗе. Её уникальность будет состоять, в том, что наша аудитория будет разноплановая и мы будем </a:t>
            </a:r>
            <a:r>
              <a:rPr lang="ru-RU" dirty="0" smtClean="0">
                <a:solidFill>
                  <a:schemeClr val="dk1"/>
                </a:solidFill>
                <a:latin typeface="Bahnschrift Light" panose="020B0502040204020203" pitchFamily="34" charset="0"/>
                <a:ea typeface="Nunito Sans"/>
                <a:cs typeface="Nunito Sans"/>
                <a:sym typeface="Nunito Sans"/>
              </a:rPr>
              <a:t>удовлетворять потребности всех наших клиентов.</a:t>
            </a:r>
            <a:endParaRPr lang="ru-RU" dirty="0">
              <a:solidFill>
                <a:schemeClr val="dk1"/>
              </a:solidFill>
              <a:latin typeface="Bahnschrift Light" panose="020B0502040204020203" pitchFamily="34" charset="0"/>
              <a:ea typeface="Nunito Sans"/>
              <a:cs typeface="Nunito Sans"/>
              <a:sym typeface="Nunito Sans"/>
            </a:endParaRPr>
          </a:p>
        </p:txBody>
      </p:sp>
      <p:grpSp>
        <p:nvGrpSpPr>
          <p:cNvPr id="9232" name="Google Shape;9232;p66"/>
          <p:cNvGrpSpPr/>
          <p:nvPr/>
        </p:nvGrpSpPr>
        <p:grpSpPr>
          <a:xfrm>
            <a:off x="7675371" y="275092"/>
            <a:ext cx="1370475" cy="407796"/>
            <a:chOff x="5581650" y="1319212"/>
            <a:chExt cx="1665826" cy="495680"/>
          </a:xfrm>
        </p:grpSpPr>
        <p:sp>
          <p:nvSpPr>
            <p:cNvPr id="9233" name="Google Shape;9233;p66"/>
            <p:cNvSpPr/>
            <p:nvPr/>
          </p:nvSpPr>
          <p:spPr>
            <a:xfrm>
              <a:off x="7157751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4" name="Google Shape;9234;p66"/>
            <p:cNvSpPr/>
            <p:nvPr/>
          </p:nvSpPr>
          <p:spPr>
            <a:xfrm>
              <a:off x="7191375" y="1655158"/>
              <a:ext cx="25241" cy="25336"/>
            </a:xfrm>
            <a:custGeom>
              <a:avLst/>
              <a:gdLst/>
              <a:ahLst/>
              <a:cxnLst/>
              <a:rect l="l" t="t" r="r" b="b"/>
              <a:pathLst>
                <a:path w="25241" h="25336" extrusionOk="0">
                  <a:moveTo>
                    <a:pt x="12668" y="25336"/>
                  </a:moveTo>
                  <a:cubicBezTo>
                    <a:pt x="19526" y="25336"/>
                    <a:pt x="24955" y="19907"/>
                    <a:pt x="25241" y="13145"/>
                  </a:cubicBezTo>
                  <a:cubicBezTo>
                    <a:pt x="22193" y="8763"/>
                    <a:pt x="19050" y="4572"/>
                    <a:pt x="15621" y="572"/>
                  </a:cubicBezTo>
                  <a:cubicBezTo>
                    <a:pt x="14669" y="286"/>
                    <a:pt x="13716" y="0"/>
                    <a:pt x="12668" y="0"/>
                  </a:cubicBez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5" name="Google Shape;9235;p66"/>
            <p:cNvSpPr/>
            <p:nvPr/>
          </p:nvSpPr>
          <p:spPr>
            <a:xfrm>
              <a:off x="7191375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6" name="Google Shape;9236;p66"/>
            <p:cNvSpPr/>
            <p:nvPr/>
          </p:nvSpPr>
          <p:spPr>
            <a:xfrm>
              <a:off x="7224902" y="1722309"/>
              <a:ext cx="22574" cy="25336"/>
            </a:xfrm>
            <a:custGeom>
              <a:avLst/>
              <a:gdLst/>
              <a:ahLst/>
              <a:cxnLst/>
              <a:rect l="l" t="t" r="r" b="b"/>
              <a:pathLst>
                <a:path w="22574" h="25336" extrusionOk="0">
                  <a:moveTo>
                    <a:pt x="12668" y="25336"/>
                  </a:moveTo>
                  <a:cubicBezTo>
                    <a:pt x="16764" y="25336"/>
                    <a:pt x="20193" y="23241"/>
                    <a:pt x="22574" y="20288"/>
                  </a:cubicBezTo>
                  <a:cubicBezTo>
                    <a:pt x="21146" y="13716"/>
                    <a:pt x="19431" y="7334"/>
                    <a:pt x="17526" y="952"/>
                  </a:cubicBezTo>
                  <a:cubicBezTo>
                    <a:pt x="16002" y="381"/>
                    <a:pt x="14383" y="0"/>
                    <a:pt x="12668" y="0"/>
                  </a:cubicBez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7" name="Google Shape;9237;p66"/>
            <p:cNvSpPr/>
            <p:nvPr/>
          </p:nvSpPr>
          <p:spPr>
            <a:xfrm>
              <a:off x="7023353" y="1594293"/>
              <a:ext cx="25336" cy="19050"/>
            </a:xfrm>
            <a:custGeom>
              <a:avLst/>
              <a:gdLst/>
              <a:ahLst/>
              <a:cxnLst/>
              <a:rect l="l" t="t" r="r" b="b"/>
              <a:pathLst>
                <a:path w="25336" h="19050" extrusionOk="0">
                  <a:moveTo>
                    <a:pt x="667" y="3048"/>
                  </a:moveTo>
                  <a:cubicBezTo>
                    <a:pt x="381" y="4096"/>
                    <a:pt x="0" y="5239"/>
                    <a:pt x="0" y="6382"/>
                  </a:cubicBezTo>
                  <a:cubicBezTo>
                    <a:pt x="0" y="13430"/>
                    <a:pt x="5715" y="19050"/>
                    <a:pt x="12668" y="19050"/>
                  </a:cubicBezTo>
                  <a:cubicBezTo>
                    <a:pt x="19622" y="19050"/>
                    <a:pt x="25337" y="13335"/>
                    <a:pt x="25337" y="6382"/>
                  </a:cubicBezTo>
                  <a:cubicBezTo>
                    <a:pt x="25337" y="4001"/>
                    <a:pt x="24479" y="1905"/>
                    <a:pt x="23336" y="0"/>
                  </a:cubicBezTo>
                  <a:cubicBezTo>
                    <a:pt x="15621" y="476"/>
                    <a:pt x="8096" y="1619"/>
                    <a:pt x="667" y="30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8" name="Google Shape;9238;p66"/>
            <p:cNvSpPr/>
            <p:nvPr/>
          </p:nvSpPr>
          <p:spPr>
            <a:xfrm>
              <a:off x="7090600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9" name="Google Shape;9239;p66"/>
            <p:cNvSpPr/>
            <p:nvPr/>
          </p:nvSpPr>
          <p:spPr>
            <a:xfrm>
              <a:off x="7023354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0" name="Google Shape;9240;p66"/>
            <p:cNvSpPr/>
            <p:nvPr/>
          </p:nvSpPr>
          <p:spPr>
            <a:xfrm>
              <a:off x="7124128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1" name="Google Shape;9241;p66"/>
            <p:cNvSpPr/>
            <p:nvPr/>
          </p:nvSpPr>
          <p:spPr>
            <a:xfrm>
              <a:off x="7056977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6" y="19622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2" name="Google Shape;9242;p66"/>
            <p:cNvSpPr/>
            <p:nvPr/>
          </p:nvSpPr>
          <p:spPr>
            <a:xfrm>
              <a:off x="7090505" y="1596580"/>
              <a:ext cx="25145" cy="16763"/>
            </a:xfrm>
            <a:custGeom>
              <a:avLst/>
              <a:gdLst/>
              <a:ahLst/>
              <a:cxnLst/>
              <a:rect l="l" t="t" r="r" b="b"/>
              <a:pathLst>
                <a:path w="25145" h="16763" extrusionOk="0">
                  <a:moveTo>
                    <a:pt x="12763" y="16764"/>
                  </a:moveTo>
                  <a:cubicBezTo>
                    <a:pt x="19240" y="16764"/>
                    <a:pt x="24479" y="11811"/>
                    <a:pt x="25146" y="5429"/>
                  </a:cubicBezTo>
                  <a:cubicBezTo>
                    <a:pt x="17145" y="3238"/>
                    <a:pt x="9049" y="1333"/>
                    <a:pt x="857" y="0"/>
                  </a:cubicBezTo>
                  <a:cubicBezTo>
                    <a:pt x="381" y="1333"/>
                    <a:pt x="0" y="2667"/>
                    <a:pt x="0" y="4096"/>
                  </a:cubicBezTo>
                  <a:cubicBezTo>
                    <a:pt x="0" y="11144"/>
                    <a:pt x="5715" y="16764"/>
                    <a:pt x="12668" y="16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3" name="Google Shape;9243;p66"/>
            <p:cNvSpPr/>
            <p:nvPr/>
          </p:nvSpPr>
          <p:spPr>
            <a:xfrm>
              <a:off x="7124128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4" name="Google Shape;9244;p66"/>
            <p:cNvSpPr/>
            <p:nvPr/>
          </p:nvSpPr>
          <p:spPr>
            <a:xfrm>
              <a:off x="7056977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5" name="Google Shape;9245;p66"/>
            <p:cNvSpPr/>
            <p:nvPr/>
          </p:nvSpPr>
          <p:spPr>
            <a:xfrm>
              <a:off x="6956202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6" name="Google Shape;9246;p66"/>
            <p:cNvSpPr/>
            <p:nvPr/>
          </p:nvSpPr>
          <p:spPr>
            <a:xfrm>
              <a:off x="6889051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7" name="Google Shape;9247;p66"/>
            <p:cNvSpPr/>
            <p:nvPr/>
          </p:nvSpPr>
          <p:spPr>
            <a:xfrm>
              <a:off x="6989825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8" name="Google Shape;9248;p66"/>
            <p:cNvSpPr/>
            <p:nvPr/>
          </p:nvSpPr>
          <p:spPr>
            <a:xfrm>
              <a:off x="6922484" y="1655158"/>
              <a:ext cx="25431" cy="25336"/>
            </a:xfrm>
            <a:custGeom>
              <a:avLst/>
              <a:gdLst/>
              <a:ahLst/>
              <a:cxnLst/>
              <a:rect l="l" t="t" r="r" b="b"/>
              <a:pathLst>
                <a:path w="25431" h="25336" extrusionOk="0">
                  <a:moveTo>
                    <a:pt x="12763" y="25336"/>
                  </a:moveTo>
                  <a:cubicBezTo>
                    <a:pt x="19812" y="25336"/>
                    <a:pt x="25432" y="19622"/>
                    <a:pt x="25432" y="12668"/>
                  </a:cubicBezTo>
                  <a:cubicBezTo>
                    <a:pt x="25432" y="5715"/>
                    <a:pt x="19717" y="0"/>
                    <a:pt x="12763" y="0"/>
                  </a:cubicBezTo>
                  <a:cubicBezTo>
                    <a:pt x="11621" y="0"/>
                    <a:pt x="10573" y="381"/>
                    <a:pt x="9525" y="667"/>
                  </a:cubicBezTo>
                  <a:cubicBezTo>
                    <a:pt x="6668" y="3715"/>
                    <a:pt x="3715" y="6668"/>
                    <a:pt x="667" y="9525"/>
                  </a:cubicBezTo>
                  <a:cubicBezTo>
                    <a:pt x="381" y="10573"/>
                    <a:pt x="0" y="11621"/>
                    <a:pt x="0" y="12668"/>
                  </a:cubicBezTo>
                  <a:cubicBezTo>
                    <a:pt x="0" y="19717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9" name="Google Shape;9249;p66"/>
            <p:cNvSpPr/>
            <p:nvPr/>
          </p:nvSpPr>
          <p:spPr>
            <a:xfrm>
              <a:off x="6989825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0" name="Google Shape;9250;p66"/>
            <p:cNvSpPr/>
            <p:nvPr/>
          </p:nvSpPr>
          <p:spPr>
            <a:xfrm>
              <a:off x="6922579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1" name="Google Shape;9251;p66"/>
            <p:cNvSpPr/>
            <p:nvPr/>
          </p:nvSpPr>
          <p:spPr>
            <a:xfrm rot="-552203">
              <a:off x="6821841" y="1722397"/>
              <a:ext cx="25346" cy="2534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2" name="Google Shape;9252;p66"/>
            <p:cNvSpPr/>
            <p:nvPr/>
          </p:nvSpPr>
          <p:spPr>
            <a:xfrm>
              <a:off x="6754653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3" name="Google Shape;9253;p66"/>
            <p:cNvSpPr/>
            <p:nvPr/>
          </p:nvSpPr>
          <p:spPr>
            <a:xfrm>
              <a:off x="6788276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5430" y="572"/>
                  </a:moveTo>
                  <a:cubicBezTo>
                    <a:pt x="14478" y="381"/>
                    <a:pt x="13621" y="0"/>
                    <a:pt x="12668" y="0"/>
                  </a:cubicBez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12287"/>
                    <a:pt x="25146" y="11906"/>
                    <a:pt x="25146" y="11525"/>
                  </a:cubicBezTo>
                  <a:cubicBezTo>
                    <a:pt x="21717" y="8096"/>
                    <a:pt x="18479" y="4381"/>
                    <a:pt x="15430" y="5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4" name="Google Shape;9254;p66"/>
            <p:cNvSpPr/>
            <p:nvPr/>
          </p:nvSpPr>
          <p:spPr>
            <a:xfrm>
              <a:off x="6754653" y="1587912"/>
              <a:ext cx="24765" cy="25431"/>
            </a:xfrm>
            <a:custGeom>
              <a:avLst/>
              <a:gdLst/>
              <a:ahLst/>
              <a:cxnLst/>
              <a:rect l="l" t="t" r="r" b="b"/>
              <a:pathLst>
                <a:path w="24765" h="25431" extrusionOk="0">
                  <a:moveTo>
                    <a:pt x="12668" y="25432"/>
                  </a:moveTo>
                  <a:cubicBezTo>
                    <a:pt x="18669" y="25432"/>
                    <a:pt x="23431" y="21146"/>
                    <a:pt x="24765" y="15526"/>
                  </a:cubicBezTo>
                  <a:cubicBezTo>
                    <a:pt x="23717" y="11716"/>
                    <a:pt x="22765" y="7906"/>
                    <a:pt x="21908" y="4191"/>
                  </a:cubicBezTo>
                  <a:cubicBezTo>
                    <a:pt x="19621" y="1619"/>
                    <a:pt x="16288" y="0"/>
                    <a:pt x="12668" y="0"/>
                  </a:cubicBez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5" name="Google Shape;9255;p66"/>
            <p:cNvSpPr/>
            <p:nvPr/>
          </p:nvSpPr>
          <p:spPr>
            <a:xfrm>
              <a:off x="6855428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6" name="Google Shape;9256;p66"/>
            <p:cNvSpPr/>
            <p:nvPr/>
          </p:nvSpPr>
          <p:spPr>
            <a:xfrm>
              <a:off x="6788181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7" name="Google Shape;9257;p66"/>
            <p:cNvSpPr/>
            <p:nvPr/>
          </p:nvSpPr>
          <p:spPr>
            <a:xfrm>
              <a:off x="6687502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8" name="Google Shape;9258;p66"/>
            <p:cNvSpPr/>
            <p:nvPr/>
          </p:nvSpPr>
          <p:spPr>
            <a:xfrm>
              <a:off x="6620256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9" name="Google Shape;9259;p66"/>
            <p:cNvSpPr/>
            <p:nvPr/>
          </p:nvSpPr>
          <p:spPr>
            <a:xfrm>
              <a:off x="6653879" y="138636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5620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0" name="Google Shape;9260;p66"/>
            <p:cNvSpPr/>
            <p:nvPr/>
          </p:nvSpPr>
          <p:spPr>
            <a:xfrm>
              <a:off x="6687502" y="1588007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6"/>
                    <a:pt x="12668" y="25336"/>
                  </a:cubicBezTo>
                  <a:cubicBezTo>
                    <a:pt x="5672" y="25336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1" name="Google Shape;9261;p66"/>
            <p:cNvSpPr/>
            <p:nvPr/>
          </p:nvSpPr>
          <p:spPr>
            <a:xfrm>
              <a:off x="6620256" y="158791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2" name="Google Shape;9262;p66"/>
            <p:cNvSpPr/>
            <p:nvPr/>
          </p:nvSpPr>
          <p:spPr>
            <a:xfrm>
              <a:off x="6721030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3" name="Google Shape;9263;p66"/>
            <p:cNvSpPr/>
            <p:nvPr/>
          </p:nvSpPr>
          <p:spPr>
            <a:xfrm>
              <a:off x="6653879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4" name="Google Shape;9264;p66"/>
            <p:cNvSpPr/>
            <p:nvPr/>
          </p:nvSpPr>
          <p:spPr>
            <a:xfrm>
              <a:off x="6687502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5" name="Google Shape;9265;p66"/>
            <p:cNvSpPr/>
            <p:nvPr/>
          </p:nvSpPr>
          <p:spPr>
            <a:xfrm>
              <a:off x="6620256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6" name="Google Shape;9266;p66"/>
            <p:cNvSpPr/>
            <p:nvPr/>
          </p:nvSpPr>
          <p:spPr>
            <a:xfrm>
              <a:off x="6721030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7" name="Google Shape;9267;p66"/>
            <p:cNvSpPr/>
            <p:nvPr/>
          </p:nvSpPr>
          <p:spPr>
            <a:xfrm>
              <a:off x="6653879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8" name="Google Shape;9268;p66"/>
            <p:cNvSpPr/>
            <p:nvPr/>
          </p:nvSpPr>
          <p:spPr>
            <a:xfrm>
              <a:off x="6721030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9" name="Google Shape;9269;p66"/>
            <p:cNvSpPr/>
            <p:nvPr/>
          </p:nvSpPr>
          <p:spPr>
            <a:xfrm>
              <a:off x="6653879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0" name="Google Shape;9270;p66"/>
            <p:cNvSpPr/>
            <p:nvPr/>
          </p:nvSpPr>
          <p:spPr>
            <a:xfrm>
              <a:off x="6553104" y="1321688"/>
              <a:ext cx="25336" cy="22860"/>
            </a:xfrm>
            <a:custGeom>
              <a:avLst/>
              <a:gdLst/>
              <a:ahLst/>
              <a:cxnLst/>
              <a:rect l="l" t="t" r="r" b="b"/>
              <a:pathLst>
                <a:path w="25336" h="22860" extrusionOk="0">
                  <a:moveTo>
                    <a:pt x="0" y="10192"/>
                  </a:moveTo>
                  <a:cubicBezTo>
                    <a:pt x="0" y="17240"/>
                    <a:pt x="5715" y="22860"/>
                    <a:pt x="12668" y="22860"/>
                  </a:cubicBezTo>
                  <a:cubicBezTo>
                    <a:pt x="19621" y="22860"/>
                    <a:pt x="25337" y="17145"/>
                    <a:pt x="25337" y="10192"/>
                  </a:cubicBezTo>
                  <a:cubicBezTo>
                    <a:pt x="25337" y="8477"/>
                    <a:pt x="24955" y="6953"/>
                    <a:pt x="24384" y="5429"/>
                  </a:cubicBezTo>
                  <a:cubicBezTo>
                    <a:pt x="18098" y="3429"/>
                    <a:pt x="11811" y="1619"/>
                    <a:pt x="5429" y="0"/>
                  </a:cubicBezTo>
                  <a:cubicBezTo>
                    <a:pt x="2191" y="2286"/>
                    <a:pt x="0" y="5906"/>
                    <a:pt x="0" y="100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1" name="Google Shape;9271;p66"/>
            <p:cNvSpPr/>
            <p:nvPr/>
          </p:nvSpPr>
          <p:spPr>
            <a:xfrm>
              <a:off x="6485858" y="131921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2" name="Google Shape;9272;p66"/>
            <p:cNvSpPr/>
            <p:nvPr/>
          </p:nvSpPr>
          <p:spPr>
            <a:xfrm>
              <a:off x="6553104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3" name="Google Shape;9273;p66"/>
            <p:cNvSpPr/>
            <p:nvPr/>
          </p:nvSpPr>
          <p:spPr>
            <a:xfrm>
              <a:off x="6485858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4" name="Google Shape;9274;p66"/>
            <p:cNvSpPr/>
            <p:nvPr/>
          </p:nvSpPr>
          <p:spPr>
            <a:xfrm>
              <a:off x="6586727" y="13864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7"/>
                  </a:moveTo>
                  <a:cubicBezTo>
                    <a:pt x="19717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5" name="Google Shape;9275;p66"/>
            <p:cNvSpPr/>
            <p:nvPr/>
          </p:nvSpPr>
          <p:spPr>
            <a:xfrm>
              <a:off x="6519481" y="138636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6" name="Google Shape;9276;p66"/>
            <p:cNvSpPr/>
            <p:nvPr/>
          </p:nvSpPr>
          <p:spPr>
            <a:xfrm>
              <a:off x="6553104" y="1588007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6"/>
                    <a:pt x="12668" y="25336"/>
                  </a:cubicBezTo>
                  <a:cubicBezTo>
                    <a:pt x="5672" y="25336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7" name="Google Shape;9277;p66"/>
            <p:cNvSpPr/>
            <p:nvPr/>
          </p:nvSpPr>
          <p:spPr>
            <a:xfrm>
              <a:off x="6485858" y="158791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8" name="Google Shape;9278;p66"/>
            <p:cNvSpPr/>
            <p:nvPr/>
          </p:nvSpPr>
          <p:spPr>
            <a:xfrm>
              <a:off x="6586632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9" name="Google Shape;9279;p66"/>
            <p:cNvSpPr/>
            <p:nvPr/>
          </p:nvSpPr>
          <p:spPr>
            <a:xfrm>
              <a:off x="6519481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0" name="Google Shape;9280;p66"/>
            <p:cNvSpPr/>
            <p:nvPr/>
          </p:nvSpPr>
          <p:spPr>
            <a:xfrm>
              <a:off x="6553104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1" name="Google Shape;9281;p66"/>
            <p:cNvSpPr/>
            <p:nvPr/>
          </p:nvSpPr>
          <p:spPr>
            <a:xfrm>
              <a:off x="6485858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2" name="Google Shape;9282;p66"/>
            <p:cNvSpPr/>
            <p:nvPr/>
          </p:nvSpPr>
          <p:spPr>
            <a:xfrm>
              <a:off x="6586727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3" name="Google Shape;9283;p66"/>
            <p:cNvSpPr/>
            <p:nvPr/>
          </p:nvSpPr>
          <p:spPr>
            <a:xfrm>
              <a:off x="6519481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4" name="Google Shape;9284;p66"/>
            <p:cNvSpPr/>
            <p:nvPr/>
          </p:nvSpPr>
          <p:spPr>
            <a:xfrm>
              <a:off x="6586727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5" name="Google Shape;9285;p66"/>
            <p:cNvSpPr/>
            <p:nvPr/>
          </p:nvSpPr>
          <p:spPr>
            <a:xfrm>
              <a:off x="6519481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6" name="Google Shape;9286;p66"/>
            <p:cNvSpPr/>
            <p:nvPr/>
          </p:nvSpPr>
          <p:spPr>
            <a:xfrm>
              <a:off x="6418707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7" name="Google Shape;9287;p66"/>
            <p:cNvSpPr/>
            <p:nvPr/>
          </p:nvSpPr>
          <p:spPr>
            <a:xfrm>
              <a:off x="6351555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2" y="25337"/>
                    <a:pt x="25337" y="19622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8" name="Google Shape;9288;p66"/>
            <p:cNvSpPr/>
            <p:nvPr/>
          </p:nvSpPr>
          <p:spPr>
            <a:xfrm>
              <a:off x="6452330" y="13864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7"/>
                  </a:moveTo>
                  <a:cubicBezTo>
                    <a:pt x="19717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9" name="Google Shape;9289;p66"/>
            <p:cNvSpPr/>
            <p:nvPr/>
          </p:nvSpPr>
          <p:spPr>
            <a:xfrm>
              <a:off x="6385083" y="138636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0" name="Google Shape;9290;p66"/>
            <p:cNvSpPr/>
            <p:nvPr/>
          </p:nvSpPr>
          <p:spPr>
            <a:xfrm>
              <a:off x="6317932" y="138636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5620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1" name="Google Shape;9291;p66"/>
            <p:cNvSpPr/>
            <p:nvPr/>
          </p:nvSpPr>
          <p:spPr>
            <a:xfrm>
              <a:off x="6418707" y="1320354"/>
              <a:ext cx="25336" cy="24193"/>
            </a:xfrm>
            <a:custGeom>
              <a:avLst/>
              <a:gdLst/>
              <a:ahLst/>
              <a:cxnLst/>
              <a:rect l="l" t="t" r="r" b="b"/>
              <a:pathLst>
                <a:path w="25336" h="24193" extrusionOk="0">
                  <a:moveTo>
                    <a:pt x="0" y="11525"/>
                  </a:moveTo>
                  <a:cubicBezTo>
                    <a:pt x="0" y="18574"/>
                    <a:pt x="5715" y="24194"/>
                    <a:pt x="12668" y="24194"/>
                  </a:cubicBezTo>
                  <a:cubicBezTo>
                    <a:pt x="19621" y="24194"/>
                    <a:pt x="25337" y="18479"/>
                    <a:pt x="25337" y="11525"/>
                  </a:cubicBezTo>
                  <a:cubicBezTo>
                    <a:pt x="25337" y="6382"/>
                    <a:pt x="22193" y="1905"/>
                    <a:pt x="17812" y="0"/>
                  </a:cubicBezTo>
                  <a:cubicBezTo>
                    <a:pt x="12954" y="1048"/>
                    <a:pt x="8001" y="2096"/>
                    <a:pt x="3143" y="3429"/>
                  </a:cubicBezTo>
                  <a:cubicBezTo>
                    <a:pt x="1238" y="5620"/>
                    <a:pt x="0" y="8382"/>
                    <a:pt x="0" y="115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2" name="Google Shape;9292;p66"/>
            <p:cNvSpPr/>
            <p:nvPr/>
          </p:nvSpPr>
          <p:spPr>
            <a:xfrm>
              <a:off x="6418707" y="1588007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6"/>
                    <a:pt x="12668" y="25336"/>
                  </a:cubicBezTo>
                  <a:cubicBezTo>
                    <a:pt x="5672" y="25336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3" name="Google Shape;9293;p66"/>
            <p:cNvSpPr/>
            <p:nvPr/>
          </p:nvSpPr>
          <p:spPr>
            <a:xfrm>
              <a:off x="6351555" y="158791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2" y="25337"/>
                    <a:pt x="25337" y="19622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4" name="Google Shape;9294;p66"/>
            <p:cNvSpPr/>
            <p:nvPr/>
          </p:nvSpPr>
          <p:spPr>
            <a:xfrm>
              <a:off x="6452330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5" name="Google Shape;9295;p66"/>
            <p:cNvSpPr/>
            <p:nvPr/>
          </p:nvSpPr>
          <p:spPr>
            <a:xfrm>
              <a:off x="6385083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6" name="Google Shape;9296;p66"/>
            <p:cNvSpPr/>
            <p:nvPr/>
          </p:nvSpPr>
          <p:spPr>
            <a:xfrm>
              <a:off x="6418707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7" name="Google Shape;9297;p66"/>
            <p:cNvSpPr/>
            <p:nvPr/>
          </p:nvSpPr>
          <p:spPr>
            <a:xfrm>
              <a:off x="6351555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2" y="25336"/>
                    <a:pt x="25337" y="19622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8" name="Google Shape;9298;p66"/>
            <p:cNvSpPr/>
            <p:nvPr/>
          </p:nvSpPr>
          <p:spPr>
            <a:xfrm>
              <a:off x="6452330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9" name="Google Shape;9299;p66"/>
            <p:cNvSpPr/>
            <p:nvPr/>
          </p:nvSpPr>
          <p:spPr>
            <a:xfrm>
              <a:off x="6385083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0" name="Google Shape;9300;p66"/>
            <p:cNvSpPr/>
            <p:nvPr/>
          </p:nvSpPr>
          <p:spPr>
            <a:xfrm>
              <a:off x="6452330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1" name="Google Shape;9301;p66"/>
            <p:cNvSpPr/>
            <p:nvPr/>
          </p:nvSpPr>
          <p:spPr>
            <a:xfrm>
              <a:off x="6385083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2" name="Google Shape;9302;p66"/>
            <p:cNvSpPr/>
            <p:nvPr/>
          </p:nvSpPr>
          <p:spPr>
            <a:xfrm>
              <a:off x="6284309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3" name="Google Shape;9303;p66"/>
            <p:cNvSpPr/>
            <p:nvPr/>
          </p:nvSpPr>
          <p:spPr>
            <a:xfrm>
              <a:off x="6284309" y="158791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4" name="Google Shape;9304;p66"/>
            <p:cNvSpPr/>
            <p:nvPr/>
          </p:nvSpPr>
          <p:spPr>
            <a:xfrm>
              <a:off x="6217158" y="1588007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6"/>
                    <a:pt x="12668" y="25336"/>
                  </a:cubicBezTo>
                  <a:cubicBezTo>
                    <a:pt x="5672" y="25336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5" name="Google Shape;9305;p66"/>
            <p:cNvSpPr/>
            <p:nvPr/>
          </p:nvSpPr>
          <p:spPr>
            <a:xfrm>
              <a:off x="6317932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6" name="Google Shape;9306;p66"/>
            <p:cNvSpPr/>
            <p:nvPr/>
          </p:nvSpPr>
          <p:spPr>
            <a:xfrm>
              <a:off x="6250781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7" name="Google Shape;9307;p66"/>
            <p:cNvSpPr/>
            <p:nvPr/>
          </p:nvSpPr>
          <p:spPr>
            <a:xfrm>
              <a:off x="6220682" y="1454847"/>
              <a:ext cx="21812" cy="24098"/>
            </a:xfrm>
            <a:custGeom>
              <a:avLst/>
              <a:gdLst/>
              <a:ahLst/>
              <a:cxnLst/>
              <a:rect l="l" t="t" r="r" b="b"/>
              <a:pathLst>
                <a:path w="21812" h="24098" extrusionOk="0">
                  <a:moveTo>
                    <a:pt x="0" y="20098"/>
                  </a:moveTo>
                  <a:cubicBezTo>
                    <a:pt x="2286" y="22574"/>
                    <a:pt x="5525" y="24098"/>
                    <a:pt x="9144" y="24098"/>
                  </a:cubicBezTo>
                  <a:cubicBezTo>
                    <a:pt x="16193" y="24098"/>
                    <a:pt x="21812" y="18383"/>
                    <a:pt x="21812" y="11430"/>
                  </a:cubicBezTo>
                  <a:cubicBezTo>
                    <a:pt x="21812" y="6382"/>
                    <a:pt x="18764" y="2096"/>
                    <a:pt x="14478" y="0"/>
                  </a:cubicBezTo>
                  <a:cubicBezTo>
                    <a:pt x="9430" y="6572"/>
                    <a:pt x="4572" y="13240"/>
                    <a:pt x="0" y="200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8" name="Google Shape;9308;p66"/>
            <p:cNvSpPr/>
            <p:nvPr/>
          </p:nvSpPr>
          <p:spPr>
            <a:xfrm>
              <a:off x="6284309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9" name="Google Shape;9309;p66"/>
            <p:cNvSpPr/>
            <p:nvPr/>
          </p:nvSpPr>
          <p:spPr>
            <a:xfrm>
              <a:off x="6217158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0" name="Google Shape;9310;p66"/>
            <p:cNvSpPr/>
            <p:nvPr/>
          </p:nvSpPr>
          <p:spPr>
            <a:xfrm>
              <a:off x="6317932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1" name="Google Shape;9311;p66"/>
            <p:cNvSpPr/>
            <p:nvPr/>
          </p:nvSpPr>
          <p:spPr>
            <a:xfrm>
              <a:off x="6250781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2" name="Google Shape;9312;p66"/>
            <p:cNvSpPr/>
            <p:nvPr/>
          </p:nvSpPr>
          <p:spPr>
            <a:xfrm>
              <a:off x="6317932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3" name="Google Shape;9313;p66"/>
            <p:cNvSpPr/>
            <p:nvPr/>
          </p:nvSpPr>
          <p:spPr>
            <a:xfrm>
              <a:off x="6250781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4" name="Google Shape;9314;p66"/>
            <p:cNvSpPr/>
            <p:nvPr/>
          </p:nvSpPr>
          <p:spPr>
            <a:xfrm>
              <a:off x="6150101" y="1587912"/>
              <a:ext cx="25146" cy="25431"/>
            </a:xfrm>
            <a:custGeom>
              <a:avLst/>
              <a:gdLst/>
              <a:ahLst/>
              <a:cxnLst/>
              <a:rect l="l" t="t" r="r" b="b"/>
              <a:pathLst>
                <a:path w="25146" h="25431" extrusionOk="0">
                  <a:moveTo>
                    <a:pt x="12573" y="0"/>
                  </a:moveTo>
                  <a:cubicBezTo>
                    <a:pt x="11049" y="0"/>
                    <a:pt x="9716" y="381"/>
                    <a:pt x="8287" y="857"/>
                  </a:cubicBezTo>
                  <a:cubicBezTo>
                    <a:pt x="5620" y="5239"/>
                    <a:pt x="2858" y="9430"/>
                    <a:pt x="0" y="13621"/>
                  </a:cubicBezTo>
                  <a:cubicBezTo>
                    <a:pt x="476" y="20193"/>
                    <a:pt x="5810" y="25432"/>
                    <a:pt x="12478" y="25432"/>
                  </a:cubicBezTo>
                  <a:cubicBezTo>
                    <a:pt x="19145" y="25432"/>
                    <a:pt x="25146" y="19717"/>
                    <a:pt x="25146" y="12764"/>
                  </a:cubicBezTo>
                  <a:cubicBezTo>
                    <a:pt x="25146" y="5810"/>
                    <a:pt x="19431" y="95"/>
                    <a:pt x="12478" y="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5" name="Google Shape;9315;p66"/>
            <p:cNvSpPr/>
            <p:nvPr/>
          </p:nvSpPr>
          <p:spPr>
            <a:xfrm>
              <a:off x="6184963" y="1520760"/>
              <a:ext cx="23907" cy="25336"/>
            </a:xfrm>
            <a:custGeom>
              <a:avLst/>
              <a:gdLst/>
              <a:ahLst/>
              <a:cxnLst/>
              <a:rect l="l" t="t" r="r" b="b"/>
              <a:pathLst>
                <a:path w="23907" h="25336" extrusionOk="0">
                  <a:moveTo>
                    <a:pt x="11239" y="25336"/>
                  </a:moveTo>
                  <a:cubicBezTo>
                    <a:pt x="18288" y="25336"/>
                    <a:pt x="23908" y="19621"/>
                    <a:pt x="23908" y="12668"/>
                  </a:cubicBezTo>
                  <a:cubicBezTo>
                    <a:pt x="23908" y="5715"/>
                    <a:pt x="18193" y="0"/>
                    <a:pt x="11239" y="0"/>
                  </a:cubicBezTo>
                  <a:cubicBezTo>
                    <a:pt x="10382" y="0"/>
                    <a:pt x="9620" y="286"/>
                    <a:pt x="8763" y="476"/>
                  </a:cubicBezTo>
                  <a:cubicBezTo>
                    <a:pt x="5810" y="6382"/>
                    <a:pt x="2953" y="12287"/>
                    <a:pt x="0" y="18288"/>
                  </a:cubicBezTo>
                  <a:cubicBezTo>
                    <a:pt x="2096" y="22479"/>
                    <a:pt x="6287" y="25336"/>
                    <a:pt x="11239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6" name="Google Shape;9316;p66"/>
            <p:cNvSpPr/>
            <p:nvPr/>
          </p:nvSpPr>
          <p:spPr>
            <a:xfrm>
              <a:off x="6150006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7" name="Google Shape;9317;p66"/>
            <p:cNvSpPr/>
            <p:nvPr/>
          </p:nvSpPr>
          <p:spPr>
            <a:xfrm>
              <a:off x="6082760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8" name="Google Shape;9318;p66"/>
            <p:cNvSpPr/>
            <p:nvPr/>
          </p:nvSpPr>
          <p:spPr>
            <a:xfrm>
              <a:off x="6183534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9" name="Google Shape;9319;p66"/>
            <p:cNvSpPr/>
            <p:nvPr/>
          </p:nvSpPr>
          <p:spPr>
            <a:xfrm>
              <a:off x="6116383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6" y="19622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0" name="Google Shape;9320;p66"/>
            <p:cNvSpPr/>
            <p:nvPr/>
          </p:nvSpPr>
          <p:spPr>
            <a:xfrm>
              <a:off x="6049136" y="1657254"/>
              <a:ext cx="25336" cy="23145"/>
            </a:xfrm>
            <a:custGeom>
              <a:avLst/>
              <a:gdLst/>
              <a:ahLst/>
              <a:cxnLst/>
              <a:rect l="l" t="t" r="r" b="b"/>
              <a:pathLst>
                <a:path w="25336" h="23145" extrusionOk="0">
                  <a:moveTo>
                    <a:pt x="5334" y="476"/>
                  </a:moveTo>
                  <a:cubicBezTo>
                    <a:pt x="2191" y="2762"/>
                    <a:pt x="0" y="6286"/>
                    <a:pt x="0" y="10477"/>
                  </a:cubicBezTo>
                  <a:cubicBezTo>
                    <a:pt x="0" y="17526"/>
                    <a:pt x="5715" y="23146"/>
                    <a:pt x="12668" y="23146"/>
                  </a:cubicBezTo>
                  <a:cubicBezTo>
                    <a:pt x="19622" y="23146"/>
                    <a:pt x="25337" y="17431"/>
                    <a:pt x="25337" y="10477"/>
                  </a:cubicBezTo>
                  <a:cubicBezTo>
                    <a:pt x="25337" y="6001"/>
                    <a:pt x="22860" y="2286"/>
                    <a:pt x="19431" y="0"/>
                  </a:cubicBezTo>
                  <a:cubicBezTo>
                    <a:pt x="17336" y="190"/>
                    <a:pt x="15335" y="571"/>
                    <a:pt x="13240" y="571"/>
                  </a:cubicBezTo>
                  <a:cubicBezTo>
                    <a:pt x="10573" y="571"/>
                    <a:pt x="7906" y="571"/>
                    <a:pt x="5334" y="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1" name="Google Shape;9321;p66"/>
            <p:cNvSpPr/>
            <p:nvPr/>
          </p:nvSpPr>
          <p:spPr>
            <a:xfrm>
              <a:off x="6183534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2" name="Google Shape;9322;p66"/>
            <p:cNvSpPr/>
            <p:nvPr/>
          </p:nvSpPr>
          <p:spPr>
            <a:xfrm>
              <a:off x="6116383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3" name="Google Shape;9323;p66"/>
            <p:cNvSpPr/>
            <p:nvPr/>
          </p:nvSpPr>
          <p:spPr>
            <a:xfrm>
              <a:off x="6015609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4" name="Google Shape;9324;p66"/>
            <p:cNvSpPr/>
            <p:nvPr/>
          </p:nvSpPr>
          <p:spPr>
            <a:xfrm>
              <a:off x="5948457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9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9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5" name="Google Shape;9325;p66"/>
            <p:cNvSpPr/>
            <p:nvPr/>
          </p:nvSpPr>
          <p:spPr>
            <a:xfrm>
              <a:off x="5981985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6" name="Google Shape;9326;p66"/>
            <p:cNvSpPr/>
            <p:nvPr/>
          </p:nvSpPr>
          <p:spPr>
            <a:xfrm>
              <a:off x="6049232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7" name="Google Shape;9327;p66"/>
            <p:cNvSpPr/>
            <p:nvPr/>
          </p:nvSpPr>
          <p:spPr>
            <a:xfrm>
              <a:off x="5981985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8" name="Google Shape;9328;p66"/>
            <p:cNvSpPr/>
            <p:nvPr/>
          </p:nvSpPr>
          <p:spPr>
            <a:xfrm>
              <a:off x="5881211" y="1589341"/>
              <a:ext cx="25336" cy="23907"/>
            </a:xfrm>
            <a:custGeom>
              <a:avLst/>
              <a:gdLst/>
              <a:ahLst/>
              <a:cxnLst/>
              <a:rect l="l" t="t" r="r" b="b"/>
              <a:pathLst>
                <a:path w="25336" h="23907" extrusionOk="0">
                  <a:moveTo>
                    <a:pt x="7144" y="0"/>
                  </a:moveTo>
                  <a:cubicBezTo>
                    <a:pt x="2953" y="2095"/>
                    <a:pt x="0" y="6286"/>
                    <a:pt x="0" y="11240"/>
                  </a:cubicBezTo>
                  <a:cubicBezTo>
                    <a:pt x="0" y="18288"/>
                    <a:pt x="5715" y="23908"/>
                    <a:pt x="12668" y="23908"/>
                  </a:cubicBezTo>
                  <a:cubicBezTo>
                    <a:pt x="19621" y="23908"/>
                    <a:pt x="25336" y="18193"/>
                    <a:pt x="25336" y="11240"/>
                  </a:cubicBezTo>
                  <a:cubicBezTo>
                    <a:pt x="25336" y="8382"/>
                    <a:pt x="24193" y="5810"/>
                    <a:pt x="22574" y="3715"/>
                  </a:cubicBezTo>
                  <a:cubicBezTo>
                    <a:pt x="17431" y="2286"/>
                    <a:pt x="12287" y="1048"/>
                    <a:pt x="7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9" name="Google Shape;9329;p66"/>
            <p:cNvSpPr/>
            <p:nvPr/>
          </p:nvSpPr>
          <p:spPr>
            <a:xfrm>
              <a:off x="5814060" y="1588007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6"/>
                    <a:pt x="12668" y="25336"/>
                  </a:cubicBezTo>
                  <a:cubicBezTo>
                    <a:pt x="5672" y="25336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0" name="Google Shape;9330;p66"/>
            <p:cNvSpPr/>
            <p:nvPr/>
          </p:nvSpPr>
          <p:spPr>
            <a:xfrm>
              <a:off x="5881211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6" y="19622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1" name="Google Shape;9331;p66"/>
            <p:cNvSpPr/>
            <p:nvPr/>
          </p:nvSpPr>
          <p:spPr>
            <a:xfrm>
              <a:off x="5814060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2" name="Google Shape;9332;p66"/>
            <p:cNvSpPr/>
            <p:nvPr/>
          </p:nvSpPr>
          <p:spPr>
            <a:xfrm>
              <a:off x="5914834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3" name="Google Shape;9333;p66"/>
            <p:cNvSpPr/>
            <p:nvPr/>
          </p:nvSpPr>
          <p:spPr>
            <a:xfrm>
              <a:off x="5847588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6" y="19622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4" name="Google Shape;9334;p66"/>
            <p:cNvSpPr/>
            <p:nvPr/>
          </p:nvSpPr>
          <p:spPr>
            <a:xfrm>
              <a:off x="5914834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5" name="Google Shape;9335;p66"/>
            <p:cNvSpPr/>
            <p:nvPr/>
          </p:nvSpPr>
          <p:spPr>
            <a:xfrm>
              <a:off x="5847588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6" name="Google Shape;9336;p66"/>
            <p:cNvSpPr/>
            <p:nvPr/>
          </p:nvSpPr>
          <p:spPr>
            <a:xfrm>
              <a:off x="5746813" y="1592579"/>
              <a:ext cx="25336" cy="20764"/>
            </a:xfrm>
            <a:custGeom>
              <a:avLst/>
              <a:gdLst/>
              <a:ahLst/>
              <a:cxnLst/>
              <a:rect l="l" t="t" r="r" b="b"/>
              <a:pathLst>
                <a:path w="25336" h="20764" extrusionOk="0">
                  <a:moveTo>
                    <a:pt x="286" y="6858"/>
                  </a:moveTo>
                  <a:cubicBezTo>
                    <a:pt x="286" y="6858"/>
                    <a:pt x="0" y="7620"/>
                    <a:pt x="0" y="8096"/>
                  </a:cubicBezTo>
                  <a:cubicBezTo>
                    <a:pt x="0" y="15145"/>
                    <a:pt x="5715" y="20764"/>
                    <a:pt x="12668" y="20764"/>
                  </a:cubicBezTo>
                  <a:cubicBezTo>
                    <a:pt x="19621" y="20764"/>
                    <a:pt x="25337" y="15049"/>
                    <a:pt x="25337" y="8096"/>
                  </a:cubicBezTo>
                  <a:cubicBezTo>
                    <a:pt x="25337" y="4953"/>
                    <a:pt x="24098" y="2286"/>
                    <a:pt x="22288" y="0"/>
                  </a:cubicBezTo>
                  <a:cubicBezTo>
                    <a:pt x="14859" y="1905"/>
                    <a:pt x="7525" y="4191"/>
                    <a:pt x="286" y="67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7" name="Google Shape;9337;p66"/>
            <p:cNvSpPr/>
            <p:nvPr/>
          </p:nvSpPr>
          <p:spPr>
            <a:xfrm>
              <a:off x="5746908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8" name="Google Shape;9338;p66"/>
            <p:cNvSpPr/>
            <p:nvPr/>
          </p:nvSpPr>
          <p:spPr>
            <a:xfrm>
              <a:off x="5679662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9" name="Google Shape;9339;p66"/>
            <p:cNvSpPr/>
            <p:nvPr/>
          </p:nvSpPr>
          <p:spPr>
            <a:xfrm>
              <a:off x="5780436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0" name="Google Shape;9340;p66"/>
            <p:cNvSpPr/>
            <p:nvPr/>
          </p:nvSpPr>
          <p:spPr>
            <a:xfrm>
              <a:off x="5713285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1" name="Google Shape;9341;p66"/>
            <p:cNvSpPr/>
            <p:nvPr/>
          </p:nvSpPr>
          <p:spPr>
            <a:xfrm>
              <a:off x="5780436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2" name="Google Shape;9342;p66"/>
            <p:cNvSpPr/>
            <p:nvPr/>
          </p:nvSpPr>
          <p:spPr>
            <a:xfrm>
              <a:off x="5713285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3" name="Google Shape;9343;p66"/>
            <p:cNvSpPr/>
            <p:nvPr/>
          </p:nvSpPr>
          <p:spPr>
            <a:xfrm>
              <a:off x="5612510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4" name="Google Shape;9344;p66"/>
            <p:cNvSpPr/>
            <p:nvPr/>
          </p:nvSpPr>
          <p:spPr>
            <a:xfrm>
              <a:off x="5646134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12002" y="0"/>
                    <a:pt x="11525" y="286"/>
                    <a:pt x="10859" y="381"/>
                  </a:cubicBezTo>
                  <a:cubicBezTo>
                    <a:pt x="7239" y="3905"/>
                    <a:pt x="3715" y="7525"/>
                    <a:pt x="286" y="11144"/>
                  </a:cubicBezTo>
                  <a:cubicBezTo>
                    <a:pt x="286" y="11716"/>
                    <a:pt x="0" y="12097"/>
                    <a:pt x="0" y="12668"/>
                  </a:cubicBezTo>
                  <a:cubicBezTo>
                    <a:pt x="0" y="19717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5" name="Google Shape;9345;p66"/>
            <p:cNvSpPr/>
            <p:nvPr/>
          </p:nvSpPr>
          <p:spPr>
            <a:xfrm>
              <a:off x="5646134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6" name="Google Shape;9346;p66"/>
            <p:cNvSpPr/>
            <p:nvPr/>
          </p:nvSpPr>
          <p:spPr>
            <a:xfrm>
              <a:off x="5581650" y="1789556"/>
              <a:ext cx="22574" cy="25336"/>
            </a:xfrm>
            <a:custGeom>
              <a:avLst/>
              <a:gdLst/>
              <a:ahLst/>
              <a:cxnLst/>
              <a:rect l="l" t="t" r="r" b="b"/>
              <a:pathLst>
                <a:path w="22574" h="25336" extrusionOk="0">
                  <a:moveTo>
                    <a:pt x="9906" y="25336"/>
                  </a:moveTo>
                  <a:cubicBezTo>
                    <a:pt x="16954" y="25336"/>
                    <a:pt x="22574" y="19621"/>
                    <a:pt x="22574" y="12668"/>
                  </a:cubicBezTo>
                  <a:cubicBezTo>
                    <a:pt x="22574" y="5715"/>
                    <a:pt x="16859" y="0"/>
                    <a:pt x="9906" y="0"/>
                  </a:cubicBezTo>
                  <a:cubicBezTo>
                    <a:pt x="6953" y="0"/>
                    <a:pt x="4381" y="1143"/>
                    <a:pt x="2191" y="2857"/>
                  </a:cubicBezTo>
                  <a:cubicBezTo>
                    <a:pt x="1238" y="8572"/>
                    <a:pt x="476" y="14383"/>
                    <a:pt x="0" y="20288"/>
                  </a:cubicBezTo>
                  <a:cubicBezTo>
                    <a:pt x="2286" y="23336"/>
                    <a:pt x="5810" y="25336"/>
                    <a:pt x="9906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912A19EA-88B8-148C-92E3-56CB489EC507}"/>
              </a:ext>
            </a:extLst>
          </p:cNvPr>
          <p:cNvCxnSpPr>
            <a:cxnSpLocks/>
          </p:cNvCxnSpPr>
          <p:nvPr/>
        </p:nvCxnSpPr>
        <p:spPr>
          <a:xfrm>
            <a:off x="0" y="682888"/>
            <a:ext cx="2849526" cy="0"/>
          </a:xfrm>
          <a:prstGeom prst="line">
            <a:avLst/>
          </a:prstGeom>
          <a:ln w="15875" cmpd="sng">
            <a:solidFill>
              <a:srgbClr val="08A1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C7A4147-9D0B-191F-7A26-164B33893087}"/>
              </a:ext>
            </a:extLst>
          </p:cNvPr>
          <p:cNvSpPr txBox="1"/>
          <p:nvPr/>
        </p:nvSpPr>
        <p:spPr>
          <a:xfrm>
            <a:off x="536809" y="3672356"/>
            <a:ext cx="2545468" cy="129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261">
              <a:lnSpc>
                <a:spcPct val="115000"/>
              </a:lnSpc>
              <a:buSzPts val="1400"/>
            </a:pPr>
            <a:r>
              <a:rPr lang="ru-RU" dirty="0">
                <a:latin typeface="Bahnschrift Light" panose="020B0502040204020203" pitchFamily="34" charset="0"/>
                <a:sym typeface="Nunito Sans"/>
              </a:rPr>
              <a:t>посмотреть вебинаров решить домашних заданий</a:t>
            </a:r>
          </a:p>
          <a:p>
            <a:pPr marL="48261">
              <a:lnSpc>
                <a:spcPct val="115000"/>
              </a:lnSpc>
              <a:buSzPts val="1400"/>
            </a:pPr>
            <a:r>
              <a:rPr lang="ru-RU" dirty="0">
                <a:latin typeface="Bahnschrift Light" panose="020B0502040204020203" pitchFamily="34" charset="0"/>
                <a:sym typeface="Nunito Sans"/>
              </a:rPr>
              <a:t>будут проставлены дедлайны</a:t>
            </a:r>
          </a:p>
          <a:p>
            <a:endParaRPr lang="ru-RU" dirty="0"/>
          </a:p>
        </p:txBody>
      </p:sp>
      <p:cxnSp>
        <p:nvCxnSpPr>
          <p:cNvPr id="16" name="Google Shape;9229;p66">
            <a:extLst>
              <a:ext uri="{FF2B5EF4-FFF2-40B4-BE49-F238E27FC236}">
                <a16:creationId xmlns:a16="http://schemas.microsoft.com/office/drawing/2014/main" id="{D609A039-597D-C383-258D-CE4D09168BAA}"/>
              </a:ext>
            </a:extLst>
          </p:cNvPr>
          <p:cNvCxnSpPr>
            <a:cxnSpLocks/>
          </p:cNvCxnSpPr>
          <p:nvPr/>
        </p:nvCxnSpPr>
        <p:spPr>
          <a:xfrm>
            <a:off x="7758794" y="2882108"/>
            <a:ext cx="0" cy="21394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4" name="Рисунок 43" descr="Линия со стрелкой: небольшой изгиб">
            <a:extLst>
              <a:ext uri="{FF2B5EF4-FFF2-40B4-BE49-F238E27FC236}">
                <a16:creationId xmlns:a16="http://schemas.microsoft.com/office/drawing/2014/main" id="{C6056048-6C1A-A88E-E83C-0762C0687A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48486" y="3868183"/>
            <a:ext cx="361896" cy="361896"/>
          </a:xfrm>
          <a:prstGeom prst="rect">
            <a:avLst/>
          </a:prstGeom>
        </p:spPr>
      </p:pic>
      <p:pic>
        <p:nvPicPr>
          <p:cNvPr id="45" name="Рисунок 44" descr="Линия со стрелкой: небольшой изгиб">
            <a:extLst>
              <a:ext uri="{FF2B5EF4-FFF2-40B4-BE49-F238E27FC236}">
                <a16:creationId xmlns:a16="http://schemas.microsoft.com/office/drawing/2014/main" id="{2A0AA56C-9718-98BF-37C0-F3770EEEFF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13701" y="3124809"/>
            <a:ext cx="361896" cy="361896"/>
          </a:xfrm>
          <a:prstGeom prst="rect">
            <a:avLst/>
          </a:prstGeom>
        </p:spPr>
      </p:pic>
      <p:pic>
        <p:nvPicPr>
          <p:cNvPr id="46" name="Рисунок 45" descr="Линия со стрелкой: небольшой изгиб">
            <a:extLst>
              <a:ext uri="{FF2B5EF4-FFF2-40B4-BE49-F238E27FC236}">
                <a16:creationId xmlns:a16="http://schemas.microsoft.com/office/drawing/2014/main" id="{CDF3CE9A-BB12-F180-7105-C49B883142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5069" y="3691938"/>
            <a:ext cx="361896" cy="361896"/>
          </a:xfrm>
          <a:prstGeom prst="rect">
            <a:avLst/>
          </a:prstGeom>
        </p:spPr>
      </p:pic>
      <p:pic>
        <p:nvPicPr>
          <p:cNvPr id="47" name="Рисунок 46" descr="Линия со стрелкой: небольшой изгиб">
            <a:extLst>
              <a:ext uri="{FF2B5EF4-FFF2-40B4-BE49-F238E27FC236}">
                <a16:creationId xmlns:a16="http://schemas.microsoft.com/office/drawing/2014/main" id="{4820FB96-8AC3-C097-4C43-727D105307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6074" y="3911334"/>
            <a:ext cx="361896" cy="361896"/>
          </a:xfrm>
          <a:prstGeom prst="rect">
            <a:avLst/>
          </a:prstGeom>
        </p:spPr>
      </p:pic>
      <p:pic>
        <p:nvPicPr>
          <p:cNvPr id="48" name="Рисунок 47" descr="Линия со стрелкой: небольшой изгиб">
            <a:extLst>
              <a:ext uri="{FF2B5EF4-FFF2-40B4-BE49-F238E27FC236}">
                <a16:creationId xmlns:a16="http://schemas.microsoft.com/office/drawing/2014/main" id="{0943E526-24F7-B698-B509-388A92583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1205" y="4166850"/>
            <a:ext cx="361896" cy="361896"/>
          </a:xfrm>
          <a:prstGeom prst="rect">
            <a:avLst/>
          </a:prstGeom>
        </p:spPr>
      </p:pic>
      <p:pic>
        <p:nvPicPr>
          <p:cNvPr id="49" name="Рисунок 48" descr="Линия со стрелкой: небольшой изгиб">
            <a:extLst>
              <a:ext uri="{FF2B5EF4-FFF2-40B4-BE49-F238E27FC236}">
                <a16:creationId xmlns:a16="http://schemas.microsoft.com/office/drawing/2014/main" id="{9DE3E396-76CB-5246-E774-3BA692D7CB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41486" y="3124809"/>
            <a:ext cx="361896" cy="361896"/>
          </a:xfrm>
          <a:prstGeom prst="rect">
            <a:avLst/>
          </a:prstGeom>
        </p:spPr>
      </p:pic>
      <p:pic>
        <p:nvPicPr>
          <p:cNvPr id="50" name="Рисунок 49" descr="Линия со стрелкой: небольшой изгиб">
            <a:extLst>
              <a:ext uri="{FF2B5EF4-FFF2-40B4-BE49-F238E27FC236}">
                <a16:creationId xmlns:a16="http://schemas.microsoft.com/office/drawing/2014/main" id="{5D0691C5-8CDD-98DB-0B8C-63F46FCE0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45084" y="3624853"/>
            <a:ext cx="361896" cy="361896"/>
          </a:xfrm>
          <a:prstGeom prst="rect">
            <a:avLst/>
          </a:prstGeom>
        </p:spPr>
      </p:pic>
      <p:pic>
        <p:nvPicPr>
          <p:cNvPr id="51" name="Рисунок 50" descr="Линия со стрелкой: небольшой изгиб">
            <a:extLst>
              <a:ext uri="{FF2B5EF4-FFF2-40B4-BE49-F238E27FC236}">
                <a16:creationId xmlns:a16="http://schemas.microsoft.com/office/drawing/2014/main" id="{AC55C539-6EC7-9594-1BB6-6EC19F473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50935" y="4370178"/>
            <a:ext cx="361896" cy="361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" name="Google Shape;9216;p66"/>
          <p:cNvSpPr txBox="1">
            <a:spLocks noGrp="1"/>
          </p:cNvSpPr>
          <p:nvPr>
            <p:ph type="title"/>
          </p:nvPr>
        </p:nvSpPr>
        <p:spPr>
          <a:xfrm>
            <a:off x="226073" y="116268"/>
            <a:ext cx="764050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b="1" dirty="0">
                <a:solidFill>
                  <a:schemeClr val="tx1"/>
                </a:solidFill>
                <a:latin typeface="Cheque Black" panose="00000500000000000000" pitchFamily="50" charset="0"/>
              </a:rPr>
              <a:t>РЫНОК, ЕГО ОБЪЕМ И ДИНАМИКА</a:t>
            </a:r>
            <a:endParaRPr b="1" dirty="0">
              <a:solidFill>
                <a:schemeClr val="tx1"/>
              </a:solidFill>
              <a:latin typeface="Cheque Black" panose="00000500000000000000" pitchFamily="50" charset="0"/>
            </a:endParaRPr>
          </a:p>
        </p:txBody>
      </p:sp>
      <p:sp>
        <p:nvSpPr>
          <p:cNvPr id="9217" name="Google Shape;9217;p66"/>
          <p:cNvSpPr txBox="1"/>
          <p:nvPr/>
        </p:nvSpPr>
        <p:spPr>
          <a:xfrm>
            <a:off x="2734306" y="2136137"/>
            <a:ext cx="3561600" cy="474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FFC000"/>
                </a:solidFill>
                <a:latin typeface="Bahnschrift Light" panose="020B0502040204020203" pitchFamily="34" charset="0"/>
                <a:ea typeface="Alexandria SemiBold"/>
                <a:cs typeface="Alexandria SemiBold"/>
                <a:sym typeface="Alexandria SemiBold"/>
              </a:rPr>
              <a:t>АНАЛИЗ</a:t>
            </a:r>
            <a:endParaRPr sz="2000" b="1" dirty="0">
              <a:solidFill>
                <a:srgbClr val="FFC000"/>
              </a:solidFill>
              <a:latin typeface="Bahnschrift Light" panose="020B0502040204020203" pitchFamily="34" charset="0"/>
              <a:ea typeface="Alexandria SemiBold"/>
              <a:cs typeface="Alexandria SemiBold"/>
              <a:sym typeface="Alexandria SemiBold"/>
            </a:endParaRPr>
          </a:p>
        </p:txBody>
      </p:sp>
      <p:sp>
        <p:nvSpPr>
          <p:cNvPr id="9218" name="Google Shape;9218;p66"/>
          <p:cNvSpPr txBox="1"/>
          <p:nvPr/>
        </p:nvSpPr>
        <p:spPr>
          <a:xfrm>
            <a:off x="144373" y="2420299"/>
            <a:ext cx="2189400" cy="7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en-US" sz="1600" b="1" dirty="0">
                <a:solidFill>
                  <a:srgbClr val="FFC000"/>
                </a:solidFill>
                <a:latin typeface="Bahnschrift Light" panose="020B0502040204020203" pitchFamily="34" charset="0"/>
                <a:ea typeface="Alexandria SemiBold"/>
              </a:rPr>
              <a:t>T</a:t>
            </a:r>
            <a:r>
              <a:rPr lang="en-US" sz="1600" b="1" dirty="0" smtClean="0">
                <a:solidFill>
                  <a:srgbClr val="FFC000"/>
                </a:solidFill>
                <a:latin typeface="Bahnschrift Light" panose="020B0502040204020203" pitchFamily="34" charset="0"/>
                <a:ea typeface="Alexandria SemiBold"/>
              </a:rPr>
              <a:t>AM</a:t>
            </a:r>
            <a:endParaRPr sz="1600" b="1" dirty="0">
              <a:solidFill>
                <a:srgbClr val="FFC000"/>
              </a:solidFill>
              <a:latin typeface="Bahnschrift Light" panose="020B0502040204020203" pitchFamily="34" charset="0"/>
              <a:ea typeface="Alexandria SemiBold"/>
              <a:cs typeface="Alexandria SemiBold"/>
              <a:sym typeface="Alexandria SemiBold"/>
            </a:endParaRPr>
          </a:p>
        </p:txBody>
      </p:sp>
      <p:sp>
        <p:nvSpPr>
          <p:cNvPr id="9219" name="Google Shape;9219;p66"/>
          <p:cNvSpPr txBox="1"/>
          <p:nvPr/>
        </p:nvSpPr>
        <p:spPr>
          <a:xfrm>
            <a:off x="3387231" y="2721634"/>
            <a:ext cx="2189400" cy="419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lnSpc>
                <a:spcPct val="115000"/>
              </a:lnSpc>
              <a:buFont typeface="Arial"/>
              <a:buNone/>
            </a:pPr>
            <a:r>
              <a:rPr lang="en-US" sz="1600" b="1" dirty="0" smtClean="0">
                <a:solidFill>
                  <a:srgbClr val="FFC000"/>
                </a:solidFill>
                <a:latin typeface="Bahnschrift Light" panose="020B0502040204020203" pitchFamily="34" charset="0"/>
                <a:sym typeface="Alexandria SemiBold"/>
              </a:rPr>
              <a:t>SOM</a:t>
            </a:r>
            <a:endParaRPr sz="1600" b="1" dirty="0">
              <a:solidFill>
                <a:srgbClr val="FFC000"/>
              </a:solidFill>
              <a:latin typeface="Bahnschrift Light" panose="020B0502040204020203" pitchFamily="34" charset="0"/>
              <a:sym typeface="Alexandria SemiBold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4BA0F40-597E-E179-D42F-A16EA68AEF4A}"/>
              </a:ext>
            </a:extLst>
          </p:cNvPr>
          <p:cNvSpPr/>
          <p:nvPr/>
        </p:nvSpPr>
        <p:spPr>
          <a:xfrm>
            <a:off x="2997650" y="4053834"/>
            <a:ext cx="6146350" cy="987934"/>
          </a:xfrm>
          <a:prstGeom prst="rect">
            <a:avLst/>
          </a:prstGeom>
          <a:solidFill>
            <a:srgbClr val="FCF7F4"/>
          </a:solidFill>
          <a:ln>
            <a:solidFill>
              <a:srgbClr val="FCF7F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20" name="Google Shape;9220;p66"/>
          <p:cNvSpPr txBox="1"/>
          <p:nvPr/>
        </p:nvSpPr>
        <p:spPr>
          <a:xfrm>
            <a:off x="6580783" y="2450997"/>
            <a:ext cx="2309479" cy="715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1600" b="1" dirty="0" smtClean="0">
                <a:solidFill>
                  <a:srgbClr val="FFC000"/>
                </a:solidFill>
                <a:latin typeface="Bahnschrift Light" panose="020B0502040204020203" pitchFamily="34" charset="0"/>
                <a:sym typeface="Alexandria SemiBold"/>
              </a:rPr>
              <a:t>SAM</a:t>
            </a:r>
            <a:endParaRPr lang="ru-RU" sz="1600" b="1" dirty="0">
              <a:solidFill>
                <a:srgbClr val="FFC000"/>
              </a:solidFill>
              <a:latin typeface="Bahnschrift Light" panose="020B0502040204020203" pitchFamily="34" charset="0"/>
              <a:sym typeface="Alexandria SemiBold"/>
            </a:endParaRPr>
          </a:p>
        </p:txBody>
      </p:sp>
      <p:sp>
        <p:nvSpPr>
          <p:cNvPr id="9221" name="Google Shape;9221;p66"/>
          <p:cNvSpPr txBox="1"/>
          <p:nvPr/>
        </p:nvSpPr>
        <p:spPr>
          <a:xfrm>
            <a:off x="0" y="3093521"/>
            <a:ext cx="2639363" cy="652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8261" algn="ctr">
              <a:lnSpc>
                <a:spcPct val="115000"/>
              </a:lnSpc>
              <a:buSzPts val="1400"/>
            </a:pPr>
            <a:r>
              <a:rPr lang="ru-RU" b="1" dirty="0">
                <a:latin typeface="Bahnschrift Light" panose="020B0502040204020203" pitchFamily="34" charset="0"/>
                <a:sym typeface="Nunito Sans"/>
              </a:rPr>
              <a:t>718</a:t>
            </a:r>
            <a:r>
              <a:rPr lang="ru-RU" dirty="0">
                <a:latin typeface="Bahnschrift Light" panose="020B0502040204020203" pitchFamily="34" charset="0"/>
                <a:sym typeface="Nunito Sans"/>
              </a:rPr>
              <a:t> млрд руб. в качестве общего целевого объема рынка в 2022 году</a:t>
            </a:r>
            <a:r>
              <a:rPr lang="ru-RU" dirty="0">
                <a:latin typeface="Bahnschrift Condensed" panose="020B0502040204020203" pitchFamily="34" charset="0"/>
                <a:sym typeface="Nunito Sans"/>
              </a:rPr>
              <a:t>.</a:t>
            </a:r>
            <a:endParaRPr lang="ru-RU" dirty="0" smtClean="0">
              <a:solidFill>
                <a:schemeClr val="dk1"/>
              </a:solidFill>
              <a:latin typeface="Bahnschrift Condensed" panose="020B0502040204020203" pitchFamily="34" charset="0"/>
              <a:ea typeface="Nunito Sans"/>
              <a:cs typeface="Nunito Sans"/>
              <a:sym typeface="Nunito Sans"/>
            </a:endParaRPr>
          </a:p>
          <a:p>
            <a:pPr marL="274320" lvl="0" indent="-226059">
              <a:lnSpc>
                <a:spcPct val="115000"/>
              </a:lnSpc>
              <a:buClr>
                <a:schemeClr val="dk1"/>
              </a:buClr>
              <a:buSzPts val="1400"/>
              <a:buFont typeface="Nunito Sans"/>
              <a:buChar char="●"/>
            </a:pPr>
            <a:endParaRPr lang="ru-RU" sz="1000" dirty="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9222" name="Google Shape;9222;p66"/>
          <p:cNvSpPr txBox="1"/>
          <p:nvPr/>
        </p:nvSpPr>
        <p:spPr>
          <a:xfrm>
            <a:off x="6093398" y="3148685"/>
            <a:ext cx="3137840" cy="96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8261" algn="ctr">
              <a:lnSpc>
                <a:spcPct val="115000"/>
              </a:lnSpc>
              <a:buSzPts val="1400"/>
            </a:pPr>
            <a:r>
              <a:rPr lang="ru-RU" b="1" dirty="0">
                <a:latin typeface="Bahnschrift Light" panose="020B0502040204020203" pitchFamily="34" charset="0"/>
                <a:sym typeface="Nunito Sans"/>
              </a:rPr>
              <a:t>177,8</a:t>
            </a:r>
            <a:r>
              <a:rPr lang="ru-RU" dirty="0">
                <a:latin typeface="Bahnschrift Light" panose="020B0502040204020203" pitchFamily="34" charset="0"/>
                <a:sym typeface="Nunito Sans"/>
              </a:rPr>
              <a:t> млрд руб. общего условно доступного объема рынка онлайн-обучения России в 2022 году.</a:t>
            </a:r>
            <a:endParaRPr sz="1000" dirty="0">
              <a:solidFill>
                <a:schemeClr val="dk1"/>
              </a:solidFill>
              <a:latin typeface="+mn-lt"/>
              <a:ea typeface="Nunito Sans"/>
              <a:cs typeface="Nunito Sans"/>
              <a:sym typeface="Nunito Sans"/>
            </a:endParaRPr>
          </a:p>
        </p:txBody>
      </p:sp>
      <p:sp>
        <p:nvSpPr>
          <p:cNvPr id="9223" name="Google Shape;9223;p66"/>
          <p:cNvSpPr txBox="1"/>
          <p:nvPr/>
        </p:nvSpPr>
        <p:spPr>
          <a:xfrm>
            <a:off x="6978672" y="3947725"/>
            <a:ext cx="2812380" cy="183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8261">
              <a:lnSpc>
                <a:spcPct val="115000"/>
              </a:lnSpc>
              <a:buSzPts val="1400"/>
            </a:pPr>
            <a:r>
              <a:rPr lang="ru-RU" dirty="0">
                <a:latin typeface="Bahnschrift Light" panose="020B0502040204020203" pitchFamily="34" charset="0"/>
                <a:sym typeface="Nunito Sans"/>
              </a:rPr>
              <a:t>30% </a:t>
            </a:r>
            <a:r>
              <a:rPr lang="ru-RU" dirty="0" smtClean="0">
                <a:latin typeface="Bahnschrift Light" panose="020B0502040204020203" pitchFamily="34" charset="0"/>
                <a:sym typeface="Nunito Sans"/>
              </a:rPr>
              <a:t>от</a:t>
            </a:r>
            <a:endParaRPr lang="ru-RU" dirty="0">
              <a:latin typeface="Bahnschrift Light" panose="020B0502040204020203" pitchFamily="34" charset="0"/>
              <a:sym typeface="Nunito Sans"/>
            </a:endParaRPr>
          </a:p>
          <a:p>
            <a:pPr marL="48261" lvl="0">
              <a:lnSpc>
                <a:spcPct val="115000"/>
              </a:lnSpc>
              <a:buSzPts val="1400"/>
            </a:pPr>
            <a:r>
              <a:rPr lang="ru-RU" dirty="0" smtClean="0">
                <a:latin typeface="Bahnschrift Light" panose="020B0502040204020203" pitchFamily="34" charset="0"/>
                <a:sym typeface="Nunito Sans"/>
              </a:rPr>
              <a:t>104,8 </a:t>
            </a:r>
            <a:r>
              <a:rPr lang="ru-RU" dirty="0">
                <a:latin typeface="Bahnschrift Light" panose="020B0502040204020203" pitchFamily="34" charset="0"/>
                <a:sym typeface="Nunito Sans"/>
              </a:rPr>
              <a:t>млн чел</a:t>
            </a:r>
            <a:r>
              <a:rPr lang="ru-RU" dirty="0" smtClean="0">
                <a:latin typeface="Bahnschrift Light" panose="020B0502040204020203" pitchFamily="34" charset="0"/>
                <a:sym typeface="Nunito Sans"/>
              </a:rPr>
              <a:t>.</a:t>
            </a:r>
          </a:p>
          <a:p>
            <a:pPr marL="48261">
              <a:lnSpc>
                <a:spcPct val="115000"/>
              </a:lnSpc>
              <a:buSzPts val="1400"/>
            </a:pPr>
            <a:r>
              <a:rPr lang="ru-RU" dirty="0" smtClean="0">
                <a:latin typeface="Bahnschrift Light" panose="020B0502040204020203" pitchFamily="34" charset="0"/>
                <a:sym typeface="Nunito Sans"/>
              </a:rPr>
              <a:t>СОУ </a:t>
            </a:r>
            <a:r>
              <a:rPr lang="ru-RU" dirty="0">
                <a:latin typeface="Bahnschrift Light" panose="020B0502040204020203" pitchFamily="34" charset="0"/>
                <a:sym typeface="Nunito Sans"/>
              </a:rPr>
              <a:t>(5655 </a:t>
            </a:r>
            <a:r>
              <a:rPr lang="ru-RU" dirty="0" smtClean="0">
                <a:latin typeface="Bahnschrift Light" panose="020B0502040204020203" pitchFamily="34" charset="0"/>
                <a:sym typeface="Nunito Sans"/>
              </a:rPr>
              <a:t>рублей)</a:t>
            </a:r>
            <a:endParaRPr dirty="0">
              <a:latin typeface="Bahnschrift Light" panose="020B0502040204020203" pitchFamily="34" charset="0"/>
              <a:sym typeface="Nunito Sans"/>
            </a:endParaRPr>
          </a:p>
        </p:txBody>
      </p:sp>
      <p:cxnSp>
        <p:nvCxnSpPr>
          <p:cNvPr id="9224" name="Google Shape;9224;p66"/>
          <p:cNvCxnSpPr/>
          <p:nvPr/>
        </p:nvCxnSpPr>
        <p:spPr>
          <a:xfrm rot="10800000" flipV="1">
            <a:off x="1279491" y="2358359"/>
            <a:ext cx="1350312" cy="353524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9225" name="Google Shape;9225;p66"/>
          <p:cNvCxnSpPr>
            <a:cxnSpLocks/>
          </p:cNvCxnSpPr>
          <p:nvPr/>
        </p:nvCxnSpPr>
        <p:spPr>
          <a:xfrm>
            <a:off x="6372825" y="2380304"/>
            <a:ext cx="1421264" cy="353524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9226" name="Google Shape;9226;p66"/>
          <p:cNvCxnSpPr>
            <a:cxnSpLocks/>
          </p:cNvCxnSpPr>
          <p:nvPr/>
        </p:nvCxnSpPr>
        <p:spPr>
          <a:xfrm flipH="1">
            <a:off x="4481931" y="2654187"/>
            <a:ext cx="1690" cy="11539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9227" name="Google Shape;9227;p66"/>
          <p:cNvCxnSpPr>
            <a:cxnSpLocks/>
            <a:stCxn id="9221" idx="0"/>
            <a:endCxn id="9221" idx="0"/>
          </p:cNvCxnSpPr>
          <p:nvPr/>
        </p:nvCxnSpPr>
        <p:spPr>
          <a:xfrm>
            <a:off x="1545756" y="3072317"/>
            <a:ext cx="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31" name="Google Shape;9231;p66"/>
          <p:cNvSpPr txBox="1"/>
          <p:nvPr/>
        </p:nvSpPr>
        <p:spPr>
          <a:xfrm>
            <a:off x="49323" y="780319"/>
            <a:ext cx="9063701" cy="729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-RU" dirty="0" smtClean="0">
                <a:latin typeface="Bahnschrift Light" panose="020B0502040204020203" pitchFamily="34" charset="0"/>
              </a:rPr>
              <a:t>Вывод: </a:t>
            </a:r>
            <a:r>
              <a:rPr lang="ru-RU" dirty="0">
                <a:latin typeface="Bahnschrift Light" panose="020B0502040204020203" pitchFamily="34" charset="0"/>
              </a:rPr>
              <a:t>У</a:t>
            </a:r>
            <a:r>
              <a:rPr lang="ru-RU" dirty="0" smtClean="0">
                <a:latin typeface="Bahnschrift Light" panose="020B0502040204020203" pitchFamily="34" charset="0"/>
              </a:rPr>
              <a:t>ровень </a:t>
            </a:r>
            <a:r>
              <a:rPr lang="ru-RU" dirty="0">
                <a:latin typeface="Bahnschrift Light" panose="020B0502040204020203" pitchFamily="34" charset="0"/>
              </a:rPr>
              <a:t>проникновения онлайн-технологий во все направления рынка образования </a:t>
            </a:r>
            <a:r>
              <a:rPr lang="ru-RU" dirty="0" smtClean="0">
                <a:latin typeface="Bahnschrift Light" panose="020B0502040204020203" pitchFamily="34" charset="0"/>
              </a:rPr>
              <a:t>РФ растёт, </a:t>
            </a:r>
            <a:r>
              <a:rPr lang="ru-RU" dirty="0">
                <a:latin typeface="Bahnschrift Light" panose="020B0502040204020203" pitchFamily="34" charset="0"/>
              </a:rPr>
              <a:t>информированность о возможности приобретения и использования, а также востребованность данного вида обучения </a:t>
            </a:r>
            <a:r>
              <a:rPr lang="ru-RU" dirty="0" smtClean="0">
                <a:latin typeface="Bahnschrift Light" panose="020B0502040204020203" pitchFamily="34" charset="0"/>
              </a:rPr>
              <a:t>также будут </a:t>
            </a:r>
            <a:r>
              <a:rPr lang="ru-RU" dirty="0">
                <a:latin typeface="Bahnschrift Light" panose="020B0502040204020203" pitchFamily="34" charset="0"/>
              </a:rPr>
              <a:t>расти, что будет способствовать развитию рынка онлайн-обучения России, росту спроса и предложения</a:t>
            </a:r>
            <a:endParaRPr lang="ru-RU" dirty="0">
              <a:solidFill>
                <a:schemeClr val="dk1"/>
              </a:solidFill>
              <a:latin typeface="Bahnschrift Light" panose="020B0502040204020203" pitchFamily="34" charset="0"/>
              <a:ea typeface="Nunito Sans"/>
              <a:cs typeface="Nunito Sans"/>
              <a:sym typeface="Nunito Sans"/>
            </a:endParaRPr>
          </a:p>
        </p:txBody>
      </p:sp>
      <p:grpSp>
        <p:nvGrpSpPr>
          <p:cNvPr id="9232" name="Google Shape;9232;p66"/>
          <p:cNvGrpSpPr/>
          <p:nvPr/>
        </p:nvGrpSpPr>
        <p:grpSpPr>
          <a:xfrm>
            <a:off x="7675371" y="275092"/>
            <a:ext cx="1370475" cy="407796"/>
            <a:chOff x="5581650" y="1319212"/>
            <a:chExt cx="1665826" cy="495680"/>
          </a:xfrm>
        </p:grpSpPr>
        <p:sp>
          <p:nvSpPr>
            <p:cNvPr id="9233" name="Google Shape;9233;p66"/>
            <p:cNvSpPr/>
            <p:nvPr/>
          </p:nvSpPr>
          <p:spPr>
            <a:xfrm>
              <a:off x="7157751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4" name="Google Shape;9234;p66"/>
            <p:cNvSpPr/>
            <p:nvPr/>
          </p:nvSpPr>
          <p:spPr>
            <a:xfrm>
              <a:off x="7191375" y="1655158"/>
              <a:ext cx="25241" cy="25336"/>
            </a:xfrm>
            <a:custGeom>
              <a:avLst/>
              <a:gdLst/>
              <a:ahLst/>
              <a:cxnLst/>
              <a:rect l="l" t="t" r="r" b="b"/>
              <a:pathLst>
                <a:path w="25241" h="25336" extrusionOk="0">
                  <a:moveTo>
                    <a:pt x="12668" y="25336"/>
                  </a:moveTo>
                  <a:cubicBezTo>
                    <a:pt x="19526" y="25336"/>
                    <a:pt x="24955" y="19907"/>
                    <a:pt x="25241" y="13145"/>
                  </a:cubicBezTo>
                  <a:cubicBezTo>
                    <a:pt x="22193" y="8763"/>
                    <a:pt x="19050" y="4572"/>
                    <a:pt x="15621" y="572"/>
                  </a:cubicBezTo>
                  <a:cubicBezTo>
                    <a:pt x="14669" y="286"/>
                    <a:pt x="13716" y="0"/>
                    <a:pt x="12668" y="0"/>
                  </a:cubicBez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5" name="Google Shape;9235;p66"/>
            <p:cNvSpPr/>
            <p:nvPr/>
          </p:nvSpPr>
          <p:spPr>
            <a:xfrm>
              <a:off x="7191375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6" name="Google Shape;9236;p66"/>
            <p:cNvSpPr/>
            <p:nvPr/>
          </p:nvSpPr>
          <p:spPr>
            <a:xfrm>
              <a:off x="7224902" y="1722309"/>
              <a:ext cx="22574" cy="25336"/>
            </a:xfrm>
            <a:custGeom>
              <a:avLst/>
              <a:gdLst/>
              <a:ahLst/>
              <a:cxnLst/>
              <a:rect l="l" t="t" r="r" b="b"/>
              <a:pathLst>
                <a:path w="22574" h="25336" extrusionOk="0">
                  <a:moveTo>
                    <a:pt x="12668" y="25336"/>
                  </a:moveTo>
                  <a:cubicBezTo>
                    <a:pt x="16764" y="25336"/>
                    <a:pt x="20193" y="23241"/>
                    <a:pt x="22574" y="20288"/>
                  </a:cubicBezTo>
                  <a:cubicBezTo>
                    <a:pt x="21146" y="13716"/>
                    <a:pt x="19431" y="7334"/>
                    <a:pt x="17526" y="952"/>
                  </a:cubicBezTo>
                  <a:cubicBezTo>
                    <a:pt x="16002" y="381"/>
                    <a:pt x="14383" y="0"/>
                    <a:pt x="12668" y="0"/>
                  </a:cubicBez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7" name="Google Shape;9237;p66"/>
            <p:cNvSpPr/>
            <p:nvPr/>
          </p:nvSpPr>
          <p:spPr>
            <a:xfrm>
              <a:off x="7023353" y="1594293"/>
              <a:ext cx="25336" cy="19050"/>
            </a:xfrm>
            <a:custGeom>
              <a:avLst/>
              <a:gdLst/>
              <a:ahLst/>
              <a:cxnLst/>
              <a:rect l="l" t="t" r="r" b="b"/>
              <a:pathLst>
                <a:path w="25336" h="19050" extrusionOk="0">
                  <a:moveTo>
                    <a:pt x="667" y="3048"/>
                  </a:moveTo>
                  <a:cubicBezTo>
                    <a:pt x="381" y="4096"/>
                    <a:pt x="0" y="5239"/>
                    <a:pt x="0" y="6382"/>
                  </a:cubicBezTo>
                  <a:cubicBezTo>
                    <a:pt x="0" y="13430"/>
                    <a:pt x="5715" y="19050"/>
                    <a:pt x="12668" y="19050"/>
                  </a:cubicBezTo>
                  <a:cubicBezTo>
                    <a:pt x="19622" y="19050"/>
                    <a:pt x="25337" y="13335"/>
                    <a:pt x="25337" y="6382"/>
                  </a:cubicBezTo>
                  <a:cubicBezTo>
                    <a:pt x="25337" y="4001"/>
                    <a:pt x="24479" y="1905"/>
                    <a:pt x="23336" y="0"/>
                  </a:cubicBezTo>
                  <a:cubicBezTo>
                    <a:pt x="15621" y="476"/>
                    <a:pt x="8096" y="1619"/>
                    <a:pt x="667" y="30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8" name="Google Shape;9238;p66"/>
            <p:cNvSpPr/>
            <p:nvPr/>
          </p:nvSpPr>
          <p:spPr>
            <a:xfrm>
              <a:off x="7090600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9" name="Google Shape;9239;p66"/>
            <p:cNvSpPr/>
            <p:nvPr/>
          </p:nvSpPr>
          <p:spPr>
            <a:xfrm>
              <a:off x="7023354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0" name="Google Shape;9240;p66"/>
            <p:cNvSpPr/>
            <p:nvPr/>
          </p:nvSpPr>
          <p:spPr>
            <a:xfrm>
              <a:off x="7124128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1" name="Google Shape;9241;p66"/>
            <p:cNvSpPr/>
            <p:nvPr/>
          </p:nvSpPr>
          <p:spPr>
            <a:xfrm>
              <a:off x="7056977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6" y="19622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2" name="Google Shape;9242;p66"/>
            <p:cNvSpPr/>
            <p:nvPr/>
          </p:nvSpPr>
          <p:spPr>
            <a:xfrm>
              <a:off x="7090505" y="1596580"/>
              <a:ext cx="25145" cy="16763"/>
            </a:xfrm>
            <a:custGeom>
              <a:avLst/>
              <a:gdLst/>
              <a:ahLst/>
              <a:cxnLst/>
              <a:rect l="l" t="t" r="r" b="b"/>
              <a:pathLst>
                <a:path w="25145" h="16763" extrusionOk="0">
                  <a:moveTo>
                    <a:pt x="12763" y="16764"/>
                  </a:moveTo>
                  <a:cubicBezTo>
                    <a:pt x="19240" y="16764"/>
                    <a:pt x="24479" y="11811"/>
                    <a:pt x="25146" y="5429"/>
                  </a:cubicBezTo>
                  <a:cubicBezTo>
                    <a:pt x="17145" y="3238"/>
                    <a:pt x="9049" y="1333"/>
                    <a:pt x="857" y="0"/>
                  </a:cubicBezTo>
                  <a:cubicBezTo>
                    <a:pt x="381" y="1333"/>
                    <a:pt x="0" y="2667"/>
                    <a:pt x="0" y="4096"/>
                  </a:cubicBezTo>
                  <a:cubicBezTo>
                    <a:pt x="0" y="11144"/>
                    <a:pt x="5715" y="16764"/>
                    <a:pt x="12668" y="16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3" name="Google Shape;9243;p66"/>
            <p:cNvSpPr/>
            <p:nvPr/>
          </p:nvSpPr>
          <p:spPr>
            <a:xfrm>
              <a:off x="7124128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4" name="Google Shape;9244;p66"/>
            <p:cNvSpPr/>
            <p:nvPr/>
          </p:nvSpPr>
          <p:spPr>
            <a:xfrm>
              <a:off x="7056977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5" name="Google Shape;9245;p66"/>
            <p:cNvSpPr/>
            <p:nvPr/>
          </p:nvSpPr>
          <p:spPr>
            <a:xfrm>
              <a:off x="6956202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6" name="Google Shape;9246;p66"/>
            <p:cNvSpPr/>
            <p:nvPr/>
          </p:nvSpPr>
          <p:spPr>
            <a:xfrm>
              <a:off x="6889051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7" name="Google Shape;9247;p66"/>
            <p:cNvSpPr/>
            <p:nvPr/>
          </p:nvSpPr>
          <p:spPr>
            <a:xfrm>
              <a:off x="6989825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8" name="Google Shape;9248;p66"/>
            <p:cNvSpPr/>
            <p:nvPr/>
          </p:nvSpPr>
          <p:spPr>
            <a:xfrm>
              <a:off x="6922484" y="1655158"/>
              <a:ext cx="25431" cy="25336"/>
            </a:xfrm>
            <a:custGeom>
              <a:avLst/>
              <a:gdLst/>
              <a:ahLst/>
              <a:cxnLst/>
              <a:rect l="l" t="t" r="r" b="b"/>
              <a:pathLst>
                <a:path w="25431" h="25336" extrusionOk="0">
                  <a:moveTo>
                    <a:pt x="12763" y="25336"/>
                  </a:moveTo>
                  <a:cubicBezTo>
                    <a:pt x="19812" y="25336"/>
                    <a:pt x="25432" y="19622"/>
                    <a:pt x="25432" y="12668"/>
                  </a:cubicBezTo>
                  <a:cubicBezTo>
                    <a:pt x="25432" y="5715"/>
                    <a:pt x="19717" y="0"/>
                    <a:pt x="12763" y="0"/>
                  </a:cubicBezTo>
                  <a:cubicBezTo>
                    <a:pt x="11621" y="0"/>
                    <a:pt x="10573" y="381"/>
                    <a:pt x="9525" y="667"/>
                  </a:cubicBezTo>
                  <a:cubicBezTo>
                    <a:pt x="6668" y="3715"/>
                    <a:pt x="3715" y="6668"/>
                    <a:pt x="667" y="9525"/>
                  </a:cubicBezTo>
                  <a:cubicBezTo>
                    <a:pt x="381" y="10573"/>
                    <a:pt x="0" y="11621"/>
                    <a:pt x="0" y="12668"/>
                  </a:cubicBezTo>
                  <a:cubicBezTo>
                    <a:pt x="0" y="19717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9" name="Google Shape;9249;p66"/>
            <p:cNvSpPr/>
            <p:nvPr/>
          </p:nvSpPr>
          <p:spPr>
            <a:xfrm>
              <a:off x="6989825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0" name="Google Shape;9250;p66"/>
            <p:cNvSpPr/>
            <p:nvPr/>
          </p:nvSpPr>
          <p:spPr>
            <a:xfrm>
              <a:off x="6922579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1" name="Google Shape;9251;p66"/>
            <p:cNvSpPr/>
            <p:nvPr/>
          </p:nvSpPr>
          <p:spPr>
            <a:xfrm rot="-552203">
              <a:off x="6821841" y="1722397"/>
              <a:ext cx="25346" cy="2534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2" name="Google Shape;9252;p66"/>
            <p:cNvSpPr/>
            <p:nvPr/>
          </p:nvSpPr>
          <p:spPr>
            <a:xfrm>
              <a:off x="6754653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3" name="Google Shape;9253;p66"/>
            <p:cNvSpPr/>
            <p:nvPr/>
          </p:nvSpPr>
          <p:spPr>
            <a:xfrm>
              <a:off x="6788276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5430" y="572"/>
                  </a:moveTo>
                  <a:cubicBezTo>
                    <a:pt x="14478" y="381"/>
                    <a:pt x="13621" y="0"/>
                    <a:pt x="12668" y="0"/>
                  </a:cubicBez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12287"/>
                    <a:pt x="25146" y="11906"/>
                    <a:pt x="25146" y="11525"/>
                  </a:cubicBezTo>
                  <a:cubicBezTo>
                    <a:pt x="21717" y="8096"/>
                    <a:pt x="18479" y="4381"/>
                    <a:pt x="15430" y="5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4" name="Google Shape;9254;p66"/>
            <p:cNvSpPr/>
            <p:nvPr/>
          </p:nvSpPr>
          <p:spPr>
            <a:xfrm>
              <a:off x="6754653" y="1587912"/>
              <a:ext cx="24765" cy="25431"/>
            </a:xfrm>
            <a:custGeom>
              <a:avLst/>
              <a:gdLst/>
              <a:ahLst/>
              <a:cxnLst/>
              <a:rect l="l" t="t" r="r" b="b"/>
              <a:pathLst>
                <a:path w="24765" h="25431" extrusionOk="0">
                  <a:moveTo>
                    <a:pt x="12668" y="25432"/>
                  </a:moveTo>
                  <a:cubicBezTo>
                    <a:pt x="18669" y="25432"/>
                    <a:pt x="23431" y="21146"/>
                    <a:pt x="24765" y="15526"/>
                  </a:cubicBezTo>
                  <a:cubicBezTo>
                    <a:pt x="23717" y="11716"/>
                    <a:pt x="22765" y="7906"/>
                    <a:pt x="21908" y="4191"/>
                  </a:cubicBezTo>
                  <a:cubicBezTo>
                    <a:pt x="19621" y="1619"/>
                    <a:pt x="16288" y="0"/>
                    <a:pt x="12668" y="0"/>
                  </a:cubicBez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5" name="Google Shape;9255;p66"/>
            <p:cNvSpPr/>
            <p:nvPr/>
          </p:nvSpPr>
          <p:spPr>
            <a:xfrm>
              <a:off x="6855428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6" name="Google Shape;9256;p66"/>
            <p:cNvSpPr/>
            <p:nvPr/>
          </p:nvSpPr>
          <p:spPr>
            <a:xfrm>
              <a:off x="6788181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7" name="Google Shape;9257;p66"/>
            <p:cNvSpPr/>
            <p:nvPr/>
          </p:nvSpPr>
          <p:spPr>
            <a:xfrm>
              <a:off x="6687502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8" name="Google Shape;9258;p66"/>
            <p:cNvSpPr/>
            <p:nvPr/>
          </p:nvSpPr>
          <p:spPr>
            <a:xfrm>
              <a:off x="6620256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9" name="Google Shape;9259;p66"/>
            <p:cNvSpPr/>
            <p:nvPr/>
          </p:nvSpPr>
          <p:spPr>
            <a:xfrm>
              <a:off x="6653879" y="138636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5620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0" name="Google Shape;9260;p66"/>
            <p:cNvSpPr/>
            <p:nvPr/>
          </p:nvSpPr>
          <p:spPr>
            <a:xfrm>
              <a:off x="6687502" y="1588007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6"/>
                    <a:pt x="12668" y="25336"/>
                  </a:cubicBezTo>
                  <a:cubicBezTo>
                    <a:pt x="5672" y="25336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1" name="Google Shape;9261;p66"/>
            <p:cNvSpPr/>
            <p:nvPr/>
          </p:nvSpPr>
          <p:spPr>
            <a:xfrm>
              <a:off x="6620256" y="158791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2" name="Google Shape;9262;p66"/>
            <p:cNvSpPr/>
            <p:nvPr/>
          </p:nvSpPr>
          <p:spPr>
            <a:xfrm>
              <a:off x="6721030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3" name="Google Shape;9263;p66"/>
            <p:cNvSpPr/>
            <p:nvPr/>
          </p:nvSpPr>
          <p:spPr>
            <a:xfrm>
              <a:off x="6653879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4" name="Google Shape;9264;p66"/>
            <p:cNvSpPr/>
            <p:nvPr/>
          </p:nvSpPr>
          <p:spPr>
            <a:xfrm>
              <a:off x="6687502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5" name="Google Shape;9265;p66"/>
            <p:cNvSpPr/>
            <p:nvPr/>
          </p:nvSpPr>
          <p:spPr>
            <a:xfrm>
              <a:off x="6620256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6" name="Google Shape;9266;p66"/>
            <p:cNvSpPr/>
            <p:nvPr/>
          </p:nvSpPr>
          <p:spPr>
            <a:xfrm>
              <a:off x="6721030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7" name="Google Shape;9267;p66"/>
            <p:cNvSpPr/>
            <p:nvPr/>
          </p:nvSpPr>
          <p:spPr>
            <a:xfrm>
              <a:off x="6653879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8" name="Google Shape;9268;p66"/>
            <p:cNvSpPr/>
            <p:nvPr/>
          </p:nvSpPr>
          <p:spPr>
            <a:xfrm>
              <a:off x="6721030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9" name="Google Shape;9269;p66"/>
            <p:cNvSpPr/>
            <p:nvPr/>
          </p:nvSpPr>
          <p:spPr>
            <a:xfrm>
              <a:off x="6653879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0" name="Google Shape;9270;p66"/>
            <p:cNvSpPr/>
            <p:nvPr/>
          </p:nvSpPr>
          <p:spPr>
            <a:xfrm>
              <a:off x="6553104" y="1321688"/>
              <a:ext cx="25336" cy="22860"/>
            </a:xfrm>
            <a:custGeom>
              <a:avLst/>
              <a:gdLst/>
              <a:ahLst/>
              <a:cxnLst/>
              <a:rect l="l" t="t" r="r" b="b"/>
              <a:pathLst>
                <a:path w="25336" h="22860" extrusionOk="0">
                  <a:moveTo>
                    <a:pt x="0" y="10192"/>
                  </a:moveTo>
                  <a:cubicBezTo>
                    <a:pt x="0" y="17240"/>
                    <a:pt x="5715" y="22860"/>
                    <a:pt x="12668" y="22860"/>
                  </a:cubicBezTo>
                  <a:cubicBezTo>
                    <a:pt x="19621" y="22860"/>
                    <a:pt x="25337" y="17145"/>
                    <a:pt x="25337" y="10192"/>
                  </a:cubicBezTo>
                  <a:cubicBezTo>
                    <a:pt x="25337" y="8477"/>
                    <a:pt x="24955" y="6953"/>
                    <a:pt x="24384" y="5429"/>
                  </a:cubicBezTo>
                  <a:cubicBezTo>
                    <a:pt x="18098" y="3429"/>
                    <a:pt x="11811" y="1619"/>
                    <a:pt x="5429" y="0"/>
                  </a:cubicBezTo>
                  <a:cubicBezTo>
                    <a:pt x="2191" y="2286"/>
                    <a:pt x="0" y="5906"/>
                    <a:pt x="0" y="100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1" name="Google Shape;9271;p66"/>
            <p:cNvSpPr/>
            <p:nvPr/>
          </p:nvSpPr>
          <p:spPr>
            <a:xfrm>
              <a:off x="6485858" y="131921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2" name="Google Shape;9272;p66"/>
            <p:cNvSpPr/>
            <p:nvPr/>
          </p:nvSpPr>
          <p:spPr>
            <a:xfrm>
              <a:off x="6553104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3" name="Google Shape;9273;p66"/>
            <p:cNvSpPr/>
            <p:nvPr/>
          </p:nvSpPr>
          <p:spPr>
            <a:xfrm>
              <a:off x="6485858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4" name="Google Shape;9274;p66"/>
            <p:cNvSpPr/>
            <p:nvPr/>
          </p:nvSpPr>
          <p:spPr>
            <a:xfrm>
              <a:off x="6586727" y="13864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7"/>
                  </a:moveTo>
                  <a:cubicBezTo>
                    <a:pt x="19717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5" name="Google Shape;9275;p66"/>
            <p:cNvSpPr/>
            <p:nvPr/>
          </p:nvSpPr>
          <p:spPr>
            <a:xfrm>
              <a:off x="6519481" y="138636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6" name="Google Shape;9276;p66"/>
            <p:cNvSpPr/>
            <p:nvPr/>
          </p:nvSpPr>
          <p:spPr>
            <a:xfrm>
              <a:off x="6553104" y="1588007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6"/>
                    <a:pt x="12668" y="25336"/>
                  </a:cubicBezTo>
                  <a:cubicBezTo>
                    <a:pt x="5672" y="25336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7" name="Google Shape;9277;p66"/>
            <p:cNvSpPr/>
            <p:nvPr/>
          </p:nvSpPr>
          <p:spPr>
            <a:xfrm>
              <a:off x="6485858" y="158791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8" name="Google Shape;9278;p66"/>
            <p:cNvSpPr/>
            <p:nvPr/>
          </p:nvSpPr>
          <p:spPr>
            <a:xfrm>
              <a:off x="6586632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9" name="Google Shape;9279;p66"/>
            <p:cNvSpPr/>
            <p:nvPr/>
          </p:nvSpPr>
          <p:spPr>
            <a:xfrm>
              <a:off x="6519481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0" name="Google Shape;9280;p66"/>
            <p:cNvSpPr/>
            <p:nvPr/>
          </p:nvSpPr>
          <p:spPr>
            <a:xfrm>
              <a:off x="6553104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1" name="Google Shape;9281;p66"/>
            <p:cNvSpPr/>
            <p:nvPr/>
          </p:nvSpPr>
          <p:spPr>
            <a:xfrm>
              <a:off x="6485858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2" name="Google Shape;9282;p66"/>
            <p:cNvSpPr/>
            <p:nvPr/>
          </p:nvSpPr>
          <p:spPr>
            <a:xfrm>
              <a:off x="6586727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3" name="Google Shape;9283;p66"/>
            <p:cNvSpPr/>
            <p:nvPr/>
          </p:nvSpPr>
          <p:spPr>
            <a:xfrm>
              <a:off x="6519481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4" name="Google Shape;9284;p66"/>
            <p:cNvSpPr/>
            <p:nvPr/>
          </p:nvSpPr>
          <p:spPr>
            <a:xfrm>
              <a:off x="6586727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5" name="Google Shape;9285;p66"/>
            <p:cNvSpPr/>
            <p:nvPr/>
          </p:nvSpPr>
          <p:spPr>
            <a:xfrm>
              <a:off x="6519481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6" name="Google Shape;9286;p66"/>
            <p:cNvSpPr/>
            <p:nvPr/>
          </p:nvSpPr>
          <p:spPr>
            <a:xfrm>
              <a:off x="6418707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7" name="Google Shape;9287;p66"/>
            <p:cNvSpPr/>
            <p:nvPr/>
          </p:nvSpPr>
          <p:spPr>
            <a:xfrm>
              <a:off x="6351555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2" y="25337"/>
                    <a:pt x="25337" y="19622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8" name="Google Shape;9288;p66"/>
            <p:cNvSpPr/>
            <p:nvPr/>
          </p:nvSpPr>
          <p:spPr>
            <a:xfrm>
              <a:off x="6452330" y="13864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7"/>
                  </a:moveTo>
                  <a:cubicBezTo>
                    <a:pt x="19717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9" name="Google Shape;9289;p66"/>
            <p:cNvSpPr/>
            <p:nvPr/>
          </p:nvSpPr>
          <p:spPr>
            <a:xfrm>
              <a:off x="6385083" y="138636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0" name="Google Shape;9290;p66"/>
            <p:cNvSpPr/>
            <p:nvPr/>
          </p:nvSpPr>
          <p:spPr>
            <a:xfrm>
              <a:off x="6317932" y="1386363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5620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1" name="Google Shape;9291;p66"/>
            <p:cNvSpPr/>
            <p:nvPr/>
          </p:nvSpPr>
          <p:spPr>
            <a:xfrm>
              <a:off x="6418707" y="1320354"/>
              <a:ext cx="25336" cy="24193"/>
            </a:xfrm>
            <a:custGeom>
              <a:avLst/>
              <a:gdLst/>
              <a:ahLst/>
              <a:cxnLst/>
              <a:rect l="l" t="t" r="r" b="b"/>
              <a:pathLst>
                <a:path w="25336" h="24193" extrusionOk="0">
                  <a:moveTo>
                    <a:pt x="0" y="11525"/>
                  </a:moveTo>
                  <a:cubicBezTo>
                    <a:pt x="0" y="18574"/>
                    <a:pt x="5715" y="24194"/>
                    <a:pt x="12668" y="24194"/>
                  </a:cubicBezTo>
                  <a:cubicBezTo>
                    <a:pt x="19621" y="24194"/>
                    <a:pt x="25337" y="18479"/>
                    <a:pt x="25337" y="11525"/>
                  </a:cubicBezTo>
                  <a:cubicBezTo>
                    <a:pt x="25337" y="6382"/>
                    <a:pt x="22193" y="1905"/>
                    <a:pt x="17812" y="0"/>
                  </a:cubicBezTo>
                  <a:cubicBezTo>
                    <a:pt x="12954" y="1048"/>
                    <a:pt x="8001" y="2096"/>
                    <a:pt x="3143" y="3429"/>
                  </a:cubicBezTo>
                  <a:cubicBezTo>
                    <a:pt x="1238" y="5620"/>
                    <a:pt x="0" y="8382"/>
                    <a:pt x="0" y="115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2" name="Google Shape;9292;p66"/>
            <p:cNvSpPr/>
            <p:nvPr/>
          </p:nvSpPr>
          <p:spPr>
            <a:xfrm>
              <a:off x="6418707" y="1588007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6"/>
                    <a:pt x="12668" y="25336"/>
                  </a:cubicBezTo>
                  <a:cubicBezTo>
                    <a:pt x="5672" y="25336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3" name="Google Shape;9293;p66"/>
            <p:cNvSpPr/>
            <p:nvPr/>
          </p:nvSpPr>
          <p:spPr>
            <a:xfrm>
              <a:off x="6351555" y="158791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2" y="25337"/>
                    <a:pt x="25337" y="19622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4" name="Google Shape;9294;p66"/>
            <p:cNvSpPr/>
            <p:nvPr/>
          </p:nvSpPr>
          <p:spPr>
            <a:xfrm>
              <a:off x="6452330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5" name="Google Shape;9295;p66"/>
            <p:cNvSpPr/>
            <p:nvPr/>
          </p:nvSpPr>
          <p:spPr>
            <a:xfrm>
              <a:off x="6385083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6" name="Google Shape;9296;p66"/>
            <p:cNvSpPr/>
            <p:nvPr/>
          </p:nvSpPr>
          <p:spPr>
            <a:xfrm>
              <a:off x="6418707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7" name="Google Shape;9297;p66"/>
            <p:cNvSpPr/>
            <p:nvPr/>
          </p:nvSpPr>
          <p:spPr>
            <a:xfrm>
              <a:off x="6351555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2" y="25336"/>
                    <a:pt x="25337" y="19622"/>
                    <a:pt x="25337" y="12668"/>
                  </a:cubicBezTo>
                  <a:cubicBezTo>
                    <a:pt x="25337" y="5715"/>
                    <a:pt x="19622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8" name="Google Shape;9298;p66"/>
            <p:cNvSpPr/>
            <p:nvPr/>
          </p:nvSpPr>
          <p:spPr>
            <a:xfrm>
              <a:off x="6452330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9" name="Google Shape;9299;p66"/>
            <p:cNvSpPr/>
            <p:nvPr/>
          </p:nvSpPr>
          <p:spPr>
            <a:xfrm>
              <a:off x="6385083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0" name="Google Shape;9300;p66"/>
            <p:cNvSpPr/>
            <p:nvPr/>
          </p:nvSpPr>
          <p:spPr>
            <a:xfrm>
              <a:off x="6452330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1" name="Google Shape;9301;p66"/>
            <p:cNvSpPr/>
            <p:nvPr/>
          </p:nvSpPr>
          <p:spPr>
            <a:xfrm>
              <a:off x="6385083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2" name="Google Shape;9302;p66"/>
            <p:cNvSpPr/>
            <p:nvPr/>
          </p:nvSpPr>
          <p:spPr>
            <a:xfrm>
              <a:off x="6284309" y="14536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3" name="Google Shape;9303;p66"/>
            <p:cNvSpPr/>
            <p:nvPr/>
          </p:nvSpPr>
          <p:spPr>
            <a:xfrm>
              <a:off x="6284309" y="1587912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7"/>
                    <a:pt x="12668" y="25337"/>
                  </a:cubicBezTo>
                  <a:cubicBezTo>
                    <a:pt x="19621" y="25337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4" name="Google Shape;9304;p66"/>
            <p:cNvSpPr/>
            <p:nvPr/>
          </p:nvSpPr>
          <p:spPr>
            <a:xfrm>
              <a:off x="6217158" y="1588007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6"/>
                    <a:pt x="12668" y="25336"/>
                  </a:cubicBezTo>
                  <a:cubicBezTo>
                    <a:pt x="5672" y="25336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5" name="Google Shape;9305;p66"/>
            <p:cNvSpPr/>
            <p:nvPr/>
          </p:nvSpPr>
          <p:spPr>
            <a:xfrm>
              <a:off x="6317932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6" name="Google Shape;9306;p66"/>
            <p:cNvSpPr/>
            <p:nvPr/>
          </p:nvSpPr>
          <p:spPr>
            <a:xfrm>
              <a:off x="6250781" y="152076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7" name="Google Shape;9307;p66"/>
            <p:cNvSpPr/>
            <p:nvPr/>
          </p:nvSpPr>
          <p:spPr>
            <a:xfrm>
              <a:off x="6220682" y="1454847"/>
              <a:ext cx="21812" cy="24098"/>
            </a:xfrm>
            <a:custGeom>
              <a:avLst/>
              <a:gdLst/>
              <a:ahLst/>
              <a:cxnLst/>
              <a:rect l="l" t="t" r="r" b="b"/>
              <a:pathLst>
                <a:path w="21812" h="24098" extrusionOk="0">
                  <a:moveTo>
                    <a:pt x="0" y="20098"/>
                  </a:moveTo>
                  <a:cubicBezTo>
                    <a:pt x="2286" y="22574"/>
                    <a:pt x="5525" y="24098"/>
                    <a:pt x="9144" y="24098"/>
                  </a:cubicBezTo>
                  <a:cubicBezTo>
                    <a:pt x="16193" y="24098"/>
                    <a:pt x="21812" y="18383"/>
                    <a:pt x="21812" y="11430"/>
                  </a:cubicBezTo>
                  <a:cubicBezTo>
                    <a:pt x="21812" y="6382"/>
                    <a:pt x="18764" y="2096"/>
                    <a:pt x="14478" y="0"/>
                  </a:cubicBezTo>
                  <a:cubicBezTo>
                    <a:pt x="9430" y="6572"/>
                    <a:pt x="4572" y="13240"/>
                    <a:pt x="0" y="200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8" name="Google Shape;9308;p66"/>
            <p:cNvSpPr/>
            <p:nvPr/>
          </p:nvSpPr>
          <p:spPr>
            <a:xfrm>
              <a:off x="6284309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9" name="Google Shape;9309;p66"/>
            <p:cNvSpPr/>
            <p:nvPr/>
          </p:nvSpPr>
          <p:spPr>
            <a:xfrm>
              <a:off x="6217158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0" name="Google Shape;9310;p66"/>
            <p:cNvSpPr/>
            <p:nvPr/>
          </p:nvSpPr>
          <p:spPr>
            <a:xfrm>
              <a:off x="6317932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1" name="Google Shape;9311;p66"/>
            <p:cNvSpPr/>
            <p:nvPr/>
          </p:nvSpPr>
          <p:spPr>
            <a:xfrm>
              <a:off x="6250781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2" name="Google Shape;9312;p66"/>
            <p:cNvSpPr/>
            <p:nvPr/>
          </p:nvSpPr>
          <p:spPr>
            <a:xfrm>
              <a:off x="6317932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3" name="Google Shape;9313;p66"/>
            <p:cNvSpPr/>
            <p:nvPr/>
          </p:nvSpPr>
          <p:spPr>
            <a:xfrm>
              <a:off x="6250781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4" name="Google Shape;9314;p66"/>
            <p:cNvSpPr/>
            <p:nvPr/>
          </p:nvSpPr>
          <p:spPr>
            <a:xfrm>
              <a:off x="6150101" y="1587912"/>
              <a:ext cx="25146" cy="25431"/>
            </a:xfrm>
            <a:custGeom>
              <a:avLst/>
              <a:gdLst/>
              <a:ahLst/>
              <a:cxnLst/>
              <a:rect l="l" t="t" r="r" b="b"/>
              <a:pathLst>
                <a:path w="25146" h="25431" extrusionOk="0">
                  <a:moveTo>
                    <a:pt x="12573" y="0"/>
                  </a:moveTo>
                  <a:cubicBezTo>
                    <a:pt x="11049" y="0"/>
                    <a:pt x="9716" y="381"/>
                    <a:pt x="8287" y="857"/>
                  </a:cubicBezTo>
                  <a:cubicBezTo>
                    <a:pt x="5620" y="5239"/>
                    <a:pt x="2858" y="9430"/>
                    <a:pt x="0" y="13621"/>
                  </a:cubicBezTo>
                  <a:cubicBezTo>
                    <a:pt x="476" y="20193"/>
                    <a:pt x="5810" y="25432"/>
                    <a:pt x="12478" y="25432"/>
                  </a:cubicBezTo>
                  <a:cubicBezTo>
                    <a:pt x="19145" y="25432"/>
                    <a:pt x="25146" y="19717"/>
                    <a:pt x="25146" y="12764"/>
                  </a:cubicBezTo>
                  <a:cubicBezTo>
                    <a:pt x="25146" y="5810"/>
                    <a:pt x="19431" y="95"/>
                    <a:pt x="12478" y="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5" name="Google Shape;9315;p66"/>
            <p:cNvSpPr/>
            <p:nvPr/>
          </p:nvSpPr>
          <p:spPr>
            <a:xfrm>
              <a:off x="6184963" y="1520760"/>
              <a:ext cx="23907" cy="25336"/>
            </a:xfrm>
            <a:custGeom>
              <a:avLst/>
              <a:gdLst/>
              <a:ahLst/>
              <a:cxnLst/>
              <a:rect l="l" t="t" r="r" b="b"/>
              <a:pathLst>
                <a:path w="23907" h="25336" extrusionOk="0">
                  <a:moveTo>
                    <a:pt x="11239" y="25336"/>
                  </a:moveTo>
                  <a:cubicBezTo>
                    <a:pt x="18288" y="25336"/>
                    <a:pt x="23908" y="19621"/>
                    <a:pt x="23908" y="12668"/>
                  </a:cubicBezTo>
                  <a:cubicBezTo>
                    <a:pt x="23908" y="5715"/>
                    <a:pt x="18193" y="0"/>
                    <a:pt x="11239" y="0"/>
                  </a:cubicBezTo>
                  <a:cubicBezTo>
                    <a:pt x="10382" y="0"/>
                    <a:pt x="9620" y="286"/>
                    <a:pt x="8763" y="476"/>
                  </a:cubicBezTo>
                  <a:cubicBezTo>
                    <a:pt x="5810" y="6382"/>
                    <a:pt x="2953" y="12287"/>
                    <a:pt x="0" y="18288"/>
                  </a:cubicBezTo>
                  <a:cubicBezTo>
                    <a:pt x="2096" y="22479"/>
                    <a:pt x="6287" y="25336"/>
                    <a:pt x="11239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6" name="Google Shape;9316;p66"/>
            <p:cNvSpPr/>
            <p:nvPr/>
          </p:nvSpPr>
          <p:spPr>
            <a:xfrm>
              <a:off x="6150006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7" name="Google Shape;9317;p66"/>
            <p:cNvSpPr/>
            <p:nvPr/>
          </p:nvSpPr>
          <p:spPr>
            <a:xfrm>
              <a:off x="6082760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8" name="Google Shape;9318;p66"/>
            <p:cNvSpPr/>
            <p:nvPr/>
          </p:nvSpPr>
          <p:spPr>
            <a:xfrm>
              <a:off x="6183534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9" name="Google Shape;9319;p66"/>
            <p:cNvSpPr/>
            <p:nvPr/>
          </p:nvSpPr>
          <p:spPr>
            <a:xfrm>
              <a:off x="6116383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6" y="19622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0" name="Google Shape;9320;p66"/>
            <p:cNvSpPr/>
            <p:nvPr/>
          </p:nvSpPr>
          <p:spPr>
            <a:xfrm>
              <a:off x="6049136" y="1657254"/>
              <a:ext cx="25336" cy="23145"/>
            </a:xfrm>
            <a:custGeom>
              <a:avLst/>
              <a:gdLst/>
              <a:ahLst/>
              <a:cxnLst/>
              <a:rect l="l" t="t" r="r" b="b"/>
              <a:pathLst>
                <a:path w="25336" h="23145" extrusionOk="0">
                  <a:moveTo>
                    <a:pt x="5334" y="476"/>
                  </a:moveTo>
                  <a:cubicBezTo>
                    <a:pt x="2191" y="2762"/>
                    <a:pt x="0" y="6286"/>
                    <a:pt x="0" y="10477"/>
                  </a:cubicBezTo>
                  <a:cubicBezTo>
                    <a:pt x="0" y="17526"/>
                    <a:pt x="5715" y="23146"/>
                    <a:pt x="12668" y="23146"/>
                  </a:cubicBezTo>
                  <a:cubicBezTo>
                    <a:pt x="19622" y="23146"/>
                    <a:pt x="25337" y="17431"/>
                    <a:pt x="25337" y="10477"/>
                  </a:cubicBezTo>
                  <a:cubicBezTo>
                    <a:pt x="25337" y="6001"/>
                    <a:pt x="22860" y="2286"/>
                    <a:pt x="19431" y="0"/>
                  </a:cubicBezTo>
                  <a:cubicBezTo>
                    <a:pt x="17336" y="190"/>
                    <a:pt x="15335" y="571"/>
                    <a:pt x="13240" y="571"/>
                  </a:cubicBezTo>
                  <a:cubicBezTo>
                    <a:pt x="10573" y="571"/>
                    <a:pt x="7906" y="571"/>
                    <a:pt x="5334" y="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1" name="Google Shape;9321;p66"/>
            <p:cNvSpPr/>
            <p:nvPr/>
          </p:nvSpPr>
          <p:spPr>
            <a:xfrm>
              <a:off x="6183534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2" name="Google Shape;9322;p66"/>
            <p:cNvSpPr/>
            <p:nvPr/>
          </p:nvSpPr>
          <p:spPr>
            <a:xfrm>
              <a:off x="6116383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3" name="Google Shape;9323;p66"/>
            <p:cNvSpPr/>
            <p:nvPr/>
          </p:nvSpPr>
          <p:spPr>
            <a:xfrm>
              <a:off x="6015609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4" name="Google Shape;9324;p66"/>
            <p:cNvSpPr/>
            <p:nvPr/>
          </p:nvSpPr>
          <p:spPr>
            <a:xfrm>
              <a:off x="5948457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9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9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5" name="Google Shape;9325;p66"/>
            <p:cNvSpPr/>
            <p:nvPr/>
          </p:nvSpPr>
          <p:spPr>
            <a:xfrm>
              <a:off x="5981985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6" name="Google Shape;9326;p66"/>
            <p:cNvSpPr/>
            <p:nvPr/>
          </p:nvSpPr>
          <p:spPr>
            <a:xfrm>
              <a:off x="6049232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7" name="Google Shape;9327;p66"/>
            <p:cNvSpPr/>
            <p:nvPr/>
          </p:nvSpPr>
          <p:spPr>
            <a:xfrm>
              <a:off x="5981985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8" name="Google Shape;9328;p66"/>
            <p:cNvSpPr/>
            <p:nvPr/>
          </p:nvSpPr>
          <p:spPr>
            <a:xfrm>
              <a:off x="5881211" y="1589341"/>
              <a:ext cx="25336" cy="23907"/>
            </a:xfrm>
            <a:custGeom>
              <a:avLst/>
              <a:gdLst/>
              <a:ahLst/>
              <a:cxnLst/>
              <a:rect l="l" t="t" r="r" b="b"/>
              <a:pathLst>
                <a:path w="25336" h="23907" extrusionOk="0">
                  <a:moveTo>
                    <a:pt x="7144" y="0"/>
                  </a:moveTo>
                  <a:cubicBezTo>
                    <a:pt x="2953" y="2095"/>
                    <a:pt x="0" y="6286"/>
                    <a:pt x="0" y="11240"/>
                  </a:cubicBezTo>
                  <a:cubicBezTo>
                    <a:pt x="0" y="18288"/>
                    <a:pt x="5715" y="23908"/>
                    <a:pt x="12668" y="23908"/>
                  </a:cubicBezTo>
                  <a:cubicBezTo>
                    <a:pt x="19621" y="23908"/>
                    <a:pt x="25336" y="18193"/>
                    <a:pt x="25336" y="11240"/>
                  </a:cubicBezTo>
                  <a:cubicBezTo>
                    <a:pt x="25336" y="8382"/>
                    <a:pt x="24193" y="5810"/>
                    <a:pt x="22574" y="3715"/>
                  </a:cubicBezTo>
                  <a:cubicBezTo>
                    <a:pt x="17431" y="2286"/>
                    <a:pt x="12287" y="1048"/>
                    <a:pt x="7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9" name="Google Shape;9329;p66"/>
            <p:cNvSpPr/>
            <p:nvPr/>
          </p:nvSpPr>
          <p:spPr>
            <a:xfrm>
              <a:off x="5814060" y="1588007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6"/>
                    <a:pt x="12668" y="25336"/>
                  </a:cubicBezTo>
                  <a:cubicBezTo>
                    <a:pt x="5672" y="25336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0" name="Google Shape;9330;p66"/>
            <p:cNvSpPr/>
            <p:nvPr/>
          </p:nvSpPr>
          <p:spPr>
            <a:xfrm>
              <a:off x="5881211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6" y="19622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1" name="Google Shape;9331;p66"/>
            <p:cNvSpPr/>
            <p:nvPr/>
          </p:nvSpPr>
          <p:spPr>
            <a:xfrm>
              <a:off x="5814060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6" y="12668"/>
                  </a:moveTo>
                  <a:cubicBezTo>
                    <a:pt x="25336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6" y="5672"/>
                    <a:pt x="25336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2" name="Google Shape;9332;p66"/>
            <p:cNvSpPr/>
            <p:nvPr/>
          </p:nvSpPr>
          <p:spPr>
            <a:xfrm>
              <a:off x="5914834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3" name="Google Shape;9333;p66"/>
            <p:cNvSpPr/>
            <p:nvPr/>
          </p:nvSpPr>
          <p:spPr>
            <a:xfrm>
              <a:off x="5847588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6" y="19622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4" name="Google Shape;9334;p66"/>
            <p:cNvSpPr/>
            <p:nvPr/>
          </p:nvSpPr>
          <p:spPr>
            <a:xfrm>
              <a:off x="5914834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5" name="Google Shape;9335;p66"/>
            <p:cNvSpPr/>
            <p:nvPr/>
          </p:nvSpPr>
          <p:spPr>
            <a:xfrm>
              <a:off x="5847588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6" y="19621"/>
                    <a:pt x="25336" y="12668"/>
                  </a:cubicBezTo>
                  <a:cubicBezTo>
                    <a:pt x="25336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6" name="Google Shape;9336;p66"/>
            <p:cNvSpPr/>
            <p:nvPr/>
          </p:nvSpPr>
          <p:spPr>
            <a:xfrm>
              <a:off x="5746813" y="1592579"/>
              <a:ext cx="25336" cy="20764"/>
            </a:xfrm>
            <a:custGeom>
              <a:avLst/>
              <a:gdLst/>
              <a:ahLst/>
              <a:cxnLst/>
              <a:rect l="l" t="t" r="r" b="b"/>
              <a:pathLst>
                <a:path w="25336" h="20764" extrusionOk="0">
                  <a:moveTo>
                    <a:pt x="286" y="6858"/>
                  </a:moveTo>
                  <a:cubicBezTo>
                    <a:pt x="286" y="6858"/>
                    <a:pt x="0" y="7620"/>
                    <a:pt x="0" y="8096"/>
                  </a:cubicBezTo>
                  <a:cubicBezTo>
                    <a:pt x="0" y="15145"/>
                    <a:pt x="5715" y="20764"/>
                    <a:pt x="12668" y="20764"/>
                  </a:cubicBezTo>
                  <a:cubicBezTo>
                    <a:pt x="19621" y="20764"/>
                    <a:pt x="25337" y="15049"/>
                    <a:pt x="25337" y="8096"/>
                  </a:cubicBezTo>
                  <a:cubicBezTo>
                    <a:pt x="25337" y="4953"/>
                    <a:pt x="24098" y="2286"/>
                    <a:pt x="22288" y="0"/>
                  </a:cubicBezTo>
                  <a:cubicBezTo>
                    <a:pt x="14859" y="1905"/>
                    <a:pt x="7525" y="4191"/>
                    <a:pt x="286" y="67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7" name="Google Shape;9337;p66"/>
            <p:cNvSpPr/>
            <p:nvPr/>
          </p:nvSpPr>
          <p:spPr>
            <a:xfrm>
              <a:off x="5746908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8" name="Google Shape;9338;p66"/>
            <p:cNvSpPr/>
            <p:nvPr/>
          </p:nvSpPr>
          <p:spPr>
            <a:xfrm>
              <a:off x="5679662" y="1722310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25337" y="12668"/>
                  </a:moveTo>
                  <a:cubicBezTo>
                    <a:pt x="25337" y="19665"/>
                    <a:pt x="19665" y="25337"/>
                    <a:pt x="12668" y="25337"/>
                  </a:cubicBezTo>
                  <a:cubicBezTo>
                    <a:pt x="5672" y="25337"/>
                    <a:pt x="0" y="19665"/>
                    <a:pt x="0" y="12668"/>
                  </a:cubicBezTo>
                  <a:cubicBezTo>
                    <a:pt x="0" y="5672"/>
                    <a:pt x="5672" y="0"/>
                    <a:pt x="12668" y="0"/>
                  </a:cubicBezTo>
                  <a:cubicBezTo>
                    <a:pt x="19665" y="0"/>
                    <a:pt x="25337" y="5672"/>
                    <a:pt x="25337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9" name="Google Shape;9339;p66"/>
            <p:cNvSpPr/>
            <p:nvPr/>
          </p:nvSpPr>
          <p:spPr>
            <a:xfrm>
              <a:off x="5780436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0" name="Google Shape;9340;p66"/>
            <p:cNvSpPr/>
            <p:nvPr/>
          </p:nvSpPr>
          <p:spPr>
            <a:xfrm>
              <a:off x="5713285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1" name="Google Shape;9341;p66"/>
            <p:cNvSpPr/>
            <p:nvPr/>
          </p:nvSpPr>
          <p:spPr>
            <a:xfrm>
              <a:off x="5780436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2" name="Google Shape;9342;p66"/>
            <p:cNvSpPr/>
            <p:nvPr/>
          </p:nvSpPr>
          <p:spPr>
            <a:xfrm>
              <a:off x="5713285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0" y="12668"/>
                  </a:moveTo>
                  <a:cubicBezTo>
                    <a:pt x="0" y="19717"/>
                    <a:pt x="5715" y="25336"/>
                    <a:pt x="12668" y="25336"/>
                  </a:cubicBezTo>
                  <a:cubicBezTo>
                    <a:pt x="19621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3" name="Google Shape;9343;p66"/>
            <p:cNvSpPr/>
            <p:nvPr/>
          </p:nvSpPr>
          <p:spPr>
            <a:xfrm>
              <a:off x="5612510" y="1722309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0"/>
                  </a:moveTo>
                  <a:cubicBezTo>
                    <a:pt x="5620" y="0"/>
                    <a:pt x="0" y="5715"/>
                    <a:pt x="0" y="12668"/>
                  </a:cubicBezTo>
                  <a:cubicBezTo>
                    <a:pt x="0" y="19622"/>
                    <a:pt x="5715" y="25336"/>
                    <a:pt x="12668" y="25336"/>
                  </a:cubicBezTo>
                  <a:cubicBezTo>
                    <a:pt x="19621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4" name="Google Shape;9344;p66"/>
            <p:cNvSpPr/>
            <p:nvPr/>
          </p:nvSpPr>
          <p:spPr>
            <a:xfrm>
              <a:off x="5646134" y="1655158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2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12002" y="0"/>
                    <a:pt x="11525" y="286"/>
                    <a:pt x="10859" y="381"/>
                  </a:cubicBezTo>
                  <a:cubicBezTo>
                    <a:pt x="7239" y="3905"/>
                    <a:pt x="3715" y="7525"/>
                    <a:pt x="286" y="11144"/>
                  </a:cubicBezTo>
                  <a:cubicBezTo>
                    <a:pt x="286" y="11716"/>
                    <a:pt x="0" y="12097"/>
                    <a:pt x="0" y="12668"/>
                  </a:cubicBezTo>
                  <a:cubicBezTo>
                    <a:pt x="0" y="19717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5" name="Google Shape;9345;p66"/>
            <p:cNvSpPr/>
            <p:nvPr/>
          </p:nvSpPr>
          <p:spPr>
            <a:xfrm>
              <a:off x="5646134" y="1789556"/>
              <a:ext cx="25336" cy="25336"/>
            </a:xfrm>
            <a:custGeom>
              <a:avLst/>
              <a:gdLst/>
              <a:ahLst/>
              <a:cxnLst/>
              <a:rect l="l" t="t" r="r" b="b"/>
              <a:pathLst>
                <a:path w="25336" h="25336" extrusionOk="0">
                  <a:moveTo>
                    <a:pt x="12668" y="25336"/>
                  </a:moveTo>
                  <a:cubicBezTo>
                    <a:pt x="19717" y="25336"/>
                    <a:pt x="25337" y="19621"/>
                    <a:pt x="25337" y="12668"/>
                  </a:cubicBezTo>
                  <a:cubicBezTo>
                    <a:pt x="25337" y="5715"/>
                    <a:pt x="19621" y="0"/>
                    <a:pt x="12668" y="0"/>
                  </a:cubicBezTo>
                  <a:cubicBezTo>
                    <a:pt x="5715" y="0"/>
                    <a:pt x="0" y="5715"/>
                    <a:pt x="0" y="12668"/>
                  </a:cubicBezTo>
                  <a:cubicBezTo>
                    <a:pt x="0" y="19621"/>
                    <a:pt x="5715" y="25336"/>
                    <a:pt x="12668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6" name="Google Shape;9346;p66"/>
            <p:cNvSpPr/>
            <p:nvPr/>
          </p:nvSpPr>
          <p:spPr>
            <a:xfrm>
              <a:off x="5581650" y="1789556"/>
              <a:ext cx="22574" cy="25336"/>
            </a:xfrm>
            <a:custGeom>
              <a:avLst/>
              <a:gdLst/>
              <a:ahLst/>
              <a:cxnLst/>
              <a:rect l="l" t="t" r="r" b="b"/>
              <a:pathLst>
                <a:path w="22574" h="25336" extrusionOk="0">
                  <a:moveTo>
                    <a:pt x="9906" y="25336"/>
                  </a:moveTo>
                  <a:cubicBezTo>
                    <a:pt x="16954" y="25336"/>
                    <a:pt x="22574" y="19621"/>
                    <a:pt x="22574" y="12668"/>
                  </a:cubicBezTo>
                  <a:cubicBezTo>
                    <a:pt x="22574" y="5715"/>
                    <a:pt x="16859" y="0"/>
                    <a:pt x="9906" y="0"/>
                  </a:cubicBezTo>
                  <a:cubicBezTo>
                    <a:pt x="6953" y="0"/>
                    <a:pt x="4381" y="1143"/>
                    <a:pt x="2191" y="2857"/>
                  </a:cubicBezTo>
                  <a:cubicBezTo>
                    <a:pt x="1238" y="8572"/>
                    <a:pt x="476" y="14383"/>
                    <a:pt x="0" y="20288"/>
                  </a:cubicBezTo>
                  <a:cubicBezTo>
                    <a:pt x="2286" y="23336"/>
                    <a:pt x="5810" y="25336"/>
                    <a:pt x="9906" y="25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912A19EA-88B8-148C-92E3-56CB489EC507}"/>
              </a:ext>
            </a:extLst>
          </p:cNvPr>
          <p:cNvCxnSpPr>
            <a:cxnSpLocks/>
          </p:cNvCxnSpPr>
          <p:nvPr/>
        </p:nvCxnSpPr>
        <p:spPr>
          <a:xfrm>
            <a:off x="0" y="682888"/>
            <a:ext cx="2849526" cy="0"/>
          </a:xfrm>
          <a:prstGeom prst="line">
            <a:avLst/>
          </a:prstGeom>
          <a:ln w="15875" cmpd="sng">
            <a:solidFill>
              <a:srgbClr val="08A1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C7A4147-9D0B-191F-7A26-164B33893087}"/>
              </a:ext>
            </a:extLst>
          </p:cNvPr>
          <p:cNvSpPr txBox="1"/>
          <p:nvPr/>
        </p:nvSpPr>
        <p:spPr>
          <a:xfrm>
            <a:off x="520595" y="3966746"/>
            <a:ext cx="2545468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261">
              <a:lnSpc>
                <a:spcPct val="115000"/>
              </a:lnSpc>
              <a:buSzPts val="1400"/>
            </a:pPr>
            <a:r>
              <a:rPr lang="ru-RU" dirty="0">
                <a:latin typeface="Bahnschrift Light" panose="020B0502040204020203" pitchFamily="34" charset="0"/>
                <a:sym typeface="Nunito Sans"/>
              </a:rPr>
              <a:t>127 млн </a:t>
            </a:r>
            <a:r>
              <a:rPr lang="ru-RU" dirty="0" smtClean="0">
                <a:latin typeface="Bahnschrift Light" panose="020B0502040204020203" pitchFamily="34" charset="0"/>
                <a:sym typeface="Nunito Sans"/>
              </a:rPr>
              <a:t>человек</a:t>
            </a:r>
          </a:p>
          <a:p>
            <a:pPr marL="48261">
              <a:lnSpc>
                <a:spcPct val="115000"/>
              </a:lnSpc>
              <a:buSzPts val="1400"/>
            </a:pPr>
            <a:r>
              <a:rPr lang="ru-RU" dirty="0" smtClean="0">
                <a:latin typeface="Bahnschrift Light" panose="020B0502040204020203" pitchFamily="34" charset="0"/>
                <a:sym typeface="Nunito Sans"/>
              </a:rPr>
              <a:t>СОУ (5655 рублей)</a:t>
            </a:r>
            <a:endParaRPr lang="ru-RU" dirty="0">
              <a:latin typeface="Bahnschrift Light" panose="020B0502040204020203" pitchFamily="34" charset="0"/>
              <a:sym typeface="Nunito Sans"/>
            </a:endParaRPr>
          </a:p>
        </p:txBody>
      </p:sp>
      <p:pic>
        <p:nvPicPr>
          <p:cNvPr id="44" name="Рисунок 43" descr="Линия со стрелкой: небольшой изгиб">
            <a:extLst>
              <a:ext uri="{FF2B5EF4-FFF2-40B4-BE49-F238E27FC236}">
                <a16:creationId xmlns:a16="http://schemas.microsoft.com/office/drawing/2014/main" id="{C6056048-6C1A-A88E-E83C-0762C0687A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05526" y="4181564"/>
            <a:ext cx="361896" cy="361896"/>
          </a:xfrm>
          <a:prstGeom prst="rect">
            <a:avLst/>
          </a:prstGeom>
        </p:spPr>
      </p:pic>
      <p:pic>
        <p:nvPicPr>
          <p:cNvPr id="45" name="Рисунок 44" descr="Линия со стрелкой: небольшой изгиб">
            <a:extLst>
              <a:ext uri="{FF2B5EF4-FFF2-40B4-BE49-F238E27FC236}">
                <a16:creationId xmlns:a16="http://schemas.microsoft.com/office/drawing/2014/main" id="{2A0AA56C-9718-98BF-37C0-F3770EEEFF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33566" y="3946147"/>
            <a:ext cx="361896" cy="361896"/>
          </a:xfrm>
          <a:prstGeom prst="rect">
            <a:avLst/>
          </a:prstGeom>
        </p:spPr>
      </p:pic>
      <p:pic>
        <p:nvPicPr>
          <p:cNvPr id="46" name="Рисунок 45" descr="Линия со стрелкой: небольшой изгиб">
            <a:extLst>
              <a:ext uri="{FF2B5EF4-FFF2-40B4-BE49-F238E27FC236}">
                <a16:creationId xmlns:a16="http://schemas.microsoft.com/office/drawing/2014/main" id="{CDF3CE9A-BB12-F180-7105-C49B883142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1668" y="4194607"/>
            <a:ext cx="361896" cy="361896"/>
          </a:xfrm>
          <a:prstGeom prst="rect">
            <a:avLst/>
          </a:prstGeom>
        </p:spPr>
      </p:pic>
      <p:pic>
        <p:nvPicPr>
          <p:cNvPr id="47" name="Рисунок 46" descr="Линия со стрелкой: небольшой изгиб">
            <a:extLst>
              <a:ext uri="{FF2B5EF4-FFF2-40B4-BE49-F238E27FC236}">
                <a16:creationId xmlns:a16="http://schemas.microsoft.com/office/drawing/2014/main" id="{4820FB96-8AC3-C097-4C43-727D105307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5939" y="3961388"/>
            <a:ext cx="361896" cy="361896"/>
          </a:xfrm>
          <a:prstGeom prst="rect">
            <a:avLst/>
          </a:prstGeom>
        </p:spPr>
      </p:pic>
      <p:pic>
        <p:nvPicPr>
          <p:cNvPr id="50" name="Рисунок 49" descr="Линия со стрелкой: небольшой изгиб">
            <a:extLst>
              <a:ext uri="{FF2B5EF4-FFF2-40B4-BE49-F238E27FC236}">
                <a16:creationId xmlns:a16="http://schemas.microsoft.com/office/drawing/2014/main" id="{5D0691C5-8CDD-98DB-0B8C-63F46FCE0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69133" y="4475838"/>
            <a:ext cx="361896" cy="361896"/>
          </a:xfrm>
          <a:prstGeom prst="rect">
            <a:avLst/>
          </a:prstGeom>
        </p:spPr>
      </p:pic>
      <p:pic>
        <p:nvPicPr>
          <p:cNvPr id="51" name="Рисунок 50" descr="Линия со стрелкой: небольшой изгиб">
            <a:extLst>
              <a:ext uri="{FF2B5EF4-FFF2-40B4-BE49-F238E27FC236}">
                <a16:creationId xmlns:a16="http://schemas.microsoft.com/office/drawing/2014/main" id="{AC55C539-6EC7-9594-1BB6-6EC19F473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47837" y="4240021"/>
            <a:ext cx="361896" cy="361896"/>
          </a:xfrm>
          <a:prstGeom prst="rect">
            <a:avLst/>
          </a:prstGeom>
        </p:spPr>
      </p:pic>
      <p:sp>
        <p:nvSpPr>
          <p:cNvPr id="149" name="TextBox 148">
            <a:extLst>
              <a:ext uri="{FF2B5EF4-FFF2-40B4-BE49-F238E27FC236}">
                <a16:creationId xmlns:a16="http://schemas.microsoft.com/office/drawing/2014/main" id="{2C7A4147-9D0B-191F-7A26-164B33893087}"/>
              </a:ext>
            </a:extLst>
          </p:cNvPr>
          <p:cNvSpPr txBox="1"/>
          <p:nvPr/>
        </p:nvSpPr>
        <p:spPr>
          <a:xfrm>
            <a:off x="3632520" y="3962802"/>
            <a:ext cx="2545468" cy="562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261">
              <a:lnSpc>
                <a:spcPct val="115000"/>
              </a:lnSpc>
              <a:buSzPts val="1400"/>
            </a:pPr>
            <a:r>
              <a:rPr lang="ru-RU" dirty="0">
                <a:latin typeface="Bahnschrift Light" panose="020B0502040204020203" pitchFamily="34" charset="0"/>
                <a:sym typeface="Nunito Sans"/>
              </a:rPr>
              <a:t>83,8 млн. </a:t>
            </a:r>
            <a:r>
              <a:rPr lang="ru-RU" dirty="0" smtClean="0">
                <a:latin typeface="Bahnschrift Light" panose="020B0502040204020203" pitchFamily="34" charset="0"/>
                <a:sym typeface="Nunito Sans"/>
              </a:rPr>
              <a:t>человек</a:t>
            </a:r>
          </a:p>
          <a:p>
            <a:pPr marL="48261">
              <a:lnSpc>
                <a:spcPct val="115000"/>
              </a:lnSpc>
              <a:buSzPts val="1400"/>
            </a:pPr>
            <a:r>
              <a:rPr lang="ru-RU" dirty="0" smtClean="0">
                <a:latin typeface="Bahnschrift Light" panose="020B0502040204020203" pitchFamily="34" charset="0"/>
                <a:sym typeface="Nunito Sans"/>
              </a:rPr>
              <a:t>СОУ </a:t>
            </a:r>
            <a:r>
              <a:rPr lang="ru-RU" dirty="0">
                <a:latin typeface="Bahnschrift Light" panose="020B0502040204020203" pitchFamily="34" charset="0"/>
                <a:sym typeface="Nunito Sans"/>
              </a:rPr>
              <a:t>(5655 рублей)</a:t>
            </a:r>
          </a:p>
        </p:txBody>
      </p:sp>
      <p:sp>
        <p:nvSpPr>
          <p:cNvPr id="150" name="Google Shape;9222;p66"/>
          <p:cNvSpPr txBox="1"/>
          <p:nvPr/>
        </p:nvSpPr>
        <p:spPr>
          <a:xfrm>
            <a:off x="3025091" y="3108662"/>
            <a:ext cx="2978422" cy="96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8261" algn="ctr">
              <a:lnSpc>
                <a:spcPct val="115000"/>
              </a:lnSpc>
              <a:buSzPts val="1400"/>
            </a:pPr>
            <a:r>
              <a:rPr lang="ru-RU" dirty="0">
                <a:latin typeface="Bahnschrift Light" panose="020B0502040204020203" pitchFamily="34" charset="0"/>
                <a:sym typeface="Nunito Sans"/>
              </a:rPr>
              <a:t>Сумма общего доступного объема рынка </a:t>
            </a:r>
            <a:r>
              <a:rPr lang="ru-RU" dirty="0" smtClean="0">
                <a:latin typeface="Bahnschrift Light" panose="020B0502040204020203" pitchFamily="34" charset="0"/>
                <a:sym typeface="Nunito Sans"/>
              </a:rPr>
              <a:t>РФ </a:t>
            </a:r>
            <a:r>
              <a:rPr lang="ru-RU" dirty="0">
                <a:latin typeface="Bahnschrift Light" panose="020B0502040204020203" pitchFamily="34" charset="0"/>
                <a:sym typeface="Nunito Sans"/>
              </a:rPr>
              <a:t>в 2022 году</a:t>
            </a:r>
            <a:r>
              <a:rPr lang="ru-RU" dirty="0" smtClean="0">
                <a:latin typeface="Bahnschrift Light" panose="020B0502040204020203" pitchFamily="34" charset="0"/>
                <a:sym typeface="Nunito Sans"/>
              </a:rPr>
              <a:t>, </a:t>
            </a:r>
            <a:r>
              <a:rPr lang="ru-RU" b="1" dirty="0">
                <a:latin typeface="Bahnschrift Light" panose="020B0502040204020203" pitchFamily="34" charset="0"/>
                <a:sym typeface="Nunito Sans"/>
              </a:rPr>
              <a:t>473,9</a:t>
            </a:r>
            <a:r>
              <a:rPr lang="ru-RU" dirty="0">
                <a:latin typeface="Bahnschrift Light" panose="020B0502040204020203" pitchFamily="34" charset="0"/>
                <a:sym typeface="Nunito Sans"/>
              </a:rPr>
              <a:t> млрд. руб.</a:t>
            </a:r>
            <a:endParaRPr sz="1000" dirty="0">
              <a:solidFill>
                <a:schemeClr val="dk1"/>
              </a:solidFill>
              <a:latin typeface="+mn-lt"/>
              <a:ea typeface="Nunito Sans"/>
              <a:cs typeface="Nunito Sans"/>
              <a:sym typeface="Nunito Sans"/>
            </a:endParaRPr>
          </a:p>
        </p:txBody>
      </p:sp>
      <p:pic>
        <p:nvPicPr>
          <p:cNvPr id="151" name="Рисунок 150" descr="Линия со стрелкой: небольшой изгиб">
            <a:extLst>
              <a:ext uri="{FF2B5EF4-FFF2-40B4-BE49-F238E27FC236}">
                <a16:creationId xmlns:a16="http://schemas.microsoft.com/office/drawing/2014/main" id="{AC55C539-6EC7-9594-1BB6-6EC19F473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50866" y="3981032"/>
            <a:ext cx="361896" cy="361896"/>
          </a:xfrm>
          <a:prstGeom prst="rect">
            <a:avLst/>
          </a:prstGeom>
        </p:spPr>
      </p:pic>
      <p:sp>
        <p:nvSpPr>
          <p:cNvPr id="152" name="Google Shape;9231;p66"/>
          <p:cNvSpPr txBox="1"/>
          <p:nvPr/>
        </p:nvSpPr>
        <p:spPr>
          <a:xfrm>
            <a:off x="0" y="4728732"/>
            <a:ext cx="4483516" cy="729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-RU" dirty="0">
                <a:latin typeface="Bahnschrift Light" panose="020B0502040204020203" pitchFamily="34" charset="0"/>
              </a:rPr>
              <a:t>Источник: Образование в цифрах: НИУ ВШЭ, </a:t>
            </a:r>
            <a:r>
              <a:rPr lang="ru-RU" dirty="0" smtClean="0">
                <a:latin typeface="Bahnschrift Light" panose="020B0502040204020203" pitchFamily="34" charset="0"/>
              </a:rPr>
              <a:t>2022</a:t>
            </a:r>
            <a:endParaRPr lang="ru-RU" dirty="0">
              <a:solidFill>
                <a:schemeClr val="dk1"/>
              </a:solidFill>
              <a:latin typeface="Bahnschrift Light" panose="020B0502040204020203" pitchFamily="34" charset="0"/>
              <a:ea typeface="Nunito Sans"/>
              <a:cs typeface="Nunito Sans"/>
              <a:sym typeface="Nunito Sans"/>
            </a:endParaRPr>
          </a:p>
        </p:txBody>
      </p:sp>
    </p:spTree>
    <p:extLst>
      <p:ext uri="{BB962C8B-B14F-4D97-AF65-F5344CB8AC3E}">
        <p14:creationId xmlns:p14="http://schemas.microsoft.com/office/powerpoint/2010/main" val="211440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-3805" y="12619"/>
            <a:ext cx="9143358" cy="4443101"/>
            <a:chOff x="0" y="0"/>
            <a:chExt cx="20104100" cy="976933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20104100" cy="5067935"/>
            </a:xfrm>
            <a:custGeom>
              <a:avLst/>
              <a:gdLst/>
              <a:ahLst/>
              <a:cxnLst/>
              <a:rect l="l" t="t" r="r" b="b"/>
              <a:pathLst>
                <a:path w="20104100" h="5067935">
                  <a:moveTo>
                    <a:pt x="20104099" y="0"/>
                  </a:moveTo>
                  <a:lnTo>
                    <a:pt x="0" y="0"/>
                  </a:lnTo>
                  <a:lnTo>
                    <a:pt x="0" y="5067908"/>
                  </a:lnTo>
                  <a:lnTo>
                    <a:pt x="20104099" y="5067908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4D7BF9"/>
            </a:solidFill>
          </p:spPr>
          <p:txBody>
            <a:bodyPr wrap="square" lIns="0" tIns="0" rIns="0" bIns="0" rtlCol="0"/>
            <a:lstStyle/>
            <a:p>
              <a:endParaRPr sz="637"/>
            </a:p>
          </p:txBody>
        </p:sp>
        <p:sp>
          <p:nvSpPr>
            <p:cNvPr id="5" name="object 5"/>
            <p:cNvSpPr/>
            <p:nvPr/>
          </p:nvSpPr>
          <p:spPr>
            <a:xfrm>
              <a:off x="4700435" y="927905"/>
              <a:ext cx="10709910" cy="1459865"/>
            </a:xfrm>
            <a:custGeom>
              <a:avLst/>
              <a:gdLst/>
              <a:ahLst/>
              <a:cxnLst/>
              <a:rect l="l" t="t" r="r" b="b"/>
              <a:pathLst>
                <a:path w="10709910" h="1459864">
                  <a:moveTo>
                    <a:pt x="402805" y="1448993"/>
                  </a:moveTo>
                  <a:lnTo>
                    <a:pt x="226745" y="1241539"/>
                  </a:lnTo>
                  <a:lnTo>
                    <a:pt x="191757" y="1200302"/>
                  </a:lnTo>
                  <a:lnTo>
                    <a:pt x="212382" y="1176743"/>
                  </a:lnTo>
                  <a:lnTo>
                    <a:pt x="387426" y="976820"/>
                  </a:lnTo>
                  <a:lnTo>
                    <a:pt x="275844" y="976820"/>
                  </a:lnTo>
                  <a:lnTo>
                    <a:pt x="101434" y="1176743"/>
                  </a:lnTo>
                  <a:lnTo>
                    <a:pt x="98818" y="1176743"/>
                  </a:lnTo>
                  <a:lnTo>
                    <a:pt x="98818" y="976820"/>
                  </a:lnTo>
                  <a:lnTo>
                    <a:pt x="0" y="976820"/>
                  </a:lnTo>
                  <a:lnTo>
                    <a:pt x="0" y="1448993"/>
                  </a:lnTo>
                  <a:lnTo>
                    <a:pt x="98818" y="1448993"/>
                  </a:lnTo>
                  <a:lnTo>
                    <a:pt x="98818" y="1241539"/>
                  </a:lnTo>
                  <a:lnTo>
                    <a:pt x="101434" y="1241539"/>
                  </a:lnTo>
                  <a:lnTo>
                    <a:pt x="279450" y="1448993"/>
                  </a:lnTo>
                  <a:lnTo>
                    <a:pt x="402805" y="1448993"/>
                  </a:lnTo>
                  <a:close/>
                </a:path>
                <a:path w="10709910" h="1459864">
                  <a:moveTo>
                    <a:pt x="863854" y="1448993"/>
                  </a:moveTo>
                  <a:lnTo>
                    <a:pt x="824014" y="1334465"/>
                  </a:lnTo>
                  <a:lnTo>
                    <a:pt x="798283" y="1260513"/>
                  </a:lnTo>
                  <a:lnTo>
                    <a:pt x="731012" y="1067130"/>
                  </a:lnTo>
                  <a:lnTo>
                    <a:pt x="701548" y="982446"/>
                  </a:lnTo>
                  <a:lnTo>
                    <a:pt x="701548" y="1260513"/>
                  </a:lnTo>
                  <a:lnTo>
                    <a:pt x="578192" y="1260513"/>
                  </a:lnTo>
                  <a:lnTo>
                    <a:pt x="638733" y="1067130"/>
                  </a:lnTo>
                  <a:lnTo>
                    <a:pt x="641019" y="1067130"/>
                  </a:lnTo>
                  <a:lnTo>
                    <a:pt x="701548" y="1260513"/>
                  </a:lnTo>
                  <a:lnTo>
                    <a:pt x="701548" y="982446"/>
                  </a:lnTo>
                  <a:lnTo>
                    <a:pt x="699592" y="976820"/>
                  </a:lnTo>
                  <a:lnTo>
                    <a:pt x="583425" y="976820"/>
                  </a:lnTo>
                  <a:lnTo>
                    <a:pt x="419493" y="1448993"/>
                  </a:lnTo>
                  <a:lnTo>
                    <a:pt x="520928" y="1448993"/>
                  </a:lnTo>
                  <a:lnTo>
                    <a:pt x="556920" y="1334465"/>
                  </a:lnTo>
                  <a:lnTo>
                    <a:pt x="722820" y="1334465"/>
                  </a:lnTo>
                  <a:lnTo>
                    <a:pt x="758812" y="1448993"/>
                  </a:lnTo>
                  <a:lnTo>
                    <a:pt x="863854" y="1448993"/>
                  </a:lnTo>
                  <a:close/>
                </a:path>
                <a:path w="10709910" h="1459864">
                  <a:moveTo>
                    <a:pt x="1321625" y="1448993"/>
                  </a:moveTo>
                  <a:lnTo>
                    <a:pt x="1145565" y="1241539"/>
                  </a:lnTo>
                  <a:lnTo>
                    <a:pt x="1110576" y="1200302"/>
                  </a:lnTo>
                  <a:lnTo>
                    <a:pt x="1131201" y="1176743"/>
                  </a:lnTo>
                  <a:lnTo>
                    <a:pt x="1306245" y="976820"/>
                  </a:lnTo>
                  <a:lnTo>
                    <a:pt x="1194663" y="976820"/>
                  </a:lnTo>
                  <a:lnTo>
                    <a:pt x="1020267" y="1176743"/>
                  </a:lnTo>
                  <a:lnTo>
                    <a:pt x="1017638" y="1176743"/>
                  </a:lnTo>
                  <a:lnTo>
                    <a:pt x="1017638" y="976820"/>
                  </a:lnTo>
                  <a:lnTo>
                    <a:pt x="918819" y="976820"/>
                  </a:lnTo>
                  <a:lnTo>
                    <a:pt x="918819" y="1448993"/>
                  </a:lnTo>
                  <a:lnTo>
                    <a:pt x="1017638" y="1448993"/>
                  </a:lnTo>
                  <a:lnTo>
                    <a:pt x="1017638" y="1241539"/>
                  </a:lnTo>
                  <a:lnTo>
                    <a:pt x="1020267" y="1241539"/>
                  </a:lnTo>
                  <a:lnTo>
                    <a:pt x="1198270" y="1448993"/>
                  </a:lnTo>
                  <a:lnTo>
                    <a:pt x="1321625" y="1448993"/>
                  </a:lnTo>
                  <a:close/>
                </a:path>
                <a:path w="10709910" h="1459864">
                  <a:moveTo>
                    <a:pt x="1782343" y="976820"/>
                  </a:moveTo>
                  <a:lnTo>
                    <a:pt x="1687131" y="976820"/>
                  </a:lnTo>
                  <a:lnTo>
                    <a:pt x="1472806" y="1296504"/>
                  </a:lnTo>
                  <a:lnTo>
                    <a:pt x="1468869" y="1296504"/>
                  </a:lnTo>
                  <a:lnTo>
                    <a:pt x="1468869" y="976820"/>
                  </a:lnTo>
                  <a:lnTo>
                    <a:pt x="1370380" y="976820"/>
                  </a:lnTo>
                  <a:lnTo>
                    <a:pt x="1370380" y="1448993"/>
                  </a:lnTo>
                  <a:lnTo>
                    <a:pt x="1465605" y="1448993"/>
                  </a:lnTo>
                  <a:lnTo>
                    <a:pt x="1567929" y="1296504"/>
                  </a:lnTo>
                  <a:lnTo>
                    <a:pt x="1679930" y="1129626"/>
                  </a:lnTo>
                  <a:lnTo>
                    <a:pt x="1683854" y="1129626"/>
                  </a:lnTo>
                  <a:lnTo>
                    <a:pt x="1683854" y="1448993"/>
                  </a:lnTo>
                  <a:lnTo>
                    <a:pt x="1782343" y="1448993"/>
                  </a:lnTo>
                  <a:lnTo>
                    <a:pt x="1782343" y="1129626"/>
                  </a:lnTo>
                  <a:lnTo>
                    <a:pt x="1782343" y="976820"/>
                  </a:lnTo>
                  <a:close/>
                </a:path>
                <a:path w="10709910" h="1459864">
                  <a:moveTo>
                    <a:pt x="2180564" y="976820"/>
                  </a:moveTo>
                  <a:lnTo>
                    <a:pt x="1867750" y="976820"/>
                  </a:lnTo>
                  <a:lnTo>
                    <a:pt x="1867750" y="1448993"/>
                  </a:lnTo>
                  <a:lnTo>
                    <a:pt x="2180564" y="1448993"/>
                  </a:lnTo>
                  <a:lnTo>
                    <a:pt x="2180564" y="1367193"/>
                  </a:lnTo>
                  <a:lnTo>
                    <a:pt x="1966569" y="1367193"/>
                  </a:lnTo>
                  <a:lnTo>
                    <a:pt x="1966569" y="1248079"/>
                  </a:lnTo>
                  <a:lnTo>
                    <a:pt x="2168461" y="1248079"/>
                  </a:lnTo>
                  <a:lnTo>
                    <a:pt x="2168461" y="1172171"/>
                  </a:lnTo>
                  <a:lnTo>
                    <a:pt x="1966569" y="1172171"/>
                  </a:lnTo>
                  <a:lnTo>
                    <a:pt x="1966569" y="1058291"/>
                  </a:lnTo>
                  <a:lnTo>
                    <a:pt x="2180564" y="1058291"/>
                  </a:lnTo>
                  <a:lnTo>
                    <a:pt x="2180564" y="976820"/>
                  </a:lnTo>
                  <a:close/>
                </a:path>
                <a:path w="10709910" h="1459864">
                  <a:moveTo>
                    <a:pt x="2704769" y="976820"/>
                  </a:moveTo>
                  <a:lnTo>
                    <a:pt x="2391943" y="976820"/>
                  </a:lnTo>
                  <a:lnTo>
                    <a:pt x="2391943" y="1448993"/>
                  </a:lnTo>
                  <a:lnTo>
                    <a:pt x="2704769" y="1448993"/>
                  </a:lnTo>
                  <a:lnTo>
                    <a:pt x="2704769" y="1367193"/>
                  </a:lnTo>
                  <a:lnTo>
                    <a:pt x="2490762" y="1367193"/>
                  </a:lnTo>
                  <a:lnTo>
                    <a:pt x="2490762" y="1248079"/>
                  </a:lnTo>
                  <a:lnTo>
                    <a:pt x="2692654" y="1248079"/>
                  </a:lnTo>
                  <a:lnTo>
                    <a:pt x="2692654" y="1172171"/>
                  </a:lnTo>
                  <a:lnTo>
                    <a:pt x="2490762" y="1172171"/>
                  </a:lnTo>
                  <a:lnTo>
                    <a:pt x="2490762" y="1058291"/>
                  </a:lnTo>
                  <a:lnTo>
                    <a:pt x="2704769" y="1058291"/>
                  </a:lnTo>
                  <a:lnTo>
                    <a:pt x="2704769" y="976820"/>
                  </a:lnTo>
                  <a:close/>
                </a:path>
                <a:path w="10709910" h="1459864">
                  <a:moveTo>
                    <a:pt x="3199193" y="1294549"/>
                  </a:moveTo>
                  <a:lnTo>
                    <a:pt x="3102000" y="1294549"/>
                  </a:lnTo>
                  <a:lnTo>
                    <a:pt x="3086849" y="1328432"/>
                  </a:lnTo>
                  <a:lnTo>
                    <a:pt x="3062782" y="1353858"/>
                  </a:lnTo>
                  <a:lnTo>
                    <a:pt x="3030905" y="1369822"/>
                  </a:lnTo>
                  <a:lnTo>
                    <a:pt x="2992386" y="1375371"/>
                  </a:lnTo>
                  <a:lnTo>
                    <a:pt x="2950565" y="1368094"/>
                  </a:lnTo>
                  <a:lnTo>
                    <a:pt x="2916428" y="1347038"/>
                  </a:lnTo>
                  <a:lnTo>
                    <a:pt x="2890888" y="1313307"/>
                  </a:lnTo>
                  <a:lnTo>
                    <a:pt x="2874899" y="1268056"/>
                  </a:lnTo>
                  <a:lnTo>
                    <a:pt x="2869349" y="1212418"/>
                  </a:lnTo>
                  <a:lnTo>
                    <a:pt x="2874949" y="1157376"/>
                  </a:lnTo>
                  <a:lnTo>
                    <a:pt x="2891066" y="1112431"/>
                  </a:lnTo>
                  <a:lnTo>
                    <a:pt x="2916644" y="1078814"/>
                  </a:lnTo>
                  <a:lnTo>
                    <a:pt x="2950654" y="1057732"/>
                  </a:lnTo>
                  <a:lnTo>
                    <a:pt x="2992056" y="1050442"/>
                  </a:lnTo>
                  <a:lnTo>
                    <a:pt x="3030359" y="1056525"/>
                  </a:lnTo>
                  <a:lnTo>
                    <a:pt x="3062579" y="1073797"/>
                  </a:lnTo>
                  <a:lnTo>
                    <a:pt x="3086938" y="1100823"/>
                  </a:lnTo>
                  <a:lnTo>
                    <a:pt x="3101683" y="1136167"/>
                  </a:lnTo>
                  <a:lnTo>
                    <a:pt x="3198863" y="1136167"/>
                  </a:lnTo>
                  <a:lnTo>
                    <a:pt x="3186861" y="1088707"/>
                  </a:lnTo>
                  <a:lnTo>
                    <a:pt x="3165779" y="1050442"/>
                  </a:lnTo>
                  <a:lnTo>
                    <a:pt x="3132023" y="1013587"/>
                  </a:lnTo>
                  <a:lnTo>
                    <a:pt x="3091777" y="988060"/>
                  </a:lnTo>
                  <a:lnTo>
                    <a:pt x="3044685" y="971956"/>
                  </a:lnTo>
                  <a:lnTo>
                    <a:pt x="2992056" y="966343"/>
                  </a:lnTo>
                  <a:lnTo>
                    <a:pt x="2943187" y="970699"/>
                  </a:lnTo>
                  <a:lnTo>
                    <a:pt x="2899435" y="983449"/>
                  </a:lnTo>
                  <a:lnTo>
                    <a:pt x="2861246" y="1004189"/>
                  </a:lnTo>
                  <a:lnTo>
                    <a:pt x="2829026" y="1032484"/>
                  </a:lnTo>
                  <a:lnTo>
                    <a:pt x="2803220" y="1067917"/>
                  </a:lnTo>
                  <a:lnTo>
                    <a:pt x="2784259" y="1110056"/>
                  </a:lnTo>
                  <a:lnTo>
                    <a:pt x="2772562" y="1158468"/>
                  </a:lnTo>
                  <a:lnTo>
                    <a:pt x="2768574" y="1212735"/>
                  </a:lnTo>
                  <a:lnTo>
                    <a:pt x="2772537" y="1267117"/>
                  </a:lnTo>
                  <a:lnTo>
                    <a:pt x="2784170" y="1315618"/>
                  </a:lnTo>
                  <a:lnTo>
                    <a:pt x="2803042" y="1357820"/>
                  </a:lnTo>
                  <a:lnTo>
                    <a:pt x="2828785" y="1393278"/>
                  </a:lnTo>
                  <a:lnTo>
                    <a:pt x="2860954" y="1421599"/>
                  </a:lnTo>
                  <a:lnTo>
                    <a:pt x="2899156" y="1442351"/>
                  </a:lnTo>
                  <a:lnTo>
                    <a:pt x="2942996" y="1455115"/>
                  </a:lnTo>
                  <a:lnTo>
                    <a:pt x="2992056" y="1459458"/>
                  </a:lnTo>
                  <a:lnTo>
                    <a:pt x="3045307" y="1454238"/>
                  </a:lnTo>
                  <a:lnTo>
                    <a:pt x="3092221" y="1439100"/>
                  </a:lnTo>
                  <a:lnTo>
                    <a:pt x="3131947" y="1414792"/>
                  </a:lnTo>
                  <a:lnTo>
                    <a:pt x="3163595" y="1382090"/>
                  </a:lnTo>
                  <a:lnTo>
                    <a:pt x="3186303" y="1341755"/>
                  </a:lnTo>
                  <a:lnTo>
                    <a:pt x="3199193" y="1294549"/>
                  </a:lnTo>
                  <a:close/>
                </a:path>
                <a:path w="10709910" h="1459864">
                  <a:moveTo>
                    <a:pt x="3595776" y="976820"/>
                  </a:moveTo>
                  <a:lnTo>
                    <a:pt x="3223730" y="976820"/>
                  </a:lnTo>
                  <a:lnTo>
                    <a:pt x="3223730" y="1058291"/>
                  </a:lnTo>
                  <a:lnTo>
                    <a:pt x="3360178" y="1058291"/>
                  </a:lnTo>
                  <a:lnTo>
                    <a:pt x="3360178" y="1448993"/>
                  </a:lnTo>
                  <a:lnTo>
                    <a:pt x="3458997" y="1448993"/>
                  </a:lnTo>
                  <a:lnTo>
                    <a:pt x="3458997" y="1058291"/>
                  </a:lnTo>
                  <a:lnTo>
                    <a:pt x="3595776" y="1058291"/>
                  </a:lnTo>
                  <a:lnTo>
                    <a:pt x="3595776" y="976820"/>
                  </a:lnTo>
                  <a:close/>
                </a:path>
                <a:path w="10709910" h="1459864">
                  <a:moveTo>
                    <a:pt x="4014686" y="360019"/>
                  </a:moveTo>
                  <a:lnTo>
                    <a:pt x="3849509" y="187985"/>
                  </a:lnTo>
                  <a:lnTo>
                    <a:pt x="3837254" y="175221"/>
                  </a:lnTo>
                  <a:lnTo>
                    <a:pt x="3843083" y="169087"/>
                  </a:lnTo>
                  <a:lnTo>
                    <a:pt x="3998252" y="5892"/>
                  </a:lnTo>
                  <a:lnTo>
                    <a:pt x="3942778" y="5892"/>
                  </a:lnTo>
                  <a:lnTo>
                    <a:pt x="3790632" y="169087"/>
                  </a:lnTo>
                  <a:lnTo>
                    <a:pt x="3788664" y="169087"/>
                  </a:lnTo>
                  <a:lnTo>
                    <a:pt x="3788664" y="5892"/>
                  </a:lnTo>
                  <a:lnTo>
                    <a:pt x="3744493" y="5892"/>
                  </a:lnTo>
                  <a:lnTo>
                    <a:pt x="3744493" y="360019"/>
                  </a:lnTo>
                  <a:lnTo>
                    <a:pt x="3788664" y="360019"/>
                  </a:lnTo>
                  <a:lnTo>
                    <a:pt x="3788664" y="187985"/>
                  </a:lnTo>
                  <a:lnTo>
                    <a:pt x="3790632" y="187985"/>
                  </a:lnTo>
                  <a:lnTo>
                    <a:pt x="3954068" y="360019"/>
                  </a:lnTo>
                  <a:lnTo>
                    <a:pt x="4014686" y="360019"/>
                  </a:lnTo>
                  <a:close/>
                </a:path>
                <a:path w="10709910" h="1459864">
                  <a:moveTo>
                    <a:pt x="4015917" y="1291932"/>
                  </a:moveTo>
                  <a:lnTo>
                    <a:pt x="4010342" y="1247825"/>
                  </a:lnTo>
                  <a:lnTo>
                    <a:pt x="3994327" y="1209700"/>
                  </a:lnTo>
                  <a:lnTo>
                    <a:pt x="3968966" y="1178471"/>
                  </a:lnTo>
                  <a:lnTo>
                    <a:pt x="3935298" y="1155026"/>
                  </a:lnTo>
                  <a:lnTo>
                    <a:pt x="3914813" y="1147660"/>
                  </a:lnTo>
                  <a:lnTo>
                    <a:pt x="3914813" y="1291932"/>
                  </a:lnTo>
                  <a:lnTo>
                    <a:pt x="3908869" y="1325549"/>
                  </a:lnTo>
                  <a:lnTo>
                    <a:pt x="3891572" y="1350048"/>
                  </a:lnTo>
                  <a:lnTo>
                    <a:pt x="3863733" y="1365046"/>
                  </a:lnTo>
                  <a:lnTo>
                    <a:pt x="3826129" y="1370126"/>
                  </a:lnTo>
                  <a:lnTo>
                    <a:pt x="3755783" y="1370126"/>
                  </a:lnTo>
                  <a:lnTo>
                    <a:pt x="3755783" y="1213065"/>
                  </a:lnTo>
                  <a:lnTo>
                    <a:pt x="3825798" y="1213065"/>
                  </a:lnTo>
                  <a:lnTo>
                    <a:pt x="3863454" y="1218209"/>
                  </a:lnTo>
                  <a:lnTo>
                    <a:pt x="3891407" y="1233360"/>
                  </a:lnTo>
                  <a:lnTo>
                    <a:pt x="3908818" y="1258074"/>
                  </a:lnTo>
                  <a:lnTo>
                    <a:pt x="3914813" y="1291932"/>
                  </a:lnTo>
                  <a:lnTo>
                    <a:pt x="3914813" y="1147660"/>
                  </a:lnTo>
                  <a:lnTo>
                    <a:pt x="3894417" y="1140307"/>
                  </a:lnTo>
                  <a:lnTo>
                    <a:pt x="3847401" y="1135189"/>
                  </a:lnTo>
                  <a:lnTo>
                    <a:pt x="3755783" y="1135189"/>
                  </a:lnTo>
                  <a:lnTo>
                    <a:pt x="3755783" y="976820"/>
                  </a:lnTo>
                  <a:lnTo>
                    <a:pt x="3656965" y="976820"/>
                  </a:lnTo>
                  <a:lnTo>
                    <a:pt x="3656965" y="1448993"/>
                  </a:lnTo>
                  <a:lnTo>
                    <a:pt x="3852303" y="1448993"/>
                  </a:lnTo>
                  <a:lnTo>
                    <a:pt x="3898176" y="1443901"/>
                  </a:lnTo>
                  <a:lnTo>
                    <a:pt x="3937914" y="1429207"/>
                  </a:lnTo>
                  <a:lnTo>
                    <a:pt x="3970553" y="1405801"/>
                  </a:lnTo>
                  <a:lnTo>
                    <a:pt x="3995089" y="1374533"/>
                  </a:lnTo>
                  <a:lnTo>
                    <a:pt x="3996867" y="1370126"/>
                  </a:lnTo>
                  <a:lnTo>
                    <a:pt x="4010545" y="1336281"/>
                  </a:lnTo>
                  <a:lnTo>
                    <a:pt x="4015917" y="1291932"/>
                  </a:lnTo>
                  <a:close/>
                </a:path>
                <a:path w="10709910" h="1459864">
                  <a:moveTo>
                    <a:pt x="4355071" y="183083"/>
                  </a:moveTo>
                  <a:lnTo>
                    <a:pt x="4349953" y="130492"/>
                  </a:lnTo>
                  <a:lnTo>
                    <a:pt x="4335069" y="85661"/>
                  </a:lnTo>
                  <a:lnTo>
                    <a:pt x="4311116" y="49390"/>
                  </a:lnTo>
                  <a:lnTo>
                    <a:pt x="4309669" y="48196"/>
                  </a:lnTo>
                  <a:lnTo>
                    <a:pt x="4309669" y="183083"/>
                  </a:lnTo>
                  <a:lnTo>
                    <a:pt x="4304373" y="231305"/>
                  </a:lnTo>
                  <a:lnTo>
                    <a:pt x="4289056" y="270725"/>
                  </a:lnTo>
                  <a:lnTo>
                    <a:pt x="4264622" y="300240"/>
                  </a:lnTo>
                  <a:lnTo>
                    <a:pt x="4231932" y="318757"/>
                  </a:lnTo>
                  <a:lnTo>
                    <a:pt x="4191876" y="325170"/>
                  </a:lnTo>
                  <a:lnTo>
                    <a:pt x="4151820" y="318757"/>
                  </a:lnTo>
                  <a:lnTo>
                    <a:pt x="4119130" y="300240"/>
                  </a:lnTo>
                  <a:lnTo>
                    <a:pt x="4094696" y="270725"/>
                  </a:lnTo>
                  <a:lnTo>
                    <a:pt x="4079379" y="231305"/>
                  </a:lnTo>
                  <a:lnTo>
                    <a:pt x="4074083" y="183083"/>
                  </a:lnTo>
                  <a:lnTo>
                    <a:pt x="4079379" y="134721"/>
                  </a:lnTo>
                  <a:lnTo>
                    <a:pt x="4094696" y="95237"/>
                  </a:lnTo>
                  <a:lnTo>
                    <a:pt x="4119130" y="65684"/>
                  </a:lnTo>
                  <a:lnTo>
                    <a:pt x="4151820" y="47155"/>
                  </a:lnTo>
                  <a:lnTo>
                    <a:pt x="4191876" y="40741"/>
                  </a:lnTo>
                  <a:lnTo>
                    <a:pt x="4231932" y="47155"/>
                  </a:lnTo>
                  <a:lnTo>
                    <a:pt x="4264622" y="65684"/>
                  </a:lnTo>
                  <a:lnTo>
                    <a:pt x="4289056" y="95237"/>
                  </a:lnTo>
                  <a:lnTo>
                    <a:pt x="4304373" y="134721"/>
                  </a:lnTo>
                  <a:lnTo>
                    <a:pt x="4309669" y="183083"/>
                  </a:lnTo>
                  <a:lnTo>
                    <a:pt x="4309669" y="48196"/>
                  </a:lnTo>
                  <a:lnTo>
                    <a:pt x="4300728" y="40741"/>
                  </a:lnTo>
                  <a:lnTo>
                    <a:pt x="4278795" y="22491"/>
                  </a:lnTo>
                  <a:lnTo>
                    <a:pt x="4238815" y="5753"/>
                  </a:lnTo>
                  <a:lnTo>
                    <a:pt x="4191876" y="0"/>
                  </a:lnTo>
                  <a:lnTo>
                    <a:pt x="4144937" y="5753"/>
                  </a:lnTo>
                  <a:lnTo>
                    <a:pt x="4104957" y="22491"/>
                  </a:lnTo>
                  <a:lnTo>
                    <a:pt x="4072636" y="49390"/>
                  </a:lnTo>
                  <a:lnTo>
                    <a:pt x="4048683" y="85661"/>
                  </a:lnTo>
                  <a:lnTo>
                    <a:pt x="4033799" y="130492"/>
                  </a:lnTo>
                  <a:lnTo>
                    <a:pt x="4028681" y="183083"/>
                  </a:lnTo>
                  <a:lnTo>
                    <a:pt x="4033799" y="235648"/>
                  </a:lnTo>
                  <a:lnTo>
                    <a:pt x="4048683" y="280428"/>
                  </a:lnTo>
                  <a:lnTo>
                    <a:pt x="4072636" y="316636"/>
                  </a:lnTo>
                  <a:lnTo>
                    <a:pt x="4104957" y="343484"/>
                  </a:lnTo>
                  <a:lnTo>
                    <a:pt x="4144937" y="360172"/>
                  </a:lnTo>
                  <a:lnTo>
                    <a:pt x="4191876" y="365912"/>
                  </a:lnTo>
                  <a:lnTo>
                    <a:pt x="4238815" y="360172"/>
                  </a:lnTo>
                  <a:lnTo>
                    <a:pt x="4278795" y="343484"/>
                  </a:lnTo>
                  <a:lnTo>
                    <a:pt x="4311116" y="316636"/>
                  </a:lnTo>
                  <a:lnTo>
                    <a:pt x="4335069" y="280428"/>
                  </a:lnTo>
                  <a:lnTo>
                    <a:pt x="4349953" y="235648"/>
                  </a:lnTo>
                  <a:lnTo>
                    <a:pt x="4355071" y="183083"/>
                  </a:lnTo>
                  <a:close/>
                </a:path>
                <a:path w="10709910" h="1459864">
                  <a:moveTo>
                    <a:pt x="4568914" y="1138466"/>
                  </a:moveTo>
                  <a:lnTo>
                    <a:pt x="4563516" y="1092746"/>
                  </a:lnTo>
                  <a:lnTo>
                    <a:pt x="4548670" y="1055027"/>
                  </a:lnTo>
                  <a:lnTo>
                    <a:pt x="4548022" y="1053363"/>
                  </a:lnTo>
                  <a:lnTo>
                    <a:pt x="4523422" y="1021194"/>
                  </a:lnTo>
                  <a:lnTo>
                    <a:pt x="4490771" y="997127"/>
                  </a:lnTo>
                  <a:lnTo>
                    <a:pt x="4468457" y="988656"/>
                  </a:lnTo>
                  <a:lnTo>
                    <a:pt x="4468457" y="1138796"/>
                  </a:lnTo>
                  <a:lnTo>
                    <a:pt x="4462411" y="1174711"/>
                  </a:lnTo>
                  <a:lnTo>
                    <a:pt x="4444860" y="1201089"/>
                  </a:lnTo>
                  <a:lnTo>
                    <a:pt x="4416691" y="1217333"/>
                  </a:lnTo>
                  <a:lnTo>
                    <a:pt x="4378795" y="1222883"/>
                  </a:lnTo>
                  <a:lnTo>
                    <a:pt x="4312043" y="1222883"/>
                  </a:lnTo>
                  <a:lnTo>
                    <a:pt x="4312043" y="1055027"/>
                  </a:lnTo>
                  <a:lnTo>
                    <a:pt x="4379125" y="1055027"/>
                  </a:lnTo>
                  <a:lnTo>
                    <a:pt x="4416958" y="1060564"/>
                  </a:lnTo>
                  <a:lnTo>
                    <a:pt x="4445012" y="1076782"/>
                  </a:lnTo>
                  <a:lnTo>
                    <a:pt x="4462462" y="1103058"/>
                  </a:lnTo>
                  <a:lnTo>
                    <a:pt x="4468457" y="1138796"/>
                  </a:lnTo>
                  <a:lnTo>
                    <a:pt x="4468457" y="988656"/>
                  </a:lnTo>
                  <a:lnTo>
                    <a:pt x="4451058" y="982040"/>
                  </a:lnTo>
                  <a:lnTo>
                    <a:pt x="4405300" y="976820"/>
                  </a:lnTo>
                  <a:lnTo>
                    <a:pt x="4213225" y="976820"/>
                  </a:lnTo>
                  <a:lnTo>
                    <a:pt x="4213225" y="1448993"/>
                  </a:lnTo>
                  <a:lnTo>
                    <a:pt x="4312043" y="1448993"/>
                  </a:lnTo>
                  <a:lnTo>
                    <a:pt x="4312043" y="1300111"/>
                  </a:lnTo>
                  <a:lnTo>
                    <a:pt x="4400397" y="1300111"/>
                  </a:lnTo>
                  <a:lnTo>
                    <a:pt x="4447413" y="1294866"/>
                  </a:lnTo>
                  <a:lnTo>
                    <a:pt x="4488294" y="1279728"/>
                  </a:lnTo>
                  <a:lnTo>
                    <a:pt x="4521949" y="1255610"/>
                  </a:lnTo>
                  <a:lnTo>
                    <a:pt x="4547324" y="1223416"/>
                  </a:lnTo>
                  <a:lnTo>
                    <a:pt x="4547540" y="1222883"/>
                  </a:lnTo>
                  <a:lnTo>
                    <a:pt x="4563338" y="1184071"/>
                  </a:lnTo>
                  <a:lnTo>
                    <a:pt x="4568914" y="1138466"/>
                  </a:lnTo>
                  <a:close/>
                </a:path>
                <a:path w="10709910" h="1459864">
                  <a:moveTo>
                    <a:pt x="4697666" y="5892"/>
                  </a:moveTo>
                  <a:lnTo>
                    <a:pt x="4653496" y="5892"/>
                  </a:lnTo>
                  <a:lnTo>
                    <a:pt x="4653496" y="159029"/>
                  </a:lnTo>
                  <a:lnTo>
                    <a:pt x="4459135" y="159029"/>
                  </a:lnTo>
                  <a:lnTo>
                    <a:pt x="4459135" y="5892"/>
                  </a:lnTo>
                  <a:lnTo>
                    <a:pt x="4414952" y="5892"/>
                  </a:lnTo>
                  <a:lnTo>
                    <a:pt x="4414952" y="360019"/>
                  </a:lnTo>
                  <a:lnTo>
                    <a:pt x="4459135" y="360019"/>
                  </a:lnTo>
                  <a:lnTo>
                    <a:pt x="4459135" y="198780"/>
                  </a:lnTo>
                  <a:lnTo>
                    <a:pt x="4653496" y="198780"/>
                  </a:lnTo>
                  <a:lnTo>
                    <a:pt x="4653496" y="360019"/>
                  </a:lnTo>
                  <a:lnTo>
                    <a:pt x="4697666" y="360019"/>
                  </a:lnTo>
                  <a:lnTo>
                    <a:pt x="4697666" y="198780"/>
                  </a:lnTo>
                  <a:lnTo>
                    <a:pt x="4697666" y="159029"/>
                  </a:lnTo>
                  <a:lnTo>
                    <a:pt x="4697666" y="5892"/>
                  </a:lnTo>
                  <a:close/>
                </a:path>
                <a:path w="10709910" h="1459864">
                  <a:moveTo>
                    <a:pt x="4950117" y="976820"/>
                  </a:moveTo>
                  <a:lnTo>
                    <a:pt x="4637303" y="976820"/>
                  </a:lnTo>
                  <a:lnTo>
                    <a:pt x="4637303" y="1448993"/>
                  </a:lnTo>
                  <a:lnTo>
                    <a:pt x="4950117" y="1448993"/>
                  </a:lnTo>
                  <a:lnTo>
                    <a:pt x="4950117" y="1367193"/>
                  </a:lnTo>
                  <a:lnTo>
                    <a:pt x="4736122" y="1367193"/>
                  </a:lnTo>
                  <a:lnTo>
                    <a:pt x="4736122" y="1248079"/>
                  </a:lnTo>
                  <a:lnTo>
                    <a:pt x="4938014" y="1248079"/>
                  </a:lnTo>
                  <a:lnTo>
                    <a:pt x="4938014" y="1172171"/>
                  </a:lnTo>
                  <a:lnTo>
                    <a:pt x="4736122" y="1172171"/>
                  </a:lnTo>
                  <a:lnTo>
                    <a:pt x="4736122" y="1058291"/>
                  </a:lnTo>
                  <a:lnTo>
                    <a:pt x="4950117" y="1058291"/>
                  </a:lnTo>
                  <a:lnTo>
                    <a:pt x="4950117" y="976820"/>
                  </a:lnTo>
                  <a:close/>
                </a:path>
                <a:path w="10709910" h="1459864">
                  <a:moveTo>
                    <a:pt x="5041493" y="360019"/>
                  </a:moveTo>
                  <a:lnTo>
                    <a:pt x="4876304" y="187985"/>
                  </a:lnTo>
                  <a:lnTo>
                    <a:pt x="4864062" y="175221"/>
                  </a:lnTo>
                  <a:lnTo>
                    <a:pt x="4869891" y="169087"/>
                  </a:lnTo>
                  <a:lnTo>
                    <a:pt x="5025047" y="5892"/>
                  </a:lnTo>
                  <a:lnTo>
                    <a:pt x="4969586" y="5892"/>
                  </a:lnTo>
                  <a:lnTo>
                    <a:pt x="4817427" y="169087"/>
                  </a:lnTo>
                  <a:lnTo>
                    <a:pt x="4815471" y="169087"/>
                  </a:lnTo>
                  <a:lnTo>
                    <a:pt x="4815471" y="5892"/>
                  </a:lnTo>
                  <a:lnTo>
                    <a:pt x="4771288" y="5892"/>
                  </a:lnTo>
                  <a:lnTo>
                    <a:pt x="4771288" y="360019"/>
                  </a:lnTo>
                  <a:lnTo>
                    <a:pt x="4815471" y="360019"/>
                  </a:lnTo>
                  <a:lnTo>
                    <a:pt x="4815471" y="187985"/>
                  </a:lnTo>
                  <a:lnTo>
                    <a:pt x="4817427" y="187985"/>
                  </a:lnTo>
                  <a:lnTo>
                    <a:pt x="4980876" y="360019"/>
                  </a:lnTo>
                  <a:lnTo>
                    <a:pt x="5041493" y="360019"/>
                  </a:lnTo>
                  <a:close/>
                </a:path>
                <a:path w="10709910" h="1459864">
                  <a:moveTo>
                    <a:pt x="5328132" y="5892"/>
                  </a:moveTo>
                  <a:lnTo>
                    <a:pt x="5282235" y="5892"/>
                  </a:lnTo>
                  <a:lnTo>
                    <a:pt x="5189474" y="235343"/>
                  </a:lnTo>
                  <a:lnTo>
                    <a:pt x="5185549" y="235343"/>
                  </a:lnTo>
                  <a:lnTo>
                    <a:pt x="5090566" y="5892"/>
                  </a:lnTo>
                  <a:lnTo>
                    <a:pt x="5043449" y="5892"/>
                  </a:lnTo>
                  <a:lnTo>
                    <a:pt x="5164442" y="284429"/>
                  </a:lnTo>
                  <a:lnTo>
                    <a:pt x="5153215" y="301193"/>
                  </a:lnTo>
                  <a:lnTo>
                    <a:pt x="5140172" y="312712"/>
                  </a:lnTo>
                  <a:lnTo>
                    <a:pt x="5124793" y="319354"/>
                  </a:lnTo>
                  <a:lnTo>
                    <a:pt x="5106530" y="321487"/>
                  </a:lnTo>
                  <a:lnTo>
                    <a:pt x="5098923" y="321487"/>
                  </a:lnTo>
                  <a:lnTo>
                    <a:pt x="5091798" y="320751"/>
                  </a:lnTo>
                  <a:lnTo>
                    <a:pt x="5086896" y="319532"/>
                  </a:lnTo>
                  <a:lnTo>
                    <a:pt x="5086896" y="359283"/>
                  </a:lnTo>
                  <a:lnTo>
                    <a:pt x="5090820" y="361251"/>
                  </a:lnTo>
                  <a:lnTo>
                    <a:pt x="5098427" y="362470"/>
                  </a:lnTo>
                  <a:lnTo>
                    <a:pt x="5106530" y="362470"/>
                  </a:lnTo>
                  <a:lnTo>
                    <a:pt x="5141417" y="357301"/>
                  </a:lnTo>
                  <a:lnTo>
                    <a:pt x="5169992" y="340017"/>
                  </a:lnTo>
                  <a:lnTo>
                    <a:pt x="5184533" y="321487"/>
                  </a:lnTo>
                  <a:lnTo>
                    <a:pt x="5195113" y="308013"/>
                  </a:lnTo>
                  <a:lnTo>
                    <a:pt x="5219662" y="258660"/>
                  </a:lnTo>
                  <a:lnTo>
                    <a:pt x="5229669" y="235343"/>
                  </a:lnTo>
                  <a:lnTo>
                    <a:pt x="5328132" y="5892"/>
                  </a:lnTo>
                  <a:close/>
                </a:path>
                <a:path w="10709910" h="1459864">
                  <a:moveTo>
                    <a:pt x="5593423" y="976820"/>
                  </a:moveTo>
                  <a:lnTo>
                    <a:pt x="5494604" y="976820"/>
                  </a:lnTo>
                  <a:lnTo>
                    <a:pt x="5494604" y="1367510"/>
                  </a:lnTo>
                  <a:lnTo>
                    <a:pt x="5360441" y="1367510"/>
                  </a:lnTo>
                  <a:lnTo>
                    <a:pt x="5360441" y="976820"/>
                  </a:lnTo>
                  <a:lnTo>
                    <a:pt x="5261622" y="976820"/>
                  </a:lnTo>
                  <a:lnTo>
                    <a:pt x="5261622" y="1367510"/>
                  </a:lnTo>
                  <a:lnTo>
                    <a:pt x="5127472" y="1367510"/>
                  </a:lnTo>
                  <a:lnTo>
                    <a:pt x="5127472" y="976820"/>
                  </a:lnTo>
                  <a:lnTo>
                    <a:pt x="5028641" y="976820"/>
                  </a:lnTo>
                  <a:lnTo>
                    <a:pt x="5028641" y="1448993"/>
                  </a:lnTo>
                  <a:lnTo>
                    <a:pt x="5593423" y="1448993"/>
                  </a:lnTo>
                  <a:lnTo>
                    <a:pt x="5593423" y="1367510"/>
                  </a:lnTo>
                  <a:lnTo>
                    <a:pt x="5593423" y="976820"/>
                  </a:lnTo>
                  <a:close/>
                </a:path>
                <a:path w="10709910" h="1459864">
                  <a:moveTo>
                    <a:pt x="5610847" y="119519"/>
                  </a:moveTo>
                  <a:lnTo>
                    <a:pt x="5602478" y="73494"/>
                  </a:lnTo>
                  <a:lnTo>
                    <a:pt x="5584025" y="45161"/>
                  </a:lnTo>
                  <a:lnTo>
                    <a:pt x="5579097" y="37579"/>
                  </a:lnTo>
                  <a:lnTo>
                    <a:pt x="5565445" y="28689"/>
                  </a:lnTo>
                  <a:lnTo>
                    <a:pt x="5565445" y="119519"/>
                  </a:lnTo>
                  <a:lnTo>
                    <a:pt x="5560123" y="151091"/>
                  </a:lnTo>
                  <a:lnTo>
                    <a:pt x="5544642" y="174612"/>
                  </a:lnTo>
                  <a:lnTo>
                    <a:pt x="5519686" y="189293"/>
                  </a:lnTo>
                  <a:lnTo>
                    <a:pt x="5485930" y="194360"/>
                  </a:lnTo>
                  <a:lnTo>
                    <a:pt x="5415254" y="194360"/>
                  </a:lnTo>
                  <a:lnTo>
                    <a:pt x="5415254" y="45161"/>
                  </a:lnTo>
                  <a:lnTo>
                    <a:pt x="5485930" y="45161"/>
                  </a:lnTo>
                  <a:lnTo>
                    <a:pt x="5519788" y="50177"/>
                  </a:lnTo>
                  <a:lnTo>
                    <a:pt x="5544731" y="64757"/>
                  </a:lnTo>
                  <a:lnTo>
                    <a:pt x="5560161" y="88125"/>
                  </a:lnTo>
                  <a:lnTo>
                    <a:pt x="5565445" y="119519"/>
                  </a:lnTo>
                  <a:lnTo>
                    <a:pt x="5565445" y="28689"/>
                  </a:lnTo>
                  <a:lnTo>
                    <a:pt x="5543232" y="14224"/>
                  </a:lnTo>
                  <a:lnTo>
                    <a:pt x="5497461" y="5892"/>
                  </a:lnTo>
                  <a:lnTo>
                    <a:pt x="5371084" y="5892"/>
                  </a:lnTo>
                  <a:lnTo>
                    <a:pt x="5371084" y="360019"/>
                  </a:lnTo>
                  <a:lnTo>
                    <a:pt x="5415254" y="360019"/>
                  </a:lnTo>
                  <a:lnTo>
                    <a:pt x="5415254" y="233629"/>
                  </a:lnTo>
                  <a:lnTo>
                    <a:pt x="5496979" y="233629"/>
                  </a:lnTo>
                  <a:lnTo>
                    <a:pt x="5542826" y="225259"/>
                  </a:lnTo>
                  <a:lnTo>
                    <a:pt x="5578843" y="201790"/>
                  </a:lnTo>
                  <a:lnTo>
                    <a:pt x="5583694" y="194360"/>
                  </a:lnTo>
                  <a:lnTo>
                    <a:pt x="5602402" y="165709"/>
                  </a:lnTo>
                  <a:lnTo>
                    <a:pt x="5610847" y="119519"/>
                  </a:lnTo>
                  <a:close/>
                </a:path>
                <a:path w="10709910" h="1459864">
                  <a:moveTo>
                    <a:pt x="5885459" y="5892"/>
                  </a:moveTo>
                  <a:lnTo>
                    <a:pt x="5666067" y="5892"/>
                  </a:lnTo>
                  <a:lnTo>
                    <a:pt x="5666067" y="360019"/>
                  </a:lnTo>
                  <a:lnTo>
                    <a:pt x="5885459" y="360019"/>
                  </a:lnTo>
                  <a:lnTo>
                    <a:pt x="5885459" y="320255"/>
                  </a:lnTo>
                  <a:lnTo>
                    <a:pt x="5710237" y="320255"/>
                  </a:lnTo>
                  <a:lnTo>
                    <a:pt x="5710237" y="198539"/>
                  </a:lnTo>
                  <a:lnTo>
                    <a:pt x="5876379" y="198539"/>
                  </a:lnTo>
                  <a:lnTo>
                    <a:pt x="5876379" y="159270"/>
                  </a:lnTo>
                  <a:lnTo>
                    <a:pt x="5710237" y="159270"/>
                  </a:lnTo>
                  <a:lnTo>
                    <a:pt x="5710237" y="45643"/>
                  </a:lnTo>
                  <a:lnTo>
                    <a:pt x="5885459" y="45643"/>
                  </a:lnTo>
                  <a:lnTo>
                    <a:pt x="5885459" y="5892"/>
                  </a:lnTo>
                  <a:close/>
                </a:path>
                <a:path w="10709910" h="1459864">
                  <a:moveTo>
                    <a:pt x="5991314" y="976820"/>
                  </a:moveTo>
                  <a:lnTo>
                    <a:pt x="5678500" y="976820"/>
                  </a:lnTo>
                  <a:lnTo>
                    <a:pt x="5678500" y="1448993"/>
                  </a:lnTo>
                  <a:lnTo>
                    <a:pt x="5991314" y="1448993"/>
                  </a:lnTo>
                  <a:lnTo>
                    <a:pt x="5991314" y="1367193"/>
                  </a:lnTo>
                  <a:lnTo>
                    <a:pt x="5777319" y="1367193"/>
                  </a:lnTo>
                  <a:lnTo>
                    <a:pt x="5777319" y="1248079"/>
                  </a:lnTo>
                  <a:lnTo>
                    <a:pt x="5979211" y="1248079"/>
                  </a:lnTo>
                  <a:lnTo>
                    <a:pt x="5979211" y="1172171"/>
                  </a:lnTo>
                  <a:lnTo>
                    <a:pt x="5777319" y="1172171"/>
                  </a:lnTo>
                  <a:lnTo>
                    <a:pt x="5777319" y="1058291"/>
                  </a:lnTo>
                  <a:lnTo>
                    <a:pt x="5991314" y="1058291"/>
                  </a:lnTo>
                  <a:lnTo>
                    <a:pt x="5991314" y="976820"/>
                  </a:lnTo>
                  <a:close/>
                </a:path>
                <a:path w="10709910" h="1459864">
                  <a:moveTo>
                    <a:pt x="6231496" y="5892"/>
                  </a:moveTo>
                  <a:lnTo>
                    <a:pt x="6187313" y="5892"/>
                  </a:lnTo>
                  <a:lnTo>
                    <a:pt x="6187313" y="159029"/>
                  </a:lnTo>
                  <a:lnTo>
                    <a:pt x="5992952" y="159029"/>
                  </a:lnTo>
                  <a:lnTo>
                    <a:pt x="5992952" y="5892"/>
                  </a:lnTo>
                  <a:lnTo>
                    <a:pt x="5948781" y="5892"/>
                  </a:lnTo>
                  <a:lnTo>
                    <a:pt x="5948781" y="360019"/>
                  </a:lnTo>
                  <a:lnTo>
                    <a:pt x="5992952" y="360019"/>
                  </a:lnTo>
                  <a:lnTo>
                    <a:pt x="5992952" y="198780"/>
                  </a:lnTo>
                  <a:lnTo>
                    <a:pt x="6187313" y="198780"/>
                  </a:lnTo>
                  <a:lnTo>
                    <a:pt x="6187313" y="360019"/>
                  </a:lnTo>
                  <a:lnTo>
                    <a:pt x="6231496" y="360019"/>
                  </a:lnTo>
                  <a:lnTo>
                    <a:pt x="6231496" y="198780"/>
                  </a:lnTo>
                  <a:lnTo>
                    <a:pt x="6231496" y="159029"/>
                  </a:lnTo>
                  <a:lnTo>
                    <a:pt x="6231496" y="5892"/>
                  </a:lnTo>
                  <a:close/>
                </a:path>
                <a:path w="10709910" h="1459864">
                  <a:moveTo>
                    <a:pt x="6480175" y="976820"/>
                  </a:moveTo>
                  <a:lnTo>
                    <a:pt x="6381356" y="976820"/>
                  </a:lnTo>
                  <a:lnTo>
                    <a:pt x="6381356" y="1168565"/>
                  </a:lnTo>
                  <a:lnTo>
                    <a:pt x="6168669" y="1168565"/>
                  </a:lnTo>
                  <a:lnTo>
                    <a:pt x="6168669" y="976820"/>
                  </a:lnTo>
                  <a:lnTo>
                    <a:pt x="6069850" y="976820"/>
                  </a:lnTo>
                  <a:lnTo>
                    <a:pt x="6069850" y="1448993"/>
                  </a:lnTo>
                  <a:lnTo>
                    <a:pt x="6168669" y="1448993"/>
                  </a:lnTo>
                  <a:lnTo>
                    <a:pt x="6168669" y="1250048"/>
                  </a:lnTo>
                  <a:lnTo>
                    <a:pt x="6381356" y="1250048"/>
                  </a:lnTo>
                  <a:lnTo>
                    <a:pt x="6381356" y="1448993"/>
                  </a:lnTo>
                  <a:lnTo>
                    <a:pt x="6480175" y="1448993"/>
                  </a:lnTo>
                  <a:lnTo>
                    <a:pt x="6480175" y="1250048"/>
                  </a:lnTo>
                  <a:lnTo>
                    <a:pt x="6480175" y="1168565"/>
                  </a:lnTo>
                  <a:lnTo>
                    <a:pt x="6480175" y="976820"/>
                  </a:lnTo>
                  <a:close/>
                </a:path>
                <a:path w="10709910" h="1459864">
                  <a:moveTo>
                    <a:pt x="6550520" y="5892"/>
                  </a:moveTo>
                  <a:lnTo>
                    <a:pt x="6283033" y="5892"/>
                  </a:lnTo>
                  <a:lnTo>
                    <a:pt x="6283033" y="45643"/>
                  </a:lnTo>
                  <a:lnTo>
                    <a:pt x="6394691" y="45643"/>
                  </a:lnTo>
                  <a:lnTo>
                    <a:pt x="6394691" y="360019"/>
                  </a:lnTo>
                  <a:lnTo>
                    <a:pt x="6438862" y="360019"/>
                  </a:lnTo>
                  <a:lnTo>
                    <a:pt x="6438862" y="45643"/>
                  </a:lnTo>
                  <a:lnTo>
                    <a:pt x="6550520" y="45643"/>
                  </a:lnTo>
                  <a:lnTo>
                    <a:pt x="6550520" y="5892"/>
                  </a:lnTo>
                  <a:close/>
                </a:path>
                <a:path w="10709910" h="1459864">
                  <a:moveTo>
                    <a:pt x="6846735" y="248843"/>
                  </a:moveTo>
                  <a:lnTo>
                    <a:pt x="6838328" y="203758"/>
                  </a:lnTo>
                  <a:lnTo>
                    <a:pt x="6820484" y="176936"/>
                  </a:lnTo>
                  <a:lnTo>
                    <a:pt x="6814833" y="168440"/>
                  </a:lnTo>
                  <a:lnTo>
                    <a:pt x="6801332" y="159816"/>
                  </a:lnTo>
                  <a:lnTo>
                    <a:pt x="6801332" y="248843"/>
                  </a:lnTo>
                  <a:lnTo>
                    <a:pt x="6796049" y="279260"/>
                  </a:lnTo>
                  <a:lnTo>
                    <a:pt x="6780631" y="301675"/>
                  </a:lnTo>
                  <a:lnTo>
                    <a:pt x="6755676" y="315518"/>
                  </a:lnTo>
                  <a:lnTo>
                    <a:pt x="6721818" y="320255"/>
                  </a:lnTo>
                  <a:lnTo>
                    <a:pt x="6646240" y="320255"/>
                  </a:lnTo>
                  <a:lnTo>
                    <a:pt x="6646240" y="176936"/>
                  </a:lnTo>
                  <a:lnTo>
                    <a:pt x="6721818" y="176936"/>
                  </a:lnTo>
                  <a:lnTo>
                    <a:pt x="6755574" y="181724"/>
                  </a:lnTo>
                  <a:lnTo>
                    <a:pt x="6780543" y="195681"/>
                  </a:lnTo>
                  <a:lnTo>
                    <a:pt x="6796024" y="218249"/>
                  </a:lnTo>
                  <a:lnTo>
                    <a:pt x="6801332" y="248843"/>
                  </a:lnTo>
                  <a:lnTo>
                    <a:pt x="6801332" y="159816"/>
                  </a:lnTo>
                  <a:lnTo>
                    <a:pt x="6778815" y="145415"/>
                  </a:lnTo>
                  <a:lnTo>
                    <a:pt x="6732867" y="137185"/>
                  </a:lnTo>
                  <a:lnTo>
                    <a:pt x="6646240" y="137185"/>
                  </a:lnTo>
                  <a:lnTo>
                    <a:pt x="6646240" y="5892"/>
                  </a:lnTo>
                  <a:lnTo>
                    <a:pt x="6602057" y="5892"/>
                  </a:lnTo>
                  <a:lnTo>
                    <a:pt x="6602057" y="360019"/>
                  </a:lnTo>
                  <a:lnTo>
                    <a:pt x="6733362" y="360019"/>
                  </a:lnTo>
                  <a:lnTo>
                    <a:pt x="6779234" y="351828"/>
                  </a:lnTo>
                  <a:lnTo>
                    <a:pt x="6815074" y="328917"/>
                  </a:lnTo>
                  <a:lnTo>
                    <a:pt x="6820814" y="320255"/>
                  </a:lnTo>
                  <a:lnTo>
                    <a:pt x="6838404" y="293763"/>
                  </a:lnTo>
                  <a:lnTo>
                    <a:pt x="6846735" y="248843"/>
                  </a:lnTo>
                  <a:close/>
                </a:path>
                <a:path w="10709910" h="1459864">
                  <a:moveTo>
                    <a:pt x="6938277" y="5892"/>
                  </a:moveTo>
                  <a:lnTo>
                    <a:pt x="6894106" y="5892"/>
                  </a:lnTo>
                  <a:lnTo>
                    <a:pt x="6894106" y="360019"/>
                  </a:lnTo>
                  <a:lnTo>
                    <a:pt x="6938277" y="360019"/>
                  </a:lnTo>
                  <a:lnTo>
                    <a:pt x="6938277" y="5892"/>
                  </a:lnTo>
                  <a:close/>
                </a:path>
                <a:path w="10709910" h="1459864">
                  <a:moveTo>
                    <a:pt x="6977215" y="976820"/>
                  </a:moveTo>
                  <a:lnTo>
                    <a:pt x="6881990" y="976820"/>
                  </a:lnTo>
                  <a:lnTo>
                    <a:pt x="6667665" y="1296504"/>
                  </a:lnTo>
                  <a:lnTo>
                    <a:pt x="6663741" y="1296504"/>
                  </a:lnTo>
                  <a:lnTo>
                    <a:pt x="6663741" y="976820"/>
                  </a:lnTo>
                  <a:lnTo>
                    <a:pt x="6565252" y="976820"/>
                  </a:lnTo>
                  <a:lnTo>
                    <a:pt x="6565252" y="1448993"/>
                  </a:lnTo>
                  <a:lnTo>
                    <a:pt x="6660464" y="1448993"/>
                  </a:lnTo>
                  <a:lnTo>
                    <a:pt x="6762801" y="1296504"/>
                  </a:lnTo>
                  <a:lnTo>
                    <a:pt x="6874789" y="1129626"/>
                  </a:lnTo>
                  <a:lnTo>
                    <a:pt x="6878726" y="1129626"/>
                  </a:lnTo>
                  <a:lnTo>
                    <a:pt x="6878726" y="1448993"/>
                  </a:lnTo>
                  <a:lnTo>
                    <a:pt x="6977215" y="1448993"/>
                  </a:lnTo>
                  <a:lnTo>
                    <a:pt x="6977215" y="1129626"/>
                  </a:lnTo>
                  <a:lnTo>
                    <a:pt x="6977215" y="976820"/>
                  </a:lnTo>
                  <a:close/>
                </a:path>
                <a:path w="10709910" h="1459864">
                  <a:moveTo>
                    <a:pt x="7425499" y="976820"/>
                  </a:moveTo>
                  <a:lnTo>
                    <a:pt x="7327328" y="976820"/>
                  </a:lnTo>
                  <a:lnTo>
                    <a:pt x="7327328" y="1054366"/>
                  </a:lnTo>
                  <a:lnTo>
                    <a:pt x="7327328" y="1204887"/>
                  </a:lnTo>
                  <a:lnTo>
                    <a:pt x="7245858" y="1204887"/>
                  </a:lnTo>
                  <a:lnTo>
                    <a:pt x="7210298" y="1199807"/>
                  </a:lnTo>
                  <a:lnTo>
                    <a:pt x="7183768" y="1185049"/>
                  </a:lnTo>
                  <a:lnTo>
                    <a:pt x="7167169" y="1161402"/>
                  </a:lnTo>
                  <a:lnTo>
                    <a:pt x="7161441" y="1129626"/>
                  </a:lnTo>
                  <a:lnTo>
                    <a:pt x="7167219" y="1098130"/>
                  </a:lnTo>
                  <a:lnTo>
                    <a:pt x="7183895" y="1074458"/>
                  </a:lnTo>
                  <a:lnTo>
                    <a:pt x="7210438" y="1059548"/>
                  </a:lnTo>
                  <a:lnTo>
                    <a:pt x="7245858" y="1054366"/>
                  </a:lnTo>
                  <a:lnTo>
                    <a:pt x="7327328" y="1054366"/>
                  </a:lnTo>
                  <a:lnTo>
                    <a:pt x="7327328" y="976820"/>
                  </a:lnTo>
                  <a:lnTo>
                    <a:pt x="7231786" y="976820"/>
                  </a:lnTo>
                  <a:lnTo>
                    <a:pt x="7182612" y="981798"/>
                  </a:lnTo>
                  <a:lnTo>
                    <a:pt x="7140651" y="996137"/>
                  </a:lnTo>
                  <a:lnTo>
                    <a:pt x="7106666" y="1018946"/>
                  </a:lnTo>
                  <a:lnTo>
                    <a:pt x="7081444" y="1049337"/>
                  </a:lnTo>
                  <a:lnTo>
                    <a:pt x="7065734" y="1086421"/>
                  </a:lnTo>
                  <a:lnTo>
                    <a:pt x="7060324" y="1129296"/>
                  </a:lnTo>
                  <a:lnTo>
                    <a:pt x="7067715" y="1175816"/>
                  </a:lnTo>
                  <a:lnTo>
                    <a:pt x="7088543" y="1214831"/>
                  </a:lnTo>
                  <a:lnTo>
                    <a:pt x="7120788" y="1244930"/>
                  </a:lnTo>
                  <a:lnTo>
                    <a:pt x="7162419" y="1264767"/>
                  </a:lnTo>
                  <a:lnTo>
                    <a:pt x="7038073" y="1448993"/>
                  </a:lnTo>
                  <a:lnTo>
                    <a:pt x="7147369" y="1448993"/>
                  </a:lnTo>
                  <a:lnTo>
                    <a:pt x="7259599" y="1278509"/>
                  </a:lnTo>
                  <a:lnTo>
                    <a:pt x="7327328" y="1278509"/>
                  </a:lnTo>
                  <a:lnTo>
                    <a:pt x="7327328" y="1448993"/>
                  </a:lnTo>
                  <a:lnTo>
                    <a:pt x="7425499" y="1448993"/>
                  </a:lnTo>
                  <a:lnTo>
                    <a:pt x="7425499" y="1278509"/>
                  </a:lnTo>
                  <a:lnTo>
                    <a:pt x="7425499" y="1204887"/>
                  </a:lnTo>
                  <a:lnTo>
                    <a:pt x="7425499" y="1054366"/>
                  </a:lnTo>
                  <a:lnTo>
                    <a:pt x="7425499" y="976820"/>
                  </a:lnTo>
                  <a:close/>
                </a:path>
                <a:path w="10709910" h="1459864">
                  <a:moveTo>
                    <a:pt x="8059636" y="1294549"/>
                  </a:moveTo>
                  <a:lnTo>
                    <a:pt x="7962455" y="1294549"/>
                  </a:lnTo>
                  <a:lnTo>
                    <a:pt x="7947304" y="1328432"/>
                  </a:lnTo>
                  <a:lnTo>
                    <a:pt x="7923238" y="1353858"/>
                  </a:lnTo>
                  <a:lnTo>
                    <a:pt x="7891361" y="1369822"/>
                  </a:lnTo>
                  <a:lnTo>
                    <a:pt x="7852842" y="1375371"/>
                  </a:lnTo>
                  <a:lnTo>
                    <a:pt x="7811021" y="1368094"/>
                  </a:lnTo>
                  <a:lnTo>
                    <a:pt x="7776883" y="1347038"/>
                  </a:lnTo>
                  <a:lnTo>
                    <a:pt x="7751343" y="1313307"/>
                  </a:lnTo>
                  <a:lnTo>
                    <a:pt x="7735341" y="1268056"/>
                  </a:lnTo>
                  <a:lnTo>
                    <a:pt x="7729804" y="1212418"/>
                  </a:lnTo>
                  <a:lnTo>
                    <a:pt x="7735405" y="1157376"/>
                  </a:lnTo>
                  <a:lnTo>
                    <a:pt x="7751508" y="1112431"/>
                  </a:lnTo>
                  <a:lnTo>
                    <a:pt x="7777086" y="1078814"/>
                  </a:lnTo>
                  <a:lnTo>
                    <a:pt x="7811109" y="1057732"/>
                  </a:lnTo>
                  <a:lnTo>
                    <a:pt x="7852511" y="1050442"/>
                  </a:lnTo>
                  <a:lnTo>
                    <a:pt x="7890815" y="1056525"/>
                  </a:lnTo>
                  <a:lnTo>
                    <a:pt x="7923035" y="1073797"/>
                  </a:lnTo>
                  <a:lnTo>
                    <a:pt x="7947393" y="1100823"/>
                  </a:lnTo>
                  <a:lnTo>
                    <a:pt x="7962125" y="1136167"/>
                  </a:lnTo>
                  <a:lnTo>
                    <a:pt x="8059318" y="1136167"/>
                  </a:lnTo>
                  <a:lnTo>
                    <a:pt x="8047317" y="1088707"/>
                  </a:lnTo>
                  <a:lnTo>
                    <a:pt x="8026222" y="1050442"/>
                  </a:lnTo>
                  <a:lnTo>
                    <a:pt x="8024609" y="1047496"/>
                  </a:lnTo>
                  <a:lnTo>
                    <a:pt x="7992478" y="1013587"/>
                  </a:lnTo>
                  <a:lnTo>
                    <a:pt x="7952232" y="988060"/>
                  </a:lnTo>
                  <a:lnTo>
                    <a:pt x="7905140" y="971956"/>
                  </a:lnTo>
                  <a:lnTo>
                    <a:pt x="7852511" y="966343"/>
                  </a:lnTo>
                  <a:lnTo>
                    <a:pt x="7803642" y="970699"/>
                  </a:lnTo>
                  <a:lnTo>
                    <a:pt x="7759890" y="983449"/>
                  </a:lnTo>
                  <a:lnTo>
                    <a:pt x="7721689" y="1004189"/>
                  </a:lnTo>
                  <a:lnTo>
                    <a:pt x="7689482" y="1032484"/>
                  </a:lnTo>
                  <a:lnTo>
                    <a:pt x="7663675" y="1067917"/>
                  </a:lnTo>
                  <a:lnTo>
                    <a:pt x="7644714" y="1110056"/>
                  </a:lnTo>
                  <a:lnTo>
                    <a:pt x="7633017" y="1158468"/>
                  </a:lnTo>
                  <a:lnTo>
                    <a:pt x="7629030" y="1212735"/>
                  </a:lnTo>
                  <a:lnTo>
                    <a:pt x="7632992" y="1267117"/>
                  </a:lnTo>
                  <a:lnTo>
                    <a:pt x="7644625" y="1315618"/>
                  </a:lnTo>
                  <a:lnTo>
                    <a:pt x="7663497" y="1357820"/>
                  </a:lnTo>
                  <a:lnTo>
                    <a:pt x="7689228" y="1393278"/>
                  </a:lnTo>
                  <a:lnTo>
                    <a:pt x="7721409" y="1421599"/>
                  </a:lnTo>
                  <a:lnTo>
                    <a:pt x="7759611" y="1442351"/>
                  </a:lnTo>
                  <a:lnTo>
                    <a:pt x="7803451" y="1455115"/>
                  </a:lnTo>
                  <a:lnTo>
                    <a:pt x="7852511" y="1459458"/>
                  </a:lnTo>
                  <a:lnTo>
                    <a:pt x="7905763" y="1454238"/>
                  </a:lnTo>
                  <a:lnTo>
                    <a:pt x="7952676" y="1439100"/>
                  </a:lnTo>
                  <a:lnTo>
                    <a:pt x="7992402" y="1414792"/>
                  </a:lnTo>
                  <a:lnTo>
                    <a:pt x="8024050" y="1382090"/>
                  </a:lnTo>
                  <a:lnTo>
                    <a:pt x="8046758" y="1341755"/>
                  </a:lnTo>
                  <a:lnTo>
                    <a:pt x="8059636" y="1294549"/>
                  </a:lnTo>
                  <a:close/>
                </a:path>
                <a:path w="10709910" h="1459864">
                  <a:moveTo>
                    <a:pt x="8440191" y="976820"/>
                  </a:moveTo>
                  <a:lnTo>
                    <a:pt x="8127378" y="976820"/>
                  </a:lnTo>
                  <a:lnTo>
                    <a:pt x="8127378" y="1448993"/>
                  </a:lnTo>
                  <a:lnTo>
                    <a:pt x="8440191" y="1448993"/>
                  </a:lnTo>
                  <a:lnTo>
                    <a:pt x="8440191" y="1367193"/>
                  </a:lnTo>
                  <a:lnTo>
                    <a:pt x="8226196" y="1367193"/>
                  </a:lnTo>
                  <a:lnTo>
                    <a:pt x="8226196" y="1248079"/>
                  </a:lnTo>
                  <a:lnTo>
                    <a:pt x="8428088" y="1248079"/>
                  </a:lnTo>
                  <a:lnTo>
                    <a:pt x="8428088" y="1172171"/>
                  </a:lnTo>
                  <a:lnTo>
                    <a:pt x="8226196" y="1172171"/>
                  </a:lnTo>
                  <a:lnTo>
                    <a:pt x="8226196" y="1058291"/>
                  </a:lnTo>
                  <a:lnTo>
                    <a:pt x="8440191" y="1058291"/>
                  </a:lnTo>
                  <a:lnTo>
                    <a:pt x="8440191" y="976820"/>
                  </a:lnTo>
                  <a:close/>
                </a:path>
                <a:path w="10709910" h="1459864">
                  <a:moveTo>
                    <a:pt x="8838082" y="847572"/>
                  </a:moveTo>
                  <a:lnTo>
                    <a:pt x="8780501" y="847572"/>
                  </a:lnTo>
                  <a:lnTo>
                    <a:pt x="8776081" y="870102"/>
                  </a:lnTo>
                  <a:lnTo>
                    <a:pt x="8764549" y="887450"/>
                  </a:lnTo>
                  <a:lnTo>
                    <a:pt x="8746998" y="898601"/>
                  </a:lnTo>
                  <a:lnTo>
                    <a:pt x="8724544" y="902538"/>
                  </a:lnTo>
                  <a:lnTo>
                    <a:pt x="8702091" y="898601"/>
                  </a:lnTo>
                  <a:lnTo>
                    <a:pt x="8684539" y="887450"/>
                  </a:lnTo>
                  <a:lnTo>
                    <a:pt x="8673008" y="870102"/>
                  </a:lnTo>
                  <a:lnTo>
                    <a:pt x="8668588" y="847572"/>
                  </a:lnTo>
                  <a:lnTo>
                    <a:pt x="8610994" y="847572"/>
                  </a:lnTo>
                  <a:lnTo>
                    <a:pt x="8619312" y="889368"/>
                  </a:lnTo>
                  <a:lnTo>
                    <a:pt x="8642617" y="921359"/>
                  </a:lnTo>
                  <a:lnTo>
                    <a:pt x="8678507" y="941806"/>
                  </a:lnTo>
                  <a:lnTo>
                    <a:pt x="8724544" y="949007"/>
                  </a:lnTo>
                  <a:lnTo>
                    <a:pt x="8770582" y="941806"/>
                  </a:lnTo>
                  <a:lnTo>
                    <a:pt x="8806472" y="921359"/>
                  </a:lnTo>
                  <a:lnTo>
                    <a:pt x="8820175" y="902538"/>
                  </a:lnTo>
                  <a:lnTo>
                    <a:pt x="8829777" y="889368"/>
                  </a:lnTo>
                  <a:lnTo>
                    <a:pt x="8838082" y="847572"/>
                  </a:lnTo>
                  <a:close/>
                </a:path>
                <a:path w="10709910" h="1459864">
                  <a:moveTo>
                    <a:pt x="8930691" y="976820"/>
                  </a:moveTo>
                  <a:lnTo>
                    <a:pt x="8835466" y="976820"/>
                  </a:lnTo>
                  <a:lnTo>
                    <a:pt x="8621141" y="1296504"/>
                  </a:lnTo>
                  <a:lnTo>
                    <a:pt x="8617217" y="1296504"/>
                  </a:lnTo>
                  <a:lnTo>
                    <a:pt x="8617217" y="976820"/>
                  </a:lnTo>
                  <a:lnTo>
                    <a:pt x="8518728" y="976820"/>
                  </a:lnTo>
                  <a:lnTo>
                    <a:pt x="8518728" y="1448993"/>
                  </a:lnTo>
                  <a:lnTo>
                    <a:pt x="8613940" y="1448993"/>
                  </a:lnTo>
                  <a:lnTo>
                    <a:pt x="8716277" y="1296504"/>
                  </a:lnTo>
                  <a:lnTo>
                    <a:pt x="8828265" y="1129626"/>
                  </a:lnTo>
                  <a:lnTo>
                    <a:pt x="8832202" y="1129626"/>
                  </a:lnTo>
                  <a:lnTo>
                    <a:pt x="8832202" y="1448993"/>
                  </a:lnTo>
                  <a:lnTo>
                    <a:pt x="8930691" y="1448993"/>
                  </a:lnTo>
                  <a:lnTo>
                    <a:pt x="8930691" y="1129626"/>
                  </a:lnTo>
                  <a:lnTo>
                    <a:pt x="8930691" y="976820"/>
                  </a:lnTo>
                  <a:close/>
                </a:path>
                <a:path w="10709910" h="1459864">
                  <a:moveTo>
                    <a:pt x="9401226" y="976820"/>
                  </a:moveTo>
                  <a:lnTo>
                    <a:pt x="9302407" y="976820"/>
                  </a:lnTo>
                  <a:lnTo>
                    <a:pt x="9302407" y="1168234"/>
                  </a:lnTo>
                  <a:lnTo>
                    <a:pt x="9289555" y="1178788"/>
                  </a:lnTo>
                  <a:lnTo>
                    <a:pt x="9269768" y="1189545"/>
                  </a:lnTo>
                  <a:lnTo>
                    <a:pt x="9242488" y="1197914"/>
                  </a:lnTo>
                  <a:lnTo>
                    <a:pt x="9207182" y="1201293"/>
                  </a:lnTo>
                  <a:lnTo>
                    <a:pt x="9164307" y="1194650"/>
                  </a:lnTo>
                  <a:lnTo>
                    <a:pt x="9133154" y="1175435"/>
                  </a:lnTo>
                  <a:lnTo>
                    <a:pt x="9114142" y="1144689"/>
                  </a:lnTo>
                  <a:lnTo>
                    <a:pt x="9107716" y="1103452"/>
                  </a:lnTo>
                  <a:lnTo>
                    <a:pt x="9107716" y="976820"/>
                  </a:lnTo>
                  <a:lnTo>
                    <a:pt x="9008897" y="976820"/>
                  </a:lnTo>
                  <a:lnTo>
                    <a:pt x="9008897" y="1110983"/>
                  </a:lnTo>
                  <a:lnTo>
                    <a:pt x="9014181" y="1159052"/>
                  </a:lnTo>
                  <a:lnTo>
                    <a:pt x="9029827" y="1201305"/>
                  </a:lnTo>
                  <a:lnTo>
                    <a:pt x="9055481" y="1236421"/>
                  </a:lnTo>
                  <a:lnTo>
                    <a:pt x="9090812" y="1263116"/>
                  </a:lnTo>
                  <a:lnTo>
                    <a:pt x="9135504" y="1280096"/>
                  </a:lnTo>
                  <a:lnTo>
                    <a:pt x="9189187" y="1286040"/>
                  </a:lnTo>
                  <a:lnTo>
                    <a:pt x="9228671" y="1282649"/>
                  </a:lnTo>
                  <a:lnTo>
                    <a:pt x="9260395" y="1274419"/>
                  </a:lnTo>
                  <a:lnTo>
                    <a:pt x="9283840" y="1264221"/>
                  </a:lnTo>
                  <a:lnTo>
                    <a:pt x="9298483" y="1254950"/>
                  </a:lnTo>
                  <a:lnTo>
                    <a:pt x="9302407" y="1254950"/>
                  </a:lnTo>
                  <a:lnTo>
                    <a:pt x="9302407" y="1448993"/>
                  </a:lnTo>
                  <a:lnTo>
                    <a:pt x="9401226" y="1448993"/>
                  </a:lnTo>
                  <a:lnTo>
                    <a:pt x="9401226" y="1254950"/>
                  </a:lnTo>
                  <a:lnTo>
                    <a:pt x="9401226" y="1201293"/>
                  </a:lnTo>
                  <a:lnTo>
                    <a:pt x="9401226" y="976820"/>
                  </a:lnTo>
                  <a:close/>
                </a:path>
                <a:path w="10709910" h="1459864">
                  <a:moveTo>
                    <a:pt x="9900882" y="1448993"/>
                  </a:moveTo>
                  <a:lnTo>
                    <a:pt x="9861042" y="1334465"/>
                  </a:lnTo>
                  <a:lnTo>
                    <a:pt x="9835312" y="1260513"/>
                  </a:lnTo>
                  <a:lnTo>
                    <a:pt x="9768040" y="1067130"/>
                  </a:lnTo>
                  <a:lnTo>
                    <a:pt x="9738589" y="982484"/>
                  </a:lnTo>
                  <a:lnTo>
                    <a:pt x="9738589" y="1260513"/>
                  </a:lnTo>
                  <a:lnTo>
                    <a:pt x="9615221" y="1260513"/>
                  </a:lnTo>
                  <a:lnTo>
                    <a:pt x="9675762" y="1067130"/>
                  </a:lnTo>
                  <a:lnTo>
                    <a:pt x="9678048" y="1067130"/>
                  </a:lnTo>
                  <a:lnTo>
                    <a:pt x="9738589" y="1260513"/>
                  </a:lnTo>
                  <a:lnTo>
                    <a:pt x="9738589" y="982484"/>
                  </a:lnTo>
                  <a:lnTo>
                    <a:pt x="9736620" y="976820"/>
                  </a:lnTo>
                  <a:lnTo>
                    <a:pt x="9620453" y="976820"/>
                  </a:lnTo>
                  <a:lnTo>
                    <a:pt x="9456522" y="1448993"/>
                  </a:lnTo>
                  <a:lnTo>
                    <a:pt x="9557956" y="1448993"/>
                  </a:lnTo>
                  <a:lnTo>
                    <a:pt x="9593948" y="1334465"/>
                  </a:lnTo>
                  <a:lnTo>
                    <a:pt x="9759848" y="1334465"/>
                  </a:lnTo>
                  <a:lnTo>
                    <a:pt x="9795840" y="1448993"/>
                  </a:lnTo>
                  <a:lnTo>
                    <a:pt x="9900882" y="1448993"/>
                  </a:lnTo>
                  <a:close/>
                </a:path>
                <a:path w="10709910" h="1459864">
                  <a:moveTo>
                    <a:pt x="10352113" y="1294549"/>
                  </a:moveTo>
                  <a:lnTo>
                    <a:pt x="10254932" y="1294549"/>
                  </a:lnTo>
                  <a:lnTo>
                    <a:pt x="10239781" y="1328432"/>
                  </a:lnTo>
                  <a:lnTo>
                    <a:pt x="10215702" y="1353858"/>
                  </a:lnTo>
                  <a:lnTo>
                    <a:pt x="10183838" y="1369822"/>
                  </a:lnTo>
                  <a:lnTo>
                    <a:pt x="10145306" y="1375371"/>
                  </a:lnTo>
                  <a:lnTo>
                    <a:pt x="10103485" y="1368094"/>
                  </a:lnTo>
                  <a:lnTo>
                    <a:pt x="10069347" y="1347038"/>
                  </a:lnTo>
                  <a:lnTo>
                    <a:pt x="10043820" y="1313307"/>
                  </a:lnTo>
                  <a:lnTo>
                    <a:pt x="10027818" y="1268056"/>
                  </a:lnTo>
                  <a:lnTo>
                    <a:pt x="10022281" y="1212418"/>
                  </a:lnTo>
                  <a:lnTo>
                    <a:pt x="10027882" y="1157376"/>
                  </a:lnTo>
                  <a:lnTo>
                    <a:pt x="10043985" y="1112431"/>
                  </a:lnTo>
                  <a:lnTo>
                    <a:pt x="10069563" y="1078814"/>
                  </a:lnTo>
                  <a:lnTo>
                    <a:pt x="10103574" y="1057732"/>
                  </a:lnTo>
                  <a:lnTo>
                    <a:pt x="10144989" y="1050442"/>
                  </a:lnTo>
                  <a:lnTo>
                    <a:pt x="10183279" y="1056525"/>
                  </a:lnTo>
                  <a:lnTo>
                    <a:pt x="10215499" y="1073797"/>
                  </a:lnTo>
                  <a:lnTo>
                    <a:pt x="10239870" y="1100823"/>
                  </a:lnTo>
                  <a:lnTo>
                    <a:pt x="10254602" y="1136167"/>
                  </a:lnTo>
                  <a:lnTo>
                    <a:pt x="10351783" y="1136167"/>
                  </a:lnTo>
                  <a:lnTo>
                    <a:pt x="10339781" y="1088707"/>
                  </a:lnTo>
                  <a:lnTo>
                    <a:pt x="10318699" y="1050442"/>
                  </a:lnTo>
                  <a:lnTo>
                    <a:pt x="10284955" y="1013587"/>
                  </a:lnTo>
                  <a:lnTo>
                    <a:pt x="10244696" y="988060"/>
                  </a:lnTo>
                  <a:lnTo>
                    <a:pt x="10197617" y="971956"/>
                  </a:lnTo>
                  <a:lnTo>
                    <a:pt x="10144989" y="966343"/>
                  </a:lnTo>
                  <a:lnTo>
                    <a:pt x="10096106" y="970699"/>
                  </a:lnTo>
                  <a:lnTo>
                    <a:pt x="10052367" y="983449"/>
                  </a:lnTo>
                  <a:lnTo>
                    <a:pt x="10014166" y="1004189"/>
                  </a:lnTo>
                  <a:lnTo>
                    <a:pt x="9981946" y="1032484"/>
                  </a:lnTo>
                  <a:lnTo>
                    <a:pt x="9956140" y="1067917"/>
                  </a:lnTo>
                  <a:lnTo>
                    <a:pt x="9937178" y="1110056"/>
                  </a:lnTo>
                  <a:lnTo>
                    <a:pt x="9925494" y="1158468"/>
                  </a:lnTo>
                  <a:lnTo>
                    <a:pt x="9921494" y="1212735"/>
                  </a:lnTo>
                  <a:lnTo>
                    <a:pt x="9925456" y="1267117"/>
                  </a:lnTo>
                  <a:lnTo>
                    <a:pt x="9937090" y="1315618"/>
                  </a:lnTo>
                  <a:lnTo>
                    <a:pt x="9955974" y="1357820"/>
                  </a:lnTo>
                  <a:lnTo>
                    <a:pt x="9981705" y="1393278"/>
                  </a:lnTo>
                  <a:lnTo>
                    <a:pt x="10013874" y="1421599"/>
                  </a:lnTo>
                  <a:lnTo>
                    <a:pt x="10052088" y="1442351"/>
                  </a:lnTo>
                  <a:lnTo>
                    <a:pt x="10095928" y="1455115"/>
                  </a:lnTo>
                  <a:lnTo>
                    <a:pt x="10144989" y="1459458"/>
                  </a:lnTo>
                  <a:lnTo>
                    <a:pt x="10198227" y="1454238"/>
                  </a:lnTo>
                  <a:lnTo>
                    <a:pt x="10245153" y="1439100"/>
                  </a:lnTo>
                  <a:lnTo>
                    <a:pt x="10284866" y="1414792"/>
                  </a:lnTo>
                  <a:lnTo>
                    <a:pt x="10316515" y="1382090"/>
                  </a:lnTo>
                  <a:lnTo>
                    <a:pt x="10339222" y="1341755"/>
                  </a:lnTo>
                  <a:lnTo>
                    <a:pt x="10352113" y="1294549"/>
                  </a:lnTo>
                  <a:close/>
                </a:path>
                <a:path w="10709910" h="1459864">
                  <a:moveTo>
                    <a:pt x="10595229" y="1405801"/>
                  </a:moveTo>
                  <a:lnTo>
                    <a:pt x="10591038" y="1385620"/>
                  </a:lnTo>
                  <a:lnTo>
                    <a:pt x="10579570" y="1369314"/>
                  </a:lnTo>
                  <a:lnTo>
                    <a:pt x="10562514" y="1358404"/>
                  </a:lnTo>
                  <a:lnTo>
                    <a:pt x="10541572" y="1354429"/>
                  </a:lnTo>
                  <a:lnTo>
                    <a:pt x="10520807" y="1358404"/>
                  </a:lnTo>
                  <a:lnTo>
                    <a:pt x="10503852" y="1369314"/>
                  </a:lnTo>
                  <a:lnTo>
                    <a:pt x="10492422" y="1385620"/>
                  </a:lnTo>
                  <a:lnTo>
                    <a:pt x="10488231" y="1405801"/>
                  </a:lnTo>
                  <a:lnTo>
                    <a:pt x="10492422" y="1425968"/>
                  </a:lnTo>
                  <a:lnTo>
                    <a:pt x="10503852" y="1442288"/>
                  </a:lnTo>
                  <a:lnTo>
                    <a:pt x="10520807" y="1453197"/>
                  </a:lnTo>
                  <a:lnTo>
                    <a:pt x="10541572" y="1457172"/>
                  </a:lnTo>
                  <a:lnTo>
                    <a:pt x="10562514" y="1453197"/>
                  </a:lnTo>
                  <a:lnTo>
                    <a:pt x="10579570" y="1442288"/>
                  </a:lnTo>
                  <a:lnTo>
                    <a:pt x="10591038" y="1425968"/>
                  </a:lnTo>
                  <a:lnTo>
                    <a:pt x="10595229" y="1405801"/>
                  </a:lnTo>
                  <a:close/>
                </a:path>
                <a:path w="10709910" h="1459864">
                  <a:moveTo>
                    <a:pt x="10709427" y="1099197"/>
                  </a:moveTo>
                  <a:lnTo>
                    <a:pt x="10702252" y="1057376"/>
                  </a:lnTo>
                  <a:lnTo>
                    <a:pt x="10681678" y="1022388"/>
                  </a:lnTo>
                  <a:lnTo>
                    <a:pt x="10649141" y="995654"/>
                  </a:lnTo>
                  <a:lnTo>
                    <a:pt x="10606100" y="978573"/>
                  </a:lnTo>
                  <a:lnTo>
                    <a:pt x="10554005" y="972566"/>
                  </a:lnTo>
                  <a:lnTo>
                    <a:pt x="10499052" y="979068"/>
                  </a:lnTo>
                  <a:lnTo>
                    <a:pt x="10455097" y="997534"/>
                  </a:lnTo>
                  <a:lnTo>
                    <a:pt x="10422725" y="1026426"/>
                  </a:lnTo>
                  <a:lnTo>
                    <a:pt x="10402494" y="1064209"/>
                  </a:lnTo>
                  <a:lnTo>
                    <a:pt x="10394975" y="1109345"/>
                  </a:lnTo>
                  <a:lnTo>
                    <a:pt x="10483647" y="1109345"/>
                  </a:lnTo>
                  <a:lnTo>
                    <a:pt x="10489260" y="1084237"/>
                  </a:lnTo>
                  <a:lnTo>
                    <a:pt x="10502506" y="1065047"/>
                  </a:lnTo>
                  <a:lnTo>
                    <a:pt x="10522445" y="1052791"/>
                  </a:lnTo>
                  <a:lnTo>
                    <a:pt x="10548112" y="1048473"/>
                  </a:lnTo>
                  <a:lnTo>
                    <a:pt x="10573563" y="1052487"/>
                  </a:lnTo>
                  <a:lnTo>
                    <a:pt x="10593184" y="1063650"/>
                  </a:lnTo>
                  <a:lnTo>
                    <a:pt x="10605821" y="1080643"/>
                  </a:lnTo>
                  <a:lnTo>
                    <a:pt x="10610279" y="1102144"/>
                  </a:lnTo>
                  <a:lnTo>
                    <a:pt x="10607624" y="1123010"/>
                  </a:lnTo>
                  <a:lnTo>
                    <a:pt x="10598633" y="1140510"/>
                  </a:lnTo>
                  <a:lnTo>
                    <a:pt x="10581704" y="1156906"/>
                  </a:lnTo>
                  <a:lnTo>
                    <a:pt x="10555313" y="1174457"/>
                  </a:lnTo>
                  <a:lnTo>
                    <a:pt x="10526458" y="1195184"/>
                  </a:lnTo>
                  <a:lnTo>
                    <a:pt x="10507332" y="1218793"/>
                  </a:lnTo>
                  <a:lnTo>
                    <a:pt x="10497477" y="1247063"/>
                  </a:lnTo>
                  <a:lnTo>
                    <a:pt x="10496410" y="1281785"/>
                  </a:lnTo>
                  <a:lnTo>
                    <a:pt x="10497071" y="1300759"/>
                  </a:lnTo>
                  <a:lnTo>
                    <a:pt x="10583774" y="1300759"/>
                  </a:lnTo>
                  <a:lnTo>
                    <a:pt x="10583774" y="1283423"/>
                  </a:lnTo>
                  <a:lnTo>
                    <a:pt x="10586352" y="1261986"/>
                  </a:lnTo>
                  <a:lnTo>
                    <a:pt x="10595267" y="1244193"/>
                  </a:lnTo>
                  <a:lnTo>
                    <a:pt x="10612349" y="1227696"/>
                  </a:lnTo>
                  <a:lnTo>
                    <a:pt x="10639412" y="1210119"/>
                  </a:lnTo>
                  <a:lnTo>
                    <a:pt x="10669816" y="1188288"/>
                  </a:lnTo>
                  <a:lnTo>
                    <a:pt x="10691724" y="1163002"/>
                  </a:lnTo>
                  <a:lnTo>
                    <a:pt x="10704982" y="1133551"/>
                  </a:lnTo>
                  <a:lnTo>
                    <a:pt x="10709427" y="10991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637"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6369" y="3225032"/>
              <a:ext cx="5675219" cy="654430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8835" y="3225032"/>
              <a:ext cx="5675219" cy="654430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4708624" y="5600109"/>
              <a:ext cx="2790189" cy="427990"/>
            </a:xfrm>
            <a:custGeom>
              <a:avLst/>
              <a:gdLst/>
              <a:ahLst/>
              <a:cxnLst/>
              <a:rect l="l" t="t" r="r" b="b"/>
              <a:pathLst>
                <a:path w="2790190" h="427990">
                  <a:moveTo>
                    <a:pt x="161102" y="705"/>
                  </a:moveTo>
                  <a:lnTo>
                    <a:pt x="114789" y="6205"/>
                  </a:lnTo>
                  <a:lnTo>
                    <a:pt x="75329" y="22203"/>
                  </a:lnTo>
                  <a:lnTo>
                    <a:pt x="43421" y="47948"/>
                  </a:lnTo>
                  <a:lnTo>
                    <a:pt x="19764" y="82689"/>
                  </a:lnTo>
                  <a:lnTo>
                    <a:pt x="5057" y="125675"/>
                  </a:lnTo>
                  <a:lnTo>
                    <a:pt x="0" y="176154"/>
                  </a:lnTo>
                  <a:lnTo>
                    <a:pt x="5057" y="226615"/>
                  </a:lnTo>
                  <a:lnTo>
                    <a:pt x="19764" y="269557"/>
                  </a:lnTo>
                  <a:lnTo>
                    <a:pt x="43421" y="304242"/>
                  </a:lnTo>
                  <a:lnTo>
                    <a:pt x="75329" y="329930"/>
                  </a:lnTo>
                  <a:lnTo>
                    <a:pt x="114789" y="345885"/>
                  </a:lnTo>
                  <a:lnTo>
                    <a:pt x="161102" y="351367"/>
                  </a:lnTo>
                  <a:lnTo>
                    <a:pt x="207316" y="345885"/>
                  </a:lnTo>
                  <a:lnTo>
                    <a:pt x="246710" y="329930"/>
                  </a:lnTo>
                  <a:lnTo>
                    <a:pt x="278577" y="304242"/>
                  </a:lnTo>
                  <a:lnTo>
                    <a:pt x="281723" y="299626"/>
                  </a:lnTo>
                  <a:lnTo>
                    <a:pt x="161102" y="299626"/>
                  </a:lnTo>
                  <a:lnTo>
                    <a:pt x="120033" y="290950"/>
                  </a:lnTo>
                  <a:lnTo>
                    <a:pt x="88841" y="266201"/>
                  </a:lnTo>
                  <a:lnTo>
                    <a:pt x="69027" y="227296"/>
                  </a:lnTo>
                  <a:lnTo>
                    <a:pt x="62089" y="176154"/>
                  </a:lnTo>
                  <a:lnTo>
                    <a:pt x="69027" y="124876"/>
                  </a:lnTo>
                  <a:lnTo>
                    <a:pt x="88841" y="85901"/>
                  </a:lnTo>
                  <a:lnTo>
                    <a:pt x="120033" y="61126"/>
                  </a:lnTo>
                  <a:lnTo>
                    <a:pt x="161102" y="52446"/>
                  </a:lnTo>
                  <a:lnTo>
                    <a:pt x="281637" y="52446"/>
                  </a:lnTo>
                  <a:lnTo>
                    <a:pt x="278577" y="47948"/>
                  </a:lnTo>
                  <a:lnTo>
                    <a:pt x="246710" y="22203"/>
                  </a:lnTo>
                  <a:lnTo>
                    <a:pt x="207316" y="6205"/>
                  </a:lnTo>
                  <a:lnTo>
                    <a:pt x="161102" y="705"/>
                  </a:lnTo>
                  <a:close/>
                </a:path>
                <a:path w="2790190" h="427990">
                  <a:moveTo>
                    <a:pt x="281637" y="52446"/>
                  </a:moveTo>
                  <a:lnTo>
                    <a:pt x="161102" y="52446"/>
                  </a:lnTo>
                  <a:lnTo>
                    <a:pt x="202072" y="61126"/>
                  </a:lnTo>
                  <a:lnTo>
                    <a:pt x="233275" y="85901"/>
                  </a:lnTo>
                  <a:lnTo>
                    <a:pt x="253144" y="124876"/>
                  </a:lnTo>
                  <a:lnTo>
                    <a:pt x="260115" y="176154"/>
                  </a:lnTo>
                  <a:lnTo>
                    <a:pt x="253144" y="227296"/>
                  </a:lnTo>
                  <a:lnTo>
                    <a:pt x="233275" y="266201"/>
                  </a:lnTo>
                  <a:lnTo>
                    <a:pt x="202072" y="290950"/>
                  </a:lnTo>
                  <a:lnTo>
                    <a:pt x="161102" y="299626"/>
                  </a:lnTo>
                  <a:lnTo>
                    <a:pt x="281723" y="299626"/>
                  </a:lnTo>
                  <a:lnTo>
                    <a:pt x="302213" y="269557"/>
                  </a:lnTo>
                  <a:lnTo>
                    <a:pt x="316913" y="226615"/>
                  </a:lnTo>
                  <a:lnTo>
                    <a:pt x="321969" y="176154"/>
                  </a:lnTo>
                  <a:lnTo>
                    <a:pt x="316913" y="125675"/>
                  </a:lnTo>
                  <a:lnTo>
                    <a:pt x="302213" y="82689"/>
                  </a:lnTo>
                  <a:lnTo>
                    <a:pt x="281637" y="52446"/>
                  </a:lnTo>
                  <a:close/>
                </a:path>
                <a:path w="2790190" h="427990">
                  <a:moveTo>
                    <a:pt x="434378" y="6350"/>
                  </a:moveTo>
                  <a:lnTo>
                    <a:pt x="375817" y="6350"/>
                  </a:lnTo>
                  <a:lnTo>
                    <a:pt x="375817" y="345723"/>
                  </a:lnTo>
                  <a:lnTo>
                    <a:pt x="434378" y="345723"/>
                  </a:lnTo>
                  <a:lnTo>
                    <a:pt x="434378" y="6350"/>
                  </a:lnTo>
                  <a:close/>
                </a:path>
                <a:path w="2790190" h="427990">
                  <a:moveTo>
                    <a:pt x="553843" y="96426"/>
                  </a:moveTo>
                  <a:lnTo>
                    <a:pt x="495282" y="96426"/>
                  </a:lnTo>
                  <a:lnTo>
                    <a:pt x="495282" y="345723"/>
                  </a:lnTo>
                  <a:lnTo>
                    <a:pt x="553843" y="345723"/>
                  </a:lnTo>
                  <a:lnTo>
                    <a:pt x="553843" y="96426"/>
                  </a:lnTo>
                  <a:close/>
                </a:path>
                <a:path w="2790190" h="427990">
                  <a:moveTo>
                    <a:pt x="524445" y="0"/>
                  </a:moveTo>
                  <a:lnTo>
                    <a:pt x="511734" y="2484"/>
                  </a:lnTo>
                  <a:lnTo>
                    <a:pt x="501426" y="9289"/>
                  </a:lnTo>
                  <a:lnTo>
                    <a:pt x="494514" y="19446"/>
                  </a:lnTo>
                  <a:lnTo>
                    <a:pt x="491990" y="31985"/>
                  </a:lnTo>
                  <a:lnTo>
                    <a:pt x="494514" y="44387"/>
                  </a:lnTo>
                  <a:lnTo>
                    <a:pt x="501426" y="54474"/>
                  </a:lnTo>
                  <a:lnTo>
                    <a:pt x="511734" y="61254"/>
                  </a:lnTo>
                  <a:lnTo>
                    <a:pt x="524445" y="63735"/>
                  </a:lnTo>
                  <a:lnTo>
                    <a:pt x="537292" y="61254"/>
                  </a:lnTo>
                  <a:lnTo>
                    <a:pt x="547670" y="54474"/>
                  </a:lnTo>
                  <a:lnTo>
                    <a:pt x="554608" y="44387"/>
                  </a:lnTo>
                  <a:lnTo>
                    <a:pt x="557136" y="31985"/>
                  </a:lnTo>
                  <a:lnTo>
                    <a:pt x="554608" y="19446"/>
                  </a:lnTo>
                  <a:lnTo>
                    <a:pt x="547670" y="9289"/>
                  </a:lnTo>
                  <a:lnTo>
                    <a:pt x="537292" y="2484"/>
                  </a:lnTo>
                  <a:lnTo>
                    <a:pt x="524445" y="0"/>
                  </a:lnTo>
                  <a:close/>
                </a:path>
                <a:path w="2790190" h="427990">
                  <a:moveTo>
                    <a:pt x="668840" y="96426"/>
                  </a:moveTo>
                  <a:lnTo>
                    <a:pt x="612631" y="96426"/>
                  </a:lnTo>
                  <a:lnTo>
                    <a:pt x="612631" y="345723"/>
                  </a:lnTo>
                  <a:lnTo>
                    <a:pt x="671192" y="345723"/>
                  </a:lnTo>
                  <a:lnTo>
                    <a:pt x="671192" y="193087"/>
                  </a:lnTo>
                  <a:lnTo>
                    <a:pt x="674720" y="172266"/>
                  </a:lnTo>
                  <a:lnTo>
                    <a:pt x="684597" y="155810"/>
                  </a:lnTo>
                  <a:lnTo>
                    <a:pt x="699767" y="144999"/>
                  </a:lnTo>
                  <a:lnTo>
                    <a:pt x="719170" y="141111"/>
                  </a:lnTo>
                  <a:lnTo>
                    <a:pt x="810333" y="141111"/>
                  </a:lnTo>
                  <a:lnTo>
                    <a:pt x="809686" y="139700"/>
                  </a:lnTo>
                  <a:lnTo>
                    <a:pt x="668840" y="139700"/>
                  </a:lnTo>
                  <a:lnTo>
                    <a:pt x="668840" y="96426"/>
                  </a:lnTo>
                  <a:close/>
                </a:path>
                <a:path w="2790190" h="427990">
                  <a:moveTo>
                    <a:pt x="810333" y="141111"/>
                  </a:moveTo>
                  <a:lnTo>
                    <a:pt x="719170" y="141111"/>
                  </a:lnTo>
                  <a:lnTo>
                    <a:pt x="737588" y="144227"/>
                  </a:lnTo>
                  <a:lnTo>
                    <a:pt x="751508" y="153164"/>
                  </a:lnTo>
                  <a:lnTo>
                    <a:pt x="760313" y="167305"/>
                  </a:lnTo>
                  <a:lnTo>
                    <a:pt x="763385" y="186032"/>
                  </a:lnTo>
                  <a:lnTo>
                    <a:pt x="763385" y="345723"/>
                  </a:lnTo>
                  <a:lnTo>
                    <a:pt x="820300" y="345723"/>
                  </a:lnTo>
                  <a:lnTo>
                    <a:pt x="820300" y="191676"/>
                  </a:lnTo>
                  <a:lnTo>
                    <a:pt x="823754" y="171174"/>
                  </a:lnTo>
                  <a:lnTo>
                    <a:pt x="833470" y="155193"/>
                  </a:lnTo>
                  <a:lnTo>
                    <a:pt x="848478" y="144812"/>
                  </a:lnTo>
                  <a:lnTo>
                    <a:pt x="864122" y="141817"/>
                  </a:lnTo>
                  <a:lnTo>
                    <a:pt x="810657" y="141817"/>
                  </a:lnTo>
                  <a:lnTo>
                    <a:pt x="810333" y="141111"/>
                  </a:lnTo>
                  <a:close/>
                </a:path>
                <a:path w="2790190" h="427990">
                  <a:moveTo>
                    <a:pt x="965315" y="141111"/>
                  </a:moveTo>
                  <a:lnTo>
                    <a:pt x="867807" y="141111"/>
                  </a:lnTo>
                  <a:lnTo>
                    <a:pt x="886894" y="144308"/>
                  </a:lnTo>
                  <a:lnTo>
                    <a:pt x="900910" y="153635"/>
                  </a:lnTo>
                  <a:lnTo>
                    <a:pt x="909545" y="168694"/>
                  </a:lnTo>
                  <a:lnTo>
                    <a:pt x="912493" y="189089"/>
                  </a:lnTo>
                  <a:lnTo>
                    <a:pt x="912493" y="345723"/>
                  </a:lnTo>
                  <a:lnTo>
                    <a:pt x="971054" y="345723"/>
                  </a:lnTo>
                  <a:lnTo>
                    <a:pt x="971054" y="174743"/>
                  </a:lnTo>
                  <a:lnTo>
                    <a:pt x="965315" y="141111"/>
                  </a:lnTo>
                  <a:close/>
                </a:path>
                <a:path w="2790190" h="427990">
                  <a:moveTo>
                    <a:pt x="889679" y="91722"/>
                  </a:moveTo>
                  <a:lnTo>
                    <a:pt x="864059" y="95217"/>
                  </a:lnTo>
                  <a:lnTo>
                    <a:pt x="841878" y="105216"/>
                  </a:lnTo>
                  <a:lnTo>
                    <a:pt x="824195" y="120992"/>
                  </a:lnTo>
                  <a:lnTo>
                    <a:pt x="812068" y="141817"/>
                  </a:lnTo>
                  <a:lnTo>
                    <a:pt x="864122" y="141817"/>
                  </a:lnTo>
                  <a:lnTo>
                    <a:pt x="867807" y="141111"/>
                  </a:lnTo>
                  <a:lnTo>
                    <a:pt x="965315" y="141111"/>
                  </a:lnTo>
                  <a:lnTo>
                    <a:pt x="965251" y="140736"/>
                  </a:lnTo>
                  <a:lnTo>
                    <a:pt x="948799" y="114535"/>
                  </a:lnTo>
                  <a:lnTo>
                    <a:pt x="923131" y="97682"/>
                  </a:lnTo>
                  <a:lnTo>
                    <a:pt x="889679" y="91722"/>
                  </a:lnTo>
                  <a:close/>
                </a:path>
                <a:path w="2790190" h="427990">
                  <a:moveTo>
                    <a:pt x="741042" y="91722"/>
                  </a:moveTo>
                  <a:lnTo>
                    <a:pt x="717178" y="95151"/>
                  </a:lnTo>
                  <a:lnTo>
                    <a:pt x="696886" y="104863"/>
                  </a:lnTo>
                  <a:lnTo>
                    <a:pt x="680915" y="119999"/>
                  </a:lnTo>
                  <a:lnTo>
                    <a:pt x="670016" y="139700"/>
                  </a:lnTo>
                  <a:lnTo>
                    <a:pt x="809686" y="139700"/>
                  </a:lnTo>
                  <a:lnTo>
                    <a:pt x="800871" y="120496"/>
                  </a:lnTo>
                  <a:lnTo>
                    <a:pt x="785639" y="104775"/>
                  </a:lnTo>
                  <a:lnTo>
                    <a:pt x="765512" y="95051"/>
                  </a:lnTo>
                  <a:lnTo>
                    <a:pt x="741042" y="91722"/>
                  </a:lnTo>
                  <a:close/>
                </a:path>
                <a:path w="2790190" h="427990">
                  <a:moveTo>
                    <a:pt x="1084874" y="96426"/>
                  </a:moveTo>
                  <a:lnTo>
                    <a:pt x="1027724" y="96426"/>
                  </a:lnTo>
                  <a:lnTo>
                    <a:pt x="1027724" y="427803"/>
                  </a:lnTo>
                  <a:lnTo>
                    <a:pt x="1086286" y="427803"/>
                  </a:lnTo>
                  <a:lnTo>
                    <a:pt x="1086286" y="304330"/>
                  </a:lnTo>
                  <a:lnTo>
                    <a:pt x="1245803" y="304330"/>
                  </a:lnTo>
                  <a:lnTo>
                    <a:pt x="1247118" y="301743"/>
                  </a:lnTo>
                  <a:lnTo>
                    <a:pt x="1146728" y="301743"/>
                  </a:lnTo>
                  <a:lnTo>
                    <a:pt x="1121865" y="296018"/>
                  </a:lnTo>
                  <a:lnTo>
                    <a:pt x="1102690" y="279753"/>
                  </a:lnTo>
                  <a:lnTo>
                    <a:pt x="1090306" y="254316"/>
                  </a:lnTo>
                  <a:lnTo>
                    <a:pt x="1085815" y="221074"/>
                  </a:lnTo>
                  <a:lnTo>
                    <a:pt x="1090306" y="188031"/>
                  </a:lnTo>
                  <a:lnTo>
                    <a:pt x="1102690" y="162572"/>
                  </a:lnTo>
                  <a:lnTo>
                    <a:pt x="1121865" y="146197"/>
                  </a:lnTo>
                  <a:lnTo>
                    <a:pt x="1146728" y="140405"/>
                  </a:lnTo>
                  <a:lnTo>
                    <a:pt x="1247058" y="140405"/>
                  </a:lnTo>
                  <a:lnTo>
                    <a:pt x="1246577" y="139465"/>
                  </a:lnTo>
                  <a:lnTo>
                    <a:pt x="1084874" y="139465"/>
                  </a:lnTo>
                  <a:lnTo>
                    <a:pt x="1084874" y="96426"/>
                  </a:lnTo>
                  <a:close/>
                </a:path>
                <a:path w="2790190" h="427990">
                  <a:moveTo>
                    <a:pt x="1245803" y="304330"/>
                  </a:moveTo>
                  <a:lnTo>
                    <a:pt x="1087461" y="304330"/>
                  </a:lnTo>
                  <a:lnTo>
                    <a:pt x="1100323" y="323229"/>
                  </a:lnTo>
                  <a:lnTo>
                    <a:pt x="1118036" y="337521"/>
                  </a:lnTo>
                  <a:lnTo>
                    <a:pt x="1139981" y="346564"/>
                  </a:lnTo>
                  <a:lnTo>
                    <a:pt x="1165543" y="349721"/>
                  </a:lnTo>
                  <a:lnTo>
                    <a:pt x="1207958" y="340799"/>
                  </a:lnTo>
                  <a:lnTo>
                    <a:pt x="1240274" y="315207"/>
                  </a:lnTo>
                  <a:lnTo>
                    <a:pt x="1245803" y="304330"/>
                  </a:lnTo>
                  <a:close/>
                </a:path>
                <a:path w="2790190" h="427990">
                  <a:moveTo>
                    <a:pt x="1247058" y="140405"/>
                  </a:moveTo>
                  <a:lnTo>
                    <a:pt x="1146728" y="140405"/>
                  </a:lnTo>
                  <a:lnTo>
                    <a:pt x="1172294" y="146098"/>
                  </a:lnTo>
                  <a:lnTo>
                    <a:pt x="1191619" y="162307"/>
                  </a:lnTo>
                  <a:lnTo>
                    <a:pt x="1203845" y="187733"/>
                  </a:lnTo>
                  <a:lnTo>
                    <a:pt x="1208112" y="221074"/>
                  </a:lnTo>
                  <a:lnTo>
                    <a:pt x="1203845" y="254515"/>
                  </a:lnTo>
                  <a:lnTo>
                    <a:pt x="1191619" y="279930"/>
                  </a:lnTo>
                  <a:lnTo>
                    <a:pt x="1172294" y="296084"/>
                  </a:lnTo>
                  <a:lnTo>
                    <a:pt x="1146728" y="301743"/>
                  </a:lnTo>
                  <a:lnTo>
                    <a:pt x="1247118" y="301743"/>
                  </a:lnTo>
                  <a:lnTo>
                    <a:pt x="1260860" y="274711"/>
                  </a:lnTo>
                  <a:lnTo>
                    <a:pt x="1268084" y="221074"/>
                  </a:lnTo>
                  <a:lnTo>
                    <a:pt x="1260812" y="167301"/>
                  </a:lnTo>
                  <a:lnTo>
                    <a:pt x="1247058" y="140405"/>
                  </a:lnTo>
                  <a:close/>
                </a:path>
                <a:path w="2790190" h="427990">
                  <a:moveTo>
                    <a:pt x="1164602" y="92192"/>
                  </a:moveTo>
                  <a:lnTo>
                    <a:pt x="1139033" y="95511"/>
                  </a:lnTo>
                  <a:lnTo>
                    <a:pt x="1117036" y="104981"/>
                  </a:lnTo>
                  <a:lnTo>
                    <a:pt x="1099184" y="119874"/>
                  </a:lnTo>
                  <a:lnTo>
                    <a:pt x="1086050" y="139465"/>
                  </a:lnTo>
                  <a:lnTo>
                    <a:pt x="1246577" y="139465"/>
                  </a:lnTo>
                  <a:lnTo>
                    <a:pt x="1240068" y="126735"/>
                  </a:lnTo>
                  <a:lnTo>
                    <a:pt x="1207461" y="101118"/>
                  </a:lnTo>
                  <a:lnTo>
                    <a:pt x="1164602" y="92192"/>
                  </a:lnTo>
                  <a:close/>
                </a:path>
                <a:path w="2790190" h="427990">
                  <a:moveTo>
                    <a:pt x="1375320" y="96426"/>
                  </a:moveTo>
                  <a:lnTo>
                    <a:pt x="1316758" y="96426"/>
                  </a:lnTo>
                  <a:lnTo>
                    <a:pt x="1316758" y="345723"/>
                  </a:lnTo>
                  <a:lnTo>
                    <a:pt x="1375320" y="345723"/>
                  </a:lnTo>
                  <a:lnTo>
                    <a:pt x="1375320" y="96426"/>
                  </a:lnTo>
                  <a:close/>
                </a:path>
                <a:path w="2790190" h="427990">
                  <a:moveTo>
                    <a:pt x="1345921" y="0"/>
                  </a:moveTo>
                  <a:lnTo>
                    <a:pt x="1333210" y="2484"/>
                  </a:lnTo>
                  <a:lnTo>
                    <a:pt x="1322903" y="9289"/>
                  </a:lnTo>
                  <a:lnTo>
                    <a:pt x="1315990" y="19446"/>
                  </a:lnTo>
                  <a:lnTo>
                    <a:pt x="1313466" y="31985"/>
                  </a:lnTo>
                  <a:lnTo>
                    <a:pt x="1315990" y="44387"/>
                  </a:lnTo>
                  <a:lnTo>
                    <a:pt x="1322903" y="54474"/>
                  </a:lnTo>
                  <a:lnTo>
                    <a:pt x="1333210" y="61254"/>
                  </a:lnTo>
                  <a:lnTo>
                    <a:pt x="1345921" y="63735"/>
                  </a:lnTo>
                  <a:lnTo>
                    <a:pt x="1358768" y="61254"/>
                  </a:lnTo>
                  <a:lnTo>
                    <a:pt x="1369146" y="54474"/>
                  </a:lnTo>
                  <a:lnTo>
                    <a:pt x="1376084" y="44387"/>
                  </a:lnTo>
                  <a:lnTo>
                    <a:pt x="1378612" y="31985"/>
                  </a:lnTo>
                  <a:lnTo>
                    <a:pt x="1376084" y="19446"/>
                  </a:lnTo>
                  <a:lnTo>
                    <a:pt x="1369146" y="9289"/>
                  </a:lnTo>
                  <a:lnTo>
                    <a:pt x="1358768" y="2484"/>
                  </a:lnTo>
                  <a:lnTo>
                    <a:pt x="1345921" y="0"/>
                  </a:lnTo>
                  <a:close/>
                </a:path>
                <a:path w="2790190" h="427990">
                  <a:moveTo>
                    <a:pt x="1633215" y="137113"/>
                  </a:moveTo>
                  <a:lnTo>
                    <a:pt x="1538294" y="137113"/>
                  </a:lnTo>
                  <a:lnTo>
                    <a:pt x="1557774" y="139873"/>
                  </a:lnTo>
                  <a:lnTo>
                    <a:pt x="1572425" y="147902"/>
                  </a:lnTo>
                  <a:lnTo>
                    <a:pt x="1581653" y="160826"/>
                  </a:lnTo>
                  <a:lnTo>
                    <a:pt x="1584861" y="178270"/>
                  </a:lnTo>
                  <a:lnTo>
                    <a:pt x="1584861" y="196145"/>
                  </a:lnTo>
                  <a:lnTo>
                    <a:pt x="1519009" y="199908"/>
                  </a:lnTo>
                  <a:lnTo>
                    <a:pt x="1478601" y="206926"/>
                  </a:lnTo>
                  <a:lnTo>
                    <a:pt x="1448865" y="222015"/>
                  </a:lnTo>
                  <a:lnTo>
                    <a:pt x="1430505" y="244688"/>
                  </a:lnTo>
                  <a:lnTo>
                    <a:pt x="1424229" y="274461"/>
                  </a:lnTo>
                  <a:lnTo>
                    <a:pt x="1430458" y="305172"/>
                  </a:lnTo>
                  <a:lnTo>
                    <a:pt x="1447777" y="328936"/>
                  </a:lnTo>
                  <a:lnTo>
                    <a:pt x="1474136" y="344279"/>
                  </a:lnTo>
                  <a:lnTo>
                    <a:pt x="1507485" y="349721"/>
                  </a:lnTo>
                  <a:lnTo>
                    <a:pt x="1531088" y="346689"/>
                  </a:lnTo>
                  <a:lnTo>
                    <a:pt x="1552905" y="337991"/>
                  </a:lnTo>
                  <a:lnTo>
                    <a:pt x="1571415" y="324222"/>
                  </a:lnTo>
                  <a:lnTo>
                    <a:pt x="1585096" y="305976"/>
                  </a:lnTo>
                  <a:lnTo>
                    <a:pt x="1642717" y="305976"/>
                  </a:lnTo>
                  <a:lnTo>
                    <a:pt x="1642717" y="305506"/>
                  </a:lnTo>
                  <a:lnTo>
                    <a:pt x="1525124" y="305506"/>
                  </a:lnTo>
                  <a:lnTo>
                    <a:pt x="1507793" y="303165"/>
                  </a:lnTo>
                  <a:lnTo>
                    <a:pt x="1494432" y="296481"/>
                  </a:lnTo>
                  <a:lnTo>
                    <a:pt x="1485833" y="285960"/>
                  </a:lnTo>
                  <a:lnTo>
                    <a:pt x="1482790" y="272110"/>
                  </a:lnTo>
                  <a:lnTo>
                    <a:pt x="1485767" y="258675"/>
                  </a:lnTo>
                  <a:lnTo>
                    <a:pt x="1527240" y="237772"/>
                  </a:lnTo>
                  <a:lnTo>
                    <a:pt x="1584861" y="234245"/>
                  </a:lnTo>
                  <a:lnTo>
                    <a:pt x="1642717" y="234245"/>
                  </a:lnTo>
                  <a:lnTo>
                    <a:pt x="1642717" y="174037"/>
                  </a:lnTo>
                  <a:lnTo>
                    <a:pt x="1635466" y="139968"/>
                  </a:lnTo>
                  <a:lnTo>
                    <a:pt x="1633215" y="137113"/>
                  </a:lnTo>
                  <a:close/>
                </a:path>
                <a:path w="2790190" h="427990">
                  <a:moveTo>
                    <a:pt x="1642717" y="305976"/>
                  </a:moveTo>
                  <a:lnTo>
                    <a:pt x="1586272" y="305976"/>
                  </a:lnTo>
                  <a:lnTo>
                    <a:pt x="1586272" y="345723"/>
                  </a:lnTo>
                  <a:lnTo>
                    <a:pt x="1642717" y="345723"/>
                  </a:lnTo>
                  <a:lnTo>
                    <a:pt x="1642717" y="305976"/>
                  </a:lnTo>
                  <a:close/>
                </a:path>
                <a:path w="2790190" h="427990">
                  <a:moveTo>
                    <a:pt x="1642717" y="234245"/>
                  </a:moveTo>
                  <a:lnTo>
                    <a:pt x="1584861" y="234245"/>
                  </a:lnTo>
                  <a:lnTo>
                    <a:pt x="1584861" y="253295"/>
                  </a:lnTo>
                  <a:lnTo>
                    <a:pt x="1580190" y="274153"/>
                  </a:lnTo>
                  <a:lnTo>
                    <a:pt x="1567428" y="290689"/>
                  </a:lnTo>
                  <a:lnTo>
                    <a:pt x="1548448" y="301581"/>
                  </a:lnTo>
                  <a:lnTo>
                    <a:pt x="1525124" y="305506"/>
                  </a:lnTo>
                  <a:lnTo>
                    <a:pt x="1642717" y="305506"/>
                  </a:lnTo>
                  <a:lnTo>
                    <a:pt x="1642717" y="234245"/>
                  </a:lnTo>
                  <a:close/>
                </a:path>
                <a:path w="2790190" h="427990">
                  <a:moveTo>
                    <a:pt x="1540646" y="91252"/>
                  </a:moveTo>
                  <a:lnTo>
                    <a:pt x="1497684" y="97197"/>
                  </a:lnTo>
                  <a:lnTo>
                    <a:pt x="1464887" y="113771"/>
                  </a:lnTo>
                  <a:lnTo>
                    <a:pt x="1443510" y="139075"/>
                  </a:lnTo>
                  <a:lnTo>
                    <a:pt x="1434812" y="171215"/>
                  </a:lnTo>
                  <a:lnTo>
                    <a:pt x="1489140" y="171215"/>
                  </a:lnTo>
                  <a:lnTo>
                    <a:pt x="1494505" y="157155"/>
                  </a:lnTo>
                  <a:lnTo>
                    <a:pt x="1504721" y="146403"/>
                  </a:lnTo>
                  <a:lnTo>
                    <a:pt x="1519435" y="139531"/>
                  </a:lnTo>
                  <a:lnTo>
                    <a:pt x="1538294" y="137113"/>
                  </a:lnTo>
                  <a:lnTo>
                    <a:pt x="1633215" y="137113"/>
                  </a:lnTo>
                  <a:lnTo>
                    <a:pt x="1614876" y="113859"/>
                  </a:lnTo>
                  <a:lnTo>
                    <a:pt x="1582689" y="97142"/>
                  </a:lnTo>
                  <a:lnTo>
                    <a:pt x="1540646" y="91252"/>
                  </a:lnTo>
                  <a:close/>
                </a:path>
                <a:path w="2790190" h="427990">
                  <a:moveTo>
                    <a:pt x="1792756" y="92192"/>
                  </a:moveTo>
                  <a:lnTo>
                    <a:pt x="1750095" y="101214"/>
                  </a:lnTo>
                  <a:lnTo>
                    <a:pt x="1717467" y="126970"/>
                  </a:lnTo>
                  <a:lnTo>
                    <a:pt x="1696613" y="167500"/>
                  </a:lnTo>
                  <a:lnTo>
                    <a:pt x="1689274" y="220839"/>
                  </a:lnTo>
                  <a:lnTo>
                    <a:pt x="1696613" y="274414"/>
                  </a:lnTo>
                  <a:lnTo>
                    <a:pt x="1717467" y="315002"/>
                  </a:lnTo>
                  <a:lnTo>
                    <a:pt x="1750095" y="340729"/>
                  </a:lnTo>
                  <a:lnTo>
                    <a:pt x="1792756" y="349721"/>
                  </a:lnTo>
                  <a:lnTo>
                    <a:pt x="1818527" y="346381"/>
                  </a:lnTo>
                  <a:lnTo>
                    <a:pt x="1840704" y="336933"/>
                  </a:lnTo>
                  <a:lnTo>
                    <a:pt x="1858604" y="322237"/>
                  </a:lnTo>
                  <a:lnTo>
                    <a:pt x="1871543" y="303154"/>
                  </a:lnTo>
                  <a:lnTo>
                    <a:pt x="1929869" y="303154"/>
                  </a:lnTo>
                  <a:lnTo>
                    <a:pt x="1929869" y="301743"/>
                  </a:lnTo>
                  <a:lnTo>
                    <a:pt x="1810395" y="301743"/>
                  </a:lnTo>
                  <a:lnTo>
                    <a:pt x="1784866" y="296117"/>
                  </a:lnTo>
                  <a:lnTo>
                    <a:pt x="1765621" y="280018"/>
                  </a:lnTo>
                  <a:lnTo>
                    <a:pt x="1753476" y="254614"/>
                  </a:lnTo>
                  <a:lnTo>
                    <a:pt x="1749246" y="221074"/>
                  </a:lnTo>
                  <a:lnTo>
                    <a:pt x="1753509" y="187634"/>
                  </a:lnTo>
                  <a:lnTo>
                    <a:pt x="1765709" y="162219"/>
                  </a:lnTo>
                  <a:lnTo>
                    <a:pt x="1784965" y="146065"/>
                  </a:lnTo>
                  <a:lnTo>
                    <a:pt x="1810395" y="140405"/>
                  </a:lnTo>
                  <a:lnTo>
                    <a:pt x="1929869" y="140405"/>
                  </a:lnTo>
                  <a:lnTo>
                    <a:pt x="1929869" y="138289"/>
                  </a:lnTo>
                  <a:lnTo>
                    <a:pt x="1869897" y="138289"/>
                  </a:lnTo>
                  <a:lnTo>
                    <a:pt x="1857314" y="119478"/>
                  </a:lnTo>
                  <a:lnTo>
                    <a:pt x="1839793" y="104922"/>
                  </a:lnTo>
                  <a:lnTo>
                    <a:pt x="1818038" y="95525"/>
                  </a:lnTo>
                  <a:lnTo>
                    <a:pt x="1792756" y="92192"/>
                  </a:lnTo>
                  <a:close/>
                </a:path>
                <a:path w="2790190" h="427990">
                  <a:moveTo>
                    <a:pt x="1929869" y="303154"/>
                  </a:moveTo>
                  <a:lnTo>
                    <a:pt x="1872484" y="303154"/>
                  </a:lnTo>
                  <a:lnTo>
                    <a:pt x="1872484" y="345723"/>
                  </a:lnTo>
                  <a:lnTo>
                    <a:pt x="1929869" y="345723"/>
                  </a:lnTo>
                  <a:lnTo>
                    <a:pt x="1929869" y="303154"/>
                  </a:lnTo>
                  <a:close/>
                </a:path>
                <a:path w="2790190" h="427990">
                  <a:moveTo>
                    <a:pt x="1929869" y="140405"/>
                  </a:moveTo>
                  <a:lnTo>
                    <a:pt x="1810395" y="140405"/>
                  </a:lnTo>
                  <a:lnTo>
                    <a:pt x="1835527" y="146131"/>
                  </a:lnTo>
                  <a:lnTo>
                    <a:pt x="1854815" y="162395"/>
                  </a:lnTo>
                  <a:lnTo>
                    <a:pt x="1867181" y="187832"/>
                  </a:lnTo>
                  <a:lnTo>
                    <a:pt x="1871543" y="221074"/>
                  </a:lnTo>
                  <a:lnTo>
                    <a:pt x="1867181" y="254515"/>
                  </a:lnTo>
                  <a:lnTo>
                    <a:pt x="1854815" y="279930"/>
                  </a:lnTo>
                  <a:lnTo>
                    <a:pt x="1835527" y="296084"/>
                  </a:lnTo>
                  <a:lnTo>
                    <a:pt x="1810395" y="301743"/>
                  </a:lnTo>
                  <a:lnTo>
                    <a:pt x="1929869" y="301743"/>
                  </a:lnTo>
                  <a:lnTo>
                    <a:pt x="1929869" y="140405"/>
                  </a:lnTo>
                  <a:close/>
                </a:path>
                <a:path w="2790190" h="427990">
                  <a:moveTo>
                    <a:pt x="1929869" y="6350"/>
                  </a:moveTo>
                  <a:lnTo>
                    <a:pt x="1871308" y="6350"/>
                  </a:lnTo>
                  <a:lnTo>
                    <a:pt x="1871308" y="138289"/>
                  </a:lnTo>
                  <a:lnTo>
                    <a:pt x="1929869" y="138289"/>
                  </a:lnTo>
                  <a:lnTo>
                    <a:pt x="1929869" y="6350"/>
                  </a:lnTo>
                  <a:close/>
                </a:path>
                <a:path w="2790190" h="427990">
                  <a:moveTo>
                    <a:pt x="2187764" y="137113"/>
                  </a:moveTo>
                  <a:lnTo>
                    <a:pt x="2092844" y="137113"/>
                  </a:lnTo>
                  <a:lnTo>
                    <a:pt x="2112324" y="139873"/>
                  </a:lnTo>
                  <a:lnTo>
                    <a:pt x="2126975" y="147902"/>
                  </a:lnTo>
                  <a:lnTo>
                    <a:pt x="2136202" y="160826"/>
                  </a:lnTo>
                  <a:lnTo>
                    <a:pt x="2139410" y="178270"/>
                  </a:lnTo>
                  <a:lnTo>
                    <a:pt x="2139410" y="196145"/>
                  </a:lnTo>
                  <a:lnTo>
                    <a:pt x="2073558" y="199908"/>
                  </a:lnTo>
                  <a:lnTo>
                    <a:pt x="2033150" y="206926"/>
                  </a:lnTo>
                  <a:lnTo>
                    <a:pt x="2003414" y="222015"/>
                  </a:lnTo>
                  <a:lnTo>
                    <a:pt x="1985055" y="244688"/>
                  </a:lnTo>
                  <a:lnTo>
                    <a:pt x="1978778" y="274461"/>
                  </a:lnTo>
                  <a:lnTo>
                    <a:pt x="1985007" y="305172"/>
                  </a:lnTo>
                  <a:lnTo>
                    <a:pt x="2002326" y="328936"/>
                  </a:lnTo>
                  <a:lnTo>
                    <a:pt x="2028686" y="344279"/>
                  </a:lnTo>
                  <a:lnTo>
                    <a:pt x="2062034" y="349721"/>
                  </a:lnTo>
                  <a:lnTo>
                    <a:pt x="2085637" y="346689"/>
                  </a:lnTo>
                  <a:lnTo>
                    <a:pt x="2107455" y="337991"/>
                  </a:lnTo>
                  <a:lnTo>
                    <a:pt x="2125964" y="324222"/>
                  </a:lnTo>
                  <a:lnTo>
                    <a:pt x="2139646" y="305976"/>
                  </a:lnTo>
                  <a:lnTo>
                    <a:pt x="2197266" y="305976"/>
                  </a:lnTo>
                  <a:lnTo>
                    <a:pt x="2197266" y="305506"/>
                  </a:lnTo>
                  <a:lnTo>
                    <a:pt x="2079673" y="305506"/>
                  </a:lnTo>
                  <a:lnTo>
                    <a:pt x="2062343" y="303165"/>
                  </a:lnTo>
                  <a:lnTo>
                    <a:pt x="2048981" y="296481"/>
                  </a:lnTo>
                  <a:lnTo>
                    <a:pt x="2040382" y="285960"/>
                  </a:lnTo>
                  <a:lnTo>
                    <a:pt x="2037340" y="272110"/>
                  </a:lnTo>
                  <a:lnTo>
                    <a:pt x="2040316" y="258675"/>
                  </a:lnTo>
                  <a:lnTo>
                    <a:pt x="2048981" y="248238"/>
                  </a:lnTo>
                  <a:lnTo>
                    <a:pt x="2062938" y="241153"/>
                  </a:lnTo>
                  <a:lnTo>
                    <a:pt x="2081790" y="237772"/>
                  </a:lnTo>
                  <a:lnTo>
                    <a:pt x="2139410" y="234245"/>
                  </a:lnTo>
                  <a:lnTo>
                    <a:pt x="2197266" y="234245"/>
                  </a:lnTo>
                  <a:lnTo>
                    <a:pt x="2197266" y="174037"/>
                  </a:lnTo>
                  <a:lnTo>
                    <a:pt x="2190016" y="139968"/>
                  </a:lnTo>
                  <a:lnTo>
                    <a:pt x="2187764" y="137113"/>
                  </a:lnTo>
                  <a:close/>
                </a:path>
                <a:path w="2790190" h="427990">
                  <a:moveTo>
                    <a:pt x="2197266" y="305976"/>
                  </a:moveTo>
                  <a:lnTo>
                    <a:pt x="2140822" y="305976"/>
                  </a:lnTo>
                  <a:lnTo>
                    <a:pt x="2140822" y="345723"/>
                  </a:lnTo>
                  <a:lnTo>
                    <a:pt x="2197266" y="345723"/>
                  </a:lnTo>
                  <a:lnTo>
                    <a:pt x="2197266" y="305976"/>
                  </a:lnTo>
                  <a:close/>
                </a:path>
                <a:path w="2790190" h="427990">
                  <a:moveTo>
                    <a:pt x="2197266" y="234245"/>
                  </a:moveTo>
                  <a:lnTo>
                    <a:pt x="2139410" y="234245"/>
                  </a:lnTo>
                  <a:lnTo>
                    <a:pt x="2139410" y="253295"/>
                  </a:lnTo>
                  <a:lnTo>
                    <a:pt x="2134740" y="274153"/>
                  </a:lnTo>
                  <a:lnTo>
                    <a:pt x="2121977" y="290689"/>
                  </a:lnTo>
                  <a:lnTo>
                    <a:pt x="2102997" y="301581"/>
                  </a:lnTo>
                  <a:lnTo>
                    <a:pt x="2079673" y="305506"/>
                  </a:lnTo>
                  <a:lnTo>
                    <a:pt x="2197266" y="305506"/>
                  </a:lnTo>
                  <a:lnTo>
                    <a:pt x="2197266" y="234245"/>
                  </a:lnTo>
                  <a:close/>
                </a:path>
                <a:path w="2790190" h="427990">
                  <a:moveTo>
                    <a:pt x="2095195" y="91252"/>
                  </a:moveTo>
                  <a:lnTo>
                    <a:pt x="2052234" y="97197"/>
                  </a:lnTo>
                  <a:lnTo>
                    <a:pt x="2019436" y="113771"/>
                  </a:lnTo>
                  <a:lnTo>
                    <a:pt x="1998060" y="139075"/>
                  </a:lnTo>
                  <a:lnTo>
                    <a:pt x="1989362" y="171215"/>
                  </a:lnTo>
                  <a:lnTo>
                    <a:pt x="2043690" y="171215"/>
                  </a:lnTo>
                  <a:lnTo>
                    <a:pt x="2049055" y="157155"/>
                  </a:lnTo>
                  <a:lnTo>
                    <a:pt x="2059271" y="146403"/>
                  </a:lnTo>
                  <a:lnTo>
                    <a:pt x="2073985" y="139531"/>
                  </a:lnTo>
                  <a:lnTo>
                    <a:pt x="2092844" y="137113"/>
                  </a:lnTo>
                  <a:lnTo>
                    <a:pt x="2187764" y="137113"/>
                  </a:lnTo>
                  <a:lnTo>
                    <a:pt x="2169426" y="113859"/>
                  </a:lnTo>
                  <a:lnTo>
                    <a:pt x="2137239" y="97142"/>
                  </a:lnTo>
                  <a:lnTo>
                    <a:pt x="2095195" y="91252"/>
                  </a:lnTo>
                  <a:close/>
                </a:path>
                <a:path w="2790190" h="427990">
                  <a:moveTo>
                    <a:pt x="2295094" y="280576"/>
                  </a:moveTo>
                  <a:lnTo>
                    <a:pt x="2281766" y="283222"/>
                  </a:lnTo>
                  <a:lnTo>
                    <a:pt x="2271017" y="290454"/>
                  </a:lnTo>
                  <a:lnTo>
                    <a:pt x="2263840" y="301214"/>
                  </a:lnTo>
                  <a:lnTo>
                    <a:pt x="2261227" y="314443"/>
                  </a:lnTo>
                  <a:lnTo>
                    <a:pt x="2263840" y="327771"/>
                  </a:lnTo>
                  <a:lnTo>
                    <a:pt x="2271017" y="338520"/>
                  </a:lnTo>
                  <a:lnTo>
                    <a:pt x="2281766" y="345697"/>
                  </a:lnTo>
                  <a:lnTo>
                    <a:pt x="2295094" y="348310"/>
                  </a:lnTo>
                  <a:lnTo>
                    <a:pt x="2308286" y="345697"/>
                  </a:lnTo>
                  <a:lnTo>
                    <a:pt x="2318965" y="338520"/>
                  </a:lnTo>
                  <a:lnTo>
                    <a:pt x="2326117" y="327771"/>
                  </a:lnTo>
                  <a:lnTo>
                    <a:pt x="2328726" y="314443"/>
                  </a:lnTo>
                  <a:lnTo>
                    <a:pt x="2326117" y="301214"/>
                  </a:lnTo>
                  <a:lnTo>
                    <a:pt x="2318965" y="290454"/>
                  </a:lnTo>
                  <a:lnTo>
                    <a:pt x="2308286" y="283222"/>
                  </a:lnTo>
                  <a:lnTo>
                    <a:pt x="2295094" y="280576"/>
                  </a:lnTo>
                  <a:close/>
                </a:path>
                <a:path w="2790190" h="427990">
                  <a:moveTo>
                    <a:pt x="2449837" y="96426"/>
                  </a:moveTo>
                  <a:lnTo>
                    <a:pt x="2393628" y="96426"/>
                  </a:lnTo>
                  <a:lnTo>
                    <a:pt x="2393628" y="345723"/>
                  </a:lnTo>
                  <a:lnTo>
                    <a:pt x="2452189" y="345723"/>
                  </a:lnTo>
                  <a:lnTo>
                    <a:pt x="2452189" y="200613"/>
                  </a:lnTo>
                  <a:lnTo>
                    <a:pt x="2455831" y="177010"/>
                  </a:lnTo>
                  <a:lnTo>
                    <a:pt x="2466329" y="159250"/>
                  </a:lnTo>
                  <a:lnTo>
                    <a:pt x="2483046" y="148060"/>
                  </a:lnTo>
                  <a:lnTo>
                    <a:pt x="2505341" y="144168"/>
                  </a:lnTo>
                  <a:lnTo>
                    <a:pt x="2529095" y="144168"/>
                  </a:lnTo>
                  <a:lnTo>
                    <a:pt x="2529095" y="139935"/>
                  </a:lnTo>
                  <a:lnTo>
                    <a:pt x="2449837" y="139935"/>
                  </a:lnTo>
                  <a:lnTo>
                    <a:pt x="2449837" y="96426"/>
                  </a:lnTo>
                  <a:close/>
                </a:path>
                <a:path w="2790190" h="427990">
                  <a:moveTo>
                    <a:pt x="2529095" y="144168"/>
                  </a:moveTo>
                  <a:lnTo>
                    <a:pt x="2515219" y="144168"/>
                  </a:lnTo>
                  <a:lnTo>
                    <a:pt x="2524156" y="145580"/>
                  </a:lnTo>
                  <a:lnTo>
                    <a:pt x="2529095" y="147461"/>
                  </a:lnTo>
                  <a:lnTo>
                    <a:pt x="2529095" y="144168"/>
                  </a:lnTo>
                  <a:close/>
                </a:path>
                <a:path w="2790190" h="427990">
                  <a:moveTo>
                    <a:pt x="2518276" y="92192"/>
                  </a:moveTo>
                  <a:lnTo>
                    <a:pt x="2510750" y="92192"/>
                  </a:lnTo>
                  <a:lnTo>
                    <a:pt x="2490204" y="95386"/>
                  </a:lnTo>
                  <a:lnTo>
                    <a:pt x="2473032" y="104687"/>
                  </a:lnTo>
                  <a:lnTo>
                    <a:pt x="2459785" y="119676"/>
                  </a:lnTo>
                  <a:lnTo>
                    <a:pt x="2451013" y="139935"/>
                  </a:lnTo>
                  <a:lnTo>
                    <a:pt x="2529095" y="139935"/>
                  </a:lnTo>
                  <a:lnTo>
                    <a:pt x="2529095" y="94544"/>
                  </a:lnTo>
                  <a:lnTo>
                    <a:pt x="2518276" y="92192"/>
                  </a:lnTo>
                  <a:close/>
                </a:path>
                <a:path w="2790190" h="427990">
                  <a:moveTo>
                    <a:pt x="2626217" y="96426"/>
                  </a:moveTo>
                  <a:lnTo>
                    <a:pt x="2567656" y="96426"/>
                  </a:lnTo>
                  <a:lnTo>
                    <a:pt x="2567656" y="257528"/>
                  </a:lnTo>
                  <a:lnTo>
                    <a:pt x="2573866" y="296315"/>
                  </a:lnTo>
                  <a:lnTo>
                    <a:pt x="2591586" y="325467"/>
                  </a:lnTo>
                  <a:lnTo>
                    <a:pt x="2619448" y="343816"/>
                  </a:lnTo>
                  <a:lnTo>
                    <a:pt x="2656086" y="350191"/>
                  </a:lnTo>
                  <a:lnTo>
                    <a:pt x="2682114" y="346998"/>
                  </a:lnTo>
                  <a:lnTo>
                    <a:pt x="2703446" y="337697"/>
                  </a:lnTo>
                  <a:lnTo>
                    <a:pt x="2720148" y="322708"/>
                  </a:lnTo>
                  <a:lnTo>
                    <a:pt x="2732286" y="302449"/>
                  </a:lnTo>
                  <a:lnTo>
                    <a:pt x="2789906" y="302449"/>
                  </a:lnTo>
                  <a:lnTo>
                    <a:pt x="2789906" y="300802"/>
                  </a:lnTo>
                  <a:lnTo>
                    <a:pt x="2676547" y="300802"/>
                  </a:lnTo>
                  <a:lnTo>
                    <a:pt x="2654792" y="297230"/>
                  </a:lnTo>
                  <a:lnTo>
                    <a:pt x="2639035" y="286691"/>
                  </a:lnTo>
                  <a:lnTo>
                    <a:pt x="2629451" y="269449"/>
                  </a:lnTo>
                  <a:lnTo>
                    <a:pt x="2626217" y="245769"/>
                  </a:lnTo>
                  <a:lnTo>
                    <a:pt x="2626217" y="96426"/>
                  </a:lnTo>
                  <a:close/>
                </a:path>
                <a:path w="2790190" h="427990">
                  <a:moveTo>
                    <a:pt x="2789906" y="302449"/>
                  </a:moveTo>
                  <a:lnTo>
                    <a:pt x="2733462" y="302449"/>
                  </a:lnTo>
                  <a:lnTo>
                    <a:pt x="2733462" y="345723"/>
                  </a:lnTo>
                  <a:lnTo>
                    <a:pt x="2789906" y="345723"/>
                  </a:lnTo>
                  <a:lnTo>
                    <a:pt x="2789906" y="302449"/>
                  </a:lnTo>
                  <a:close/>
                </a:path>
                <a:path w="2790190" h="427990">
                  <a:moveTo>
                    <a:pt x="2789906" y="96426"/>
                  </a:moveTo>
                  <a:lnTo>
                    <a:pt x="2731345" y="96426"/>
                  </a:lnTo>
                  <a:lnTo>
                    <a:pt x="2731345" y="240595"/>
                  </a:lnTo>
                  <a:lnTo>
                    <a:pt x="2727545" y="265282"/>
                  </a:lnTo>
                  <a:lnTo>
                    <a:pt x="2716646" y="284280"/>
                  </a:lnTo>
                  <a:lnTo>
                    <a:pt x="2699396" y="296488"/>
                  </a:lnTo>
                  <a:lnTo>
                    <a:pt x="2676547" y="300802"/>
                  </a:lnTo>
                  <a:lnTo>
                    <a:pt x="2789906" y="300802"/>
                  </a:lnTo>
                  <a:lnTo>
                    <a:pt x="2789906" y="96426"/>
                  </a:lnTo>
                  <a:close/>
                </a:path>
              </a:pathLst>
            </a:custGeom>
            <a:solidFill>
              <a:srgbClr val="3479F7"/>
            </a:solidFill>
          </p:spPr>
          <p:txBody>
            <a:bodyPr wrap="square" lIns="0" tIns="0" rIns="0" bIns="0" rtlCol="0"/>
            <a:lstStyle/>
            <a:p>
              <a:endParaRPr sz="637"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94909" y="6530092"/>
              <a:ext cx="4380858" cy="191379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88789" y="3225032"/>
              <a:ext cx="5675219" cy="654430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21255" y="3225032"/>
              <a:ext cx="5675219" cy="6544303"/>
            </a:xfrm>
            <a:prstGeom prst="rect">
              <a:avLst/>
            </a:prstGeom>
          </p:spPr>
        </p:pic>
      </p:grpSp>
      <p:sp>
        <p:nvSpPr>
          <p:cNvPr id="23" name="Прямоугольник 22"/>
          <p:cNvSpPr/>
          <p:nvPr/>
        </p:nvSpPr>
        <p:spPr>
          <a:xfrm>
            <a:off x="6934" y="4720"/>
            <a:ext cx="9143358" cy="15238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757293" y="1232453"/>
            <a:ext cx="480977" cy="3863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724122" y="1173030"/>
            <a:ext cx="480977" cy="3863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8667470" y="1262469"/>
            <a:ext cx="480977" cy="3863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684" y="1098579"/>
            <a:ext cx="283247" cy="3863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 rot="18593682">
            <a:off x="78688" y="1518503"/>
            <a:ext cx="545010" cy="1619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 rot="18593682">
            <a:off x="3003862" y="1566249"/>
            <a:ext cx="545010" cy="1619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 rot="18593682">
            <a:off x="6015937" y="1518502"/>
            <a:ext cx="545010" cy="1619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 rot="2999215">
            <a:off x="8339761" y="1563297"/>
            <a:ext cx="545010" cy="1619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 rot="3114772">
            <a:off x="5432870" y="1596824"/>
            <a:ext cx="545010" cy="1619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2094601">
            <a:off x="2392246" y="1524877"/>
            <a:ext cx="545010" cy="1619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object 18"/>
          <p:cNvSpPr/>
          <p:nvPr/>
        </p:nvSpPr>
        <p:spPr>
          <a:xfrm>
            <a:off x="3242289" y="1536512"/>
            <a:ext cx="2466916" cy="2862282"/>
          </a:xfrm>
          <a:custGeom>
            <a:avLst/>
            <a:gdLst/>
            <a:ahLst/>
            <a:cxnLst/>
            <a:rect l="l" t="t" r="r" b="b"/>
            <a:pathLst>
              <a:path w="5424169" h="6293484">
                <a:moveTo>
                  <a:pt x="4753781" y="0"/>
                </a:moveTo>
                <a:lnTo>
                  <a:pt x="670136" y="0"/>
                </a:lnTo>
                <a:lnTo>
                  <a:pt x="622278" y="1682"/>
                </a:lnTo>
                <a:lnTo>
                  <a:pt x="575328" y="6654"/>
                </a:lnTo>
                <a:lnTo>
                  <a:pt x="529399" y="14803"/>
                </a:lnTo>
                <a:lnTo>
                  <a:pt x="484605" y="26014"/>
                </a:lnTo>
                <a:lnTo>
                  <a:pt x="441060" y="40174"/>
                </a:lnTo>
                <a:lnTo>
                  <a:pt x="398877" y="57171"/>
                </a:lnTo>
                <a:lnTo>
                  <a:pt x="358169" y="76890"/>
                </a:lnTo>
                <a:lnTo>
                  <a:pt x="319049" y="99218"/>
                </a:lnTo>
                <a:lnTo>
                  <a:pt x="281631" y="124043"/>
                </a:lnTo>
                <a:lnTo>
                  <a:pt x="246029" y="151249"/>
                </a:lnTo>
                <a:lnTo>
                  <a:pt x="212356" y="180725"/>
                </a:lnTo>
                <a:lnTo>
                  <a:pt x="180725" y="212356"/>
                </a:lnTo>
                <a:lnTo>
                  <a:pt x="151249" y="246029"/>
                </a:lnTo>
                <a:lnTo>
                  <a:pt x="124043" y="281631"/>
                </a:lnTo>
                <a:lnTo>
                  <a:pt x="99218" y="319049"/>
                </a:lnTo>
                <a:lnTo>
                  <a:pt x="76890" y="358168"/>
                </a:lnTo>
                <a:lnTo>
                  <a:pt x="57171" y="398877"/>
                </a:lnTo>
                <a:lnTo>
                  <a:pt x="40174" y="441060"/>
                </a:lnTo>
                <a:lnTo>
                  <a:pt x="26014" y="484605"/>
                </a:lnTo>
                <a:lnTo>
                  <a:pt x="14803" y="529399"/>
                </a:lnTo>
                <a:lnTo>
                  <a:pt x="6654" y="575327"/>
                </a:lnTo>
                <a:lnTo>
                  <a:pt x="1682" y="622278"/>
                </a:lnTo>
                <a:lnTo>
                  <a:pt x="0" y="670136"/>
                </a:lnTo>
                <a:lnTo>
                  <a:pt x="0" y="5622865"/>
                </a:lnTo>
                <a:lnTo>
                  <a:pt x="1682" y="5670723"/>
                </a:lnTo>
                <a:lnTo>
                  <a:pt x="6654" y="5717674"/>
                </a:lnTo>
                <a:lnTo>
                  <a:pt x="14803" y="5763602"/>
                </a:lnTo>
                <a:lnTo>
                  <a:pt x="26014" y="5808396"/>
                </a:lnTo>
                <a:lnTo>
                  <a:pt x="40174" y="5851941"/>
                </a:lnTo>
                <a:lnTo>
                  <a:pt x="57171" y="5894124"/>
                </a:lnTo>
                <a:lnTo>
                  <a:pt x="76890" y="5934833"/>
                </a:lnTo>
                <a:lnTo>
                  <a:pt x="99219" y="5973952"/>
                </a:lnTo>
                <a:lnTo>
                  <a:pt x="124043" y="6011370"/>
                </a:lnTo>
                <a:lnTo>
                  <a:pt x="151249" y="6046972"/>
                </a:lnTo>
                <a:lnTo>
                  <a:pt x="180725" y="6080645"/>
                </a:lnTo>
                <a:lnTo>
                  <a:pt x="212356" y="6112276"/>
                </a:lnTo>
                <a:lnTo>
                  <a:pt x="246029" y="6141752"/>
                </a:lnTo>
                <a:lnTo>
                  <a:pt x="281632" y="6168959"/>
                </a:lnTo>
                <a:lnTo>
                  <a:pt x="319049" y="6193783"/>
                </a:lnTo>
                <a:lnTo>
                  <a:pt x="358169" y="6216111"/>
                </a:lnTo>
                <a:lnTo>
                  <a:pt x="398877" y="6235830"/>
                </a:lnTo>
                <a:lnTo>
                  <a:pt x="441060" y="6252827"/>
                </a:lnTo>
                <a:lnTo>
                  <a:pt x="484605" y="6266987"/>
                </a:lnTo>
                <a:lnTo>
                  <a:pt x="529399" y="6278198"/>
                </a:lnTo>
                <a:lnTo>
                  <a:pt x="575328" y="6286347"/>
                </a:lnTo>
                <a:lnTo>
                  <a:pt x="622278" y="6291319"/>
                </a:lnTo>
                <a:lnTo>
                  <a:pt x="670136" y="6293002"/>
                </a:lnTo>
                <a:lnTo>
                  <a:pt x="4753781" y="6293002"/>
                </a:lnTo>
                <a:lnTo>
                  <a:pt x="4801640" y="6291319"/>
                </a:lnTo>
                <a:lnTo>
                  <a:pt x="4848590" y="6286347"/>
                </a:lnTo>
                <a:lnTo>
                  <a:pt x="4894519" y="6278198"/>
                </a:lnTo>
                <a:lnTo>
                  <a:pt x="4939312" y="6266987"/>
                </a:lnTo>
                <a:lnTo>
                  <a:pt x="4982857" y="6252827"/>
                </a:lnTo>
                <a:lnTo>
                  <a:pt x="5025041" y="6235830"/>
                </a:lnTo>
                <a:lnTo>
                  <a:pt x="5065749" y="6216111"/>
                </a:lnTo>
                <a:lnTo>
                  <a:pt x="5104869" y="6193783"/>
                </a:lnTo>
                <a:lnTo>
                  <a:pt x="5142286" y="6168959"/>
                </a:lnTo>
                <a:lnTo>
                  <a:pt x="5177888" y="6141752"/>
                </a:lnTo>
                <a:lnTo>
                  <a:pt x="5211562" y="6112276"/>
                </a:lnTo>
                <a:lnTo>
                  <a:pt x="5243193" y="6080645"/>
                </a:lnTo>
                <a:lnTo>
                  <a:pt x="5272668" y="6046972"/>
                </a:lnTo>
                <a:lnTo>
                  <a:pt x="5299875" y="6011370"/>
                </a:lnTo>
                <a:lnTo>
                  <a:pt x="5324699" y="5973952"/>
                </a:lnTo>
                <a:lnTo>
                  <a:pt x="5347027" y="5934833"/>
                </a:lnTo>
                <a:lnTo>
                  <a:pt x="5366747" y="5894124"/>
                </a:lnTo>
                <a:lnTo>
                  <a:pt x="5383743" y="5851941"/>
                </a:lnTo>
                <a:lnTo>
                  <a:pt x="5397904" y="5808396"/>
                </a:lnTo>
                <a:lnTo>
                  <a:pt x="5409115" y="5763602"/>
                </a:lnTo>
                <a:lnTo>
                  <a:pt x="5417263" y="5717674"/>
                </a:lnTo>
                <a:lnTo>
                  <a:pt x="5422236" y="5670723"/>
                </a:lnTo>
                <a:lnTo>
                  <a:pt x="5423918" y="5622865"/>
                </a:lnTo>
                <a:lnTo>
                  <a:pt x="5423918" y="670136"/>
                </a:lnTo>
                <a:lnTo>
                  <a:pt x="5422236" y="622278"/>
                </a:lnTo>
                <a:lnTo>
                  <a:pt x="5417263" y="575327"/>
                </a:lnTo>
                <a:lnTo>
                  <a:pt x="5409115" y="529399"/>
                </a:lnTo>
                <a:lnTo>
                  <a:pt x="5397904" y="484605"/>
                </a:lnTo>
                <a:lnTo>
                  <a:pt x="5383743" y="441060"/>
                </a:lnTo>
                <a:lnTo>
                  <a:pt x="5366747" y="398877"/>
                </a:lnTo>
                <a:lnTo>
                  <a:pt x="5347027" y="358168"/>
                </a:lnTo>
                <a:lnTo>
                  <a:pt x="5324699" y="319049"/>
                </a:lnTo>
                <a:lnTo>
                  <a:pt x="5299875" y="281631"/>
                </a:lnTo>
                <a:lnTo>
                  <a:pt x="5272668" y="246029"/>
                </a:lnTo>
                <a:lnTo>
                  <a:pt x="5243193" y="212356"/>
                </a:lnTo>
                <a:lnTo>
                  <a:pt x="5211562" y="180725"/>
                </a:lnTo>
                <a:lnTo>
                  <a:pt x="5177888" y="151249"/>
                </a:lnTo>
                <a:lnTo>
                  <a:pt x="5142286" y="124043"/>
                </a:lnTo>
                <a:lnTo>
                  <a:pt x="5104869" y="99218"/>
                </a:lnTo>
                <a:lnTo>
                  <a:pt x="5065749" y="76890"/>
                </a:lnTo>
                <a:lnTo>
                  <a:pt x="5025041" y="57171"/>
                </a:lnTo>
                <a:lnTo>
                  <a:pt x="4982857" y="40174"/>
                </a:lnTo>
                <a:lnTo>
                  <a:pt x="4939312" y="26014"/>
                </a:lnTo>
                <a:lnTo>
                  <a:pt x="4894519" y="14803"/>
                </a:lnTo>
                <a:lnTo>
                  <a:pt x="4848590" y="6654"/>
                </a:lnTo>
                <a:lnTo>
                  <a:pt x="4801640" y="1682"/>
                </a:lnTo>
                <a:lnTo>
                  <a:pt x="47537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637"/>
          </a:p>
        </p:txBody>
      </p:sp>
      <p:sp>
        <p:nvSpPr>
          <p:cNvPr id="41" name="object 18"/>
          <p:cNvSpPr/>
          <p:nvPr/>
        </p:nvSpPr>
        <p:spPr>
          <a:xfrm>
            <a:off x="288154" y="1536512"/>
            <a:ext cx="2466916" cy="2862282"/>
          </a:xfrm>
          <a:custGeom>
            <a:avLst/>
            <a:gdLst/>
            <a:ahLst/>
            <a:cxnLst/>
            <a:rect l="l" t="t" r="r" b="b"/>
            <a:pathLst>
              <a:path w="5424169" h="6293484">
                <a:moveTo>
                  <a:pt x="4753781" y="0"/>
                </a:moveTo>
                <a:lnTo>
                  <a:pt x="670136" y="0"/>
                </a:lnTo>
                <a:lnTo>
                  <a:pt x="622278" y="1682"/>
                </a:lnTo>
                <a:lnTo>
                  <a:pt x="575328" y="6654"/>
                </a:lnTo>
                <a:lnTo>
                  <a:pt x="529399" y="14803"/>
                </a:lnTo>
                <a:lnTo>
                  <a:pt x="484605" y="26014"/>
                </a:lnTo>
                <a:lnTo>
                  <a:pt x="441060" y="40174"/>
                </a:lnTo>
                <a:lnTo>
                  <a:pt x="398877" y="57171"/>
                </a:lnTo>
                <a:lnTo>
                  <a:pt x="358169" y="76890"/>
                </a:lnTo>
                <a:lnTo>
                  <a:pt x="319049" y="99218"/>
                </a:lnTo>
                <a:lnTo>
                  <a:pt x="281631" y="124043"/>
                </a:lnTo>
                <a:lnTo>
                  <a:pt x="246029" y="151249"/>
                </a:lnTo>
                <a:lnTo>
                  <a:pt x="212356" y="180725"/>
                </a:lnTo>
                <a:lnTo>
                  <a:pt x="180725" y="212356"/>
                </a:lnTo>
                <a:lnTo>
                  <a:pt x="151249" y="246029"/>
                </a:lnTo>
                <a:lnTo>
                  <a:pt x="124043" y="281631"/>
                </a:lnTo>
                <a:lnTo>
                  <a:pt x="99218" y="319049"/>
                </a:lnTo>
                <a:lnTo>
                  <a:pt x="76890" y="358168"/>
                </a:lnTo>
                <a:lnTo>
                  <a:pt x="57171" y="398877"/>
                </a:lnTo>
                <a:lnTo>
                  <a:pt x="40174" y="441060"/>
                </a:lnTo>
                <a:lnTo>
                  <a:pt x="26014" y="484605"/>
                </a:lnTo>
                <a:lnTo>
                  <a:pt x="14803" y="529399"/>
                </a:lnTo>
                <a:lnTo>
                  <a:pt x="6654" y="575327"/>
                </a:lnTo>
                <a:lnTo>
                  <a:pt x="1682" y="622278"/>
                </a:lnTo>
                <a:lnTo>
                  <a:pt x="0" y="670136"/>
                </a:lnTo>
                <a:lnTo>
                  <a:pt x="0" y="5622865"/>
                </a:lnTo>
                <a:lnTo>
                  <a:pt x="1682" y="5670723"/>
                </a:lnTo>
                <a:lnTo>
                  <a:pt x="6654" y="5717674"/>
                </a:lnTo>
                <a:lnTo>
                  <a:pt x="14803" y="5763602"/>
                </a:lnTo>
                <a:lnTo>
                  <a:pt x="26014" y="5808396"/>
                </a:lnTo>
                <a:lnTo>
                  <a:pt x="40174" y="5851941"/>
                </a:lnTo>
                <a:lnTo>
                  <a:pt x="57171" y="5894124"/>
                </a:lnTo>
                <a:lnTo>
                  <a:pt x="76890" y="5934833"/>
                </a:lnTo>
                <a:lnTo>
                  <a:pt x="99219" y="5973952"/>
                </a:lnTo>
                <a:lnTo>
                  <a:pt x="124043" y="6011370"/>
                </a:lnTo>
                <a:lnTo>
                  <a:pt x="151249" y="6046972"/>
                </a:lnTo>
                <a:lnTo>
                  <a:pt x="180725" y="6080645"/>
                </a:lnTo>
                <a:lnTo>
                  <a:pt x="212356" y="6112276"/>
                </a:lnTo>
                <a:lnTo>
                  <a:pt x="246029" y="6141752"/>
                </a:lnTo>
                <a:lnTo>
                  <a:pt x="281632" y="6168959"/>
                </a:lnTo>
                <a:lnTo>
                  <a:pt x="319049" y="6193783"/>
                </a:lnTo>
                <a:lnTo>
                  <a:pt x="358169" y="6216111"/>
                </a:lnTo>
                <a:lnTo>
                  <a:pt x="398877" y="6235830"/>
                </a:lnTo>
                <a:lnTo>
                  <a:pt x="441060" y="6252827"/>
                </a:lnTo>
                <a:lnTo>
                  <a:pt x="484605" y="6266987"/>
                </a:lnTo>
                <a:lnTo>
                  <a:pt x="529399" y="6278198"/>
                </a:lnTo>
                <a:lnTo>
                  <a:pt x="575328" y="6286347"/>
                </a:lnTo>
                <a:lnTo>
                  <a:pt x="622278" y="6291319"/>
                </a:lnTo>
                <a:lnTo>
                  <a:pt x="670136" y="6293002"/>
                </a:lnTo>
                <a:lnTo>
                  <a:pt x="4753781" y="6293002"/>
                </a:lnTo>
                <a:lnTo>
                  <a:pt x="4801640" y="6291319"/>
                </a:lnTo>
                <a:lnTo>
                  <a:pt x="4848590" y="6286347"/>
                </a:lnTo>
                <a:lnTo>
                  <a:pt x="4894519" y="6278198"/>
                </a:lnTo>
                <a:lnTo>
                  <a:pt x="4939312" y="6266987"/>
                </a:lnTo>
                <a:lnTo>
                  <a:pt x="4982857" y="6252827"/>
                </a:lnTo>
                <a:lnTo>
                  <a:pt x="5025041" y="6235830"/>
                </a:lnTo>
                <a:lnTo>
                  <a:pt x="5065749" y="6216111"/>
                </a:lnTo>
                <a:lnTo>
                  <a:pt x="5104869" y="6193783"/>
                </a:lnTo>
                <a:lnTo>
                  <a:pt x="5142286" y="6168959"/>
                </a:lnTo>
                <a:lnTo>
                  <a:pt x="5177888" y="6141752"/>
                </a:lnTo>
                <a:lnTo>
                  <a:pt x="5211562" y="6112276"/>
                </a:lnTo>
                <a:lnTo>
                  <a:pt x="5243193" y="6080645"/>
                </a:lnTo>
                <a:lnTo>
                  <a:pt x="5272668" y="6046972"/>
                </a:lnTo>
                <a:lnTo>
                  <a:pt x="5299875" y="6011370"/>
                </a:lnTo>
                <a:lnTo>
                  <a:pt x="5324699" y="5973952"/>
                </a:lnTo>
                <a:lnTo>
                  <a:pt x="5347027" y="5934833"/>
                </a:lnTo>
                <a:lnTo>
                  <a:pt x="5366747" y="5894124"/>
                </a:lnTo>
                <a:lnTo>
                  <a:pt x="5383743" y="5851941"/>
                </a:lnTo>
                <a:lnTo>
                  <a:pt x="5397904" y="5808396"/>
                </a:lnTo>
                <a:lnTo>
                  <a:pt x="5409115" y="5763602"/>
                </a:lnTo>
                <a:lnTo>
                  <a:pt x="5417263" y="5717674"/>
                </a:lnTo>
                <a:lnTo>
                  <a:pt x="5422236" y="5670723"/>
                </a:lnTo>
                <a:lnTo>
                  <a:pt x="5423918" y="5622865"/>
                </a:lnTo>
                <a:lnTo>
                  <a:pt x="5423918" y="670136"/>
                </a:lnTo>
                <a:lnTo>
                  <a:pt x="5422236" y="622278"/>
                </a:lnTo>
                <a:lnTo>
                  <a:pt x="5417263" y="575327"/>
                </a:lnTo>
                <a:lnTo>
                  <a:pt x="5409115" y="529399"/>
                </a:lnTo>
                <a:lnTo>
                  <a:pt x="5397904" y="484605"/>
                </a:lnTo>
                <a:lnTo>
                  <a:pt x="5383743" y="441060"/>
                </a:lnTo>
                <a:lnTo>
                  <a:pt x="5366747" y="398877"/>
                </a:lnTo>
                <a:lnTo>
                  <a:pt x="5347027" y="358168"/>
                </a:lnTo>
                <a:lnTo>
                  <a:pt x="5324699" y="319049"/>
                </a:lnTo>
                <a:lnTo>
                  <a:pt x="5299875" y="281631"/>
                </a:lnTo>
                <a:lnTo>
                  <a:pt x="5272668" y="246029"/>
                </a:lnTo>
                <a:lnTo>
                  <a:pt x="5243193" y="212356"/>
                </a:lnTo>
                <a:lnTo>
                  <a:pt x="5211562" y="180725"/>
                </a:lnTo>
                <a:lnTo>
                  <a:pt x="5177888" y="151249"/>
                </a:lnTo>
                <a:lnTo>
                  <a:pt x="5142286" y="124043"/>
                </a:lnTo>
                <a:lnTo>
                  <a:pt x="5104869" y="99218"/>
                </a:lnTo>
                <a:lnTo>
                  <a:pt x="5065749" y="76890"/>
                </a:lnTo>
                <a:lnTo>
                  <a:pt x="5025041" y="57171"/>
                </a:lnTo>
                <a:lnTo>
                  <a:pt x="4982857" y="40174"/>
                </a:lnTo>
                <a:lnTo>
                  <a:pt x="4939312" y="26014"/>
                </a:lnTo>
                <a:lnTo>
                  <a:pt x="4894519" y="14803"/>
                </a:lnTo>
                <a:lnTo>
                  <a:pt x="4848590" y="6654"/>
                </a:lnTo>
                <a:lnTo>
                  <a:pt x="4801640" y="1682"/>
                </a:lnTo>
                <a:lnTo>
                  <a:pt x="47537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637"/>
          </a:p>
        </p:txBody>
      </p:sp>
      <p:sp>
        <p:nvSpPr>
          <p:cNvPr id="42" name="object 18"/>
          <p:cNvSpPr/>
          <p:nvPr/>
        </p:nvSpPr>
        <p:spPr>
          <a:xfrm>
            <a:off x="6210509" y="1517144"/>
            <a:ext cx="2466916" cy="2862282"/>
          </a:xfrm>
          <a:custGeom>
            <a:avLst/>
            <a:gdLst/>
            <a:ahLst/>
            <a:cxnLst/>
            <a:rect l="l" t="t" r="r" b="b"/>
            <a:pathLst>
              <a:path w="5424169" h="6293484">
                <a:moveTo>
                  <a:pt x="4753781" y="0"/>
                </a:moveTo>
                <a:lnTo>
                  <a:pt x="670136" y="0"/>
                </a:lnTo>
                <a:lnTo>
                  <a:pt x="622278" y="1682"/>
                </a:lnTo>
                <a:lnTo>
                  <a:pt x="575328" y="6654"/>
                </a:lnTo>
                <a:lnTo>
                  <a:pt x="529399" y="14803"/>
                </a:lnTo>
                <a:lnTo>
                  <a:pt x="484605" y="26014"/>
                </a:lnTo>
                <a:lnTo>
                  <a:pt x="441060" y="40174"/>
                </a:lnTo>
                <a:lnTo>
                  <a:pt x="398877" y="57171"/>
                </a:lnTo>
                <a:lnTo>
                  <a:pt x="358169" y="76890"/>
                </a:lnTo>
                <a:lnTo>
                  <a:pt x="319049" y="99218"/>
                </a:lnTo>
                <a:lnTo>
                  <a:pt x="281631" y="124043"/>
                </a:lnTo>
                <a:lnTo>
                  <a:pt x="246029" y="151249"/>
                </a:lnTo>
                <a:lnTo>
                  <a:pt x="212356" y="180725"/>
                </a:lnTo>
                <a:lnTo>
                  <a:pt x="180725" y="212356"/>
                </a:lnTo>
                <a:lnTo>
                  <a:pt x="151249" y="246029"/>
                </a:lnTo>
                <a:lnTo>
                  <a:pt x="124043" y="281631"/>
                </a:lnTo>
                <a:lnTo>
                  <a:pt x="99218" y="319049"/>
                </a:lnTo>
                <a:lnTo>
                  <a:pt x="76890" y="358168"/>
                </a:lnTo>
                <a:lnTo>
                  <a:pt x="57171" y="398877"/>
                </a:lnTo>
                <a:lnTo>
                  <a:pt x="40174" y="441060"/>
                </a:lnTo>
                <a:lnTo>
                  <a:pt x="26014" y="484605"/>
                </a:lnTo>
                <a:lnTo>
                  <a:pt x="14803" y="529399"/>
                </a:lnTo>
                <a:lnTo>
                  <a:pt x="6654" y="575327"/>
                </a:lnTo>
                <a:lnTo>
                  <a:pt x="1682" y="622278"/>
                </a:lnTo>
                <a:lnTo>
                  <a:pt x="0" y="670136"/>
                </a:lnTo>
                <a:lnTo>
                  <a:pt x="0" y="5622865"/>
                </a:lnTo>
                <a:lnTo>
                  <a:pt x="1682" y="5670723"/>
                </a:lnTo>
                <a:lnTo>
                  <a:pt x="6654" y="5717674"/>
                </a:lnTo>
                <a:lnTo>
                  <a:pt x="14803" y="5763602"/>
                </a:lnTo>
                <a:lnTo>
                  <a:pt x="26014" y="5808396"/>
                </a:lnTo>
                <a:lnTo>
                  <a:pt x="40174" y="5851941"/>
                </a:lnTo>
                <a:lnTo>
                  <a:pt x="57171" y="5894124"/>
                </a:lnTo>
                <a:lnTo>
                  <a:pt x="76890" y="5934833"/>
                </a:lnTo>
                <a:lnTo>
                  <a:pt x="99219" y="5973952"/>
                </a:lnTo>
                <a:lnTo>
                  <a:pt x="124043" y="6011370"/>
                </a:lnTo>
                <a:lnTo>
                  <a:pt x="151249" y="6046972"/>
                </a:lnTo>
                <a:lnTo>
                  <a:pt x="180725" y="6080645"/>
                </a:lnTo>
                <a:lnTo>
                  <a:pt x="212356" y="6112276"/>
                </a:lnTo>
                <a:lnTo>
                  <a:pt x="246029" y="6141752"/>
                </a:lnTo>
                <a:lnTo>
                  <a:pt x="281632" y="6168959"/>
                </a:lnTo>
                <a:lnTo>
                  <a:pt x="319049" y="6193783"/>
                </a:lnTo>
                <a:lnTo>
                  <a:pt x="358169" y="6216111"/>
                </a:lnTo>
                <a:lnTo>
                  <a:pt x="398877" y="6235830"/>
                </a:lnTo>
                <a:lnTo>
                  <a:pt x="441060" y="6252827"/>
                </a:lnTo>
                <a:lnTo>
                  <a:pt x="484605" y="6266987"/>
                </a:lnTo>
                <a:lnTo>
                  <a:pt x="529399" y="6278198"/>
                </a:lnTo>
                <a:lnTo>
                  <a:pt x="575328" y="6286347"/>
                </a:lnTo>
                <a:lnTo>
                  <a:pt x="622278" y="6291319"/>
                </a:lnTo>
                <a:lnTo>
                  <a:pt x="670136" y="6293002"/>
                </a:lnTo>
                <a:lnTo>
                  <a:pt x="4753781" y="6293002"/>
                </a:lnTo>
                <a:lnTo>
                  <a:pt x="4801640" y="6291319"/>
                </a:lnTo>
                <a:lnTo>
                  <a:pt x="4848590" y="6286347"/>
                </a:lnTo>
                <a:lnTo>
                  <a:pt x="4894519" y="6278198"/>
                </a:lnTo>
                <a:lnTo>
                  <a:pt x="4939312" y="6266987"/>
                </a:lnTo>
                <a:lnTo>
                  <a:pt x="4982857" y="6252827"/>
                </a:lnTo>
                <a:lnTo>
                  <a:pt x="5025041" y="6235830"/>
                </a:lnTo>
                <a:lnTo>
                  <a:pt x="5065749" y="6216111"/>
                </a:lnTo>
                <a:lnTo>
                  <a:pt x="5104869" y="6193783"/>
                </a:lnTo>
                <a:lnTo>
                  <a:pt x="5142286" y="6168959"/>
                </a:lnTo>
                <a:lnTo>
                  <a:pt x="5177888" y="6141752"/>
                </a:lnTo>
                <a:lnTo>
                  <a:pt x="5211562" y="6112276"/>
                </a:lnTo>
                <a:lnTo>
                  <a:pt x="5243193" y="6080645"/>
                </a:lnTo>
                <a:lnTo>
                  <a:pt x="5272668" y="6046972"/>
                </a:lnTo>
                <a:lnTo>
                  <a:pt x="5299875" y="6011370"/>
                </a:lnTo>
                <a:lnTo>
                  <a:pt x="5324699" y="5973952"/>
                </a:lnTo>
                <a:lnTo>
                  <a:pt x="5347027" y="5934833"/>
                </a:lnTo>
                <a:lnTo>
                  <a:pt x="5366747" y="5894124"/>
                </a:lnTo>
                <a:lnTo>
                  <a:pt x="5383743" y="5851941"/>
                </a:lnTo>
                <a:lnTo>
                  <a:pt x="5397904" y="5808396"/>
                </a:lnTo>
                <a:lnTo>
                  <a:pt x="5409115" y="5763602"/>
                </a:lnTo>
                <a:lnTo>
                  <a:pt x="5417263" y="5717674"/>
                </a:lnTo>
                <a:lnTo>
                  <a:pt x="5422236" y="5670723"/>
                </a:lnTo>
                <a:lnTo>
                  <a:pt x="5423918" y="5622865"/>
                </a:lnTo>
                <a:lnTo>
                  <a:pt x="5423918" y="670136"/>
                </a:lnTo>
                <a:lnTo>
                  <a:pt x="5422236" y="622278"/>
                </a:lnTo>
                <a:lnTo>
                  <a:pt x="5417263" y="575327"/>
                </a:lnTo>
                <a:lnTo>
                  <a:pt x="5409115" y="529399"/>
                </a:lnTo>
                <a:lnTo>
                  <a:pt x="5397904" y="484605"/>
                </a:lnTo>
                <a:lnTo>
                  <a:pt x="5383743" y="441060"/>
                </a:lnTo>
                <a:lnTo>
                  <a:pt x="5366747" y="398877"/>
                </a:lnTo>
                <a:lnTo>
                  <a:pt x="5347027" y="358168"/>
                </a:lnTo>
                <a:lnTo>
                  <a:pt x="5324699" y="319049"/>
                </a:lnTo>
                <a:lnTo>
                  <a:pt x="5299875" y="281631"/>
                </a:lnTo>
                <a:lnTo>
                  <a:pt x="5272668" y="246029"/>
                </a:lnTo>
                <a:lnTo>
                  <a:pt x="5243193" y="212356"/>
                </a:lnTo>
                <a:lnTo>
                  <a:pt x="5211562" y="180725"/>
                </a:lnTo>
                <a:lnTo>
                  <a:pt x="5177888" y="151249"/>
                </a:lnTo>
                <a:lnTo>
                  <a:pt x="5142286" y="124043"/>
                </a:lnTo>
                <a:lnTo>
                  <a:pt x="5104869" y="99218"/>
                </a:lnTo>
                <a:lnTo>
                  <a:pt x="5065749" y="76890"/>
                </a:lnTo>
                <a:lnTo>
                  <a:pt x="5025041" y="57171"/>
                </a:lnTo>
                <a:lnTo>
                  <a:pt x="4982857" y="40174"/>
                </a:lnTo>
                <a:lnTo>
                  <a:pt x="4939312" y="26014"/>
                </a:lnTo>
                <a:lnTo>
                  <a:pt x="4894519" y="14803"/>
                </a:lnTo>
                <a:lnTo>
                  <a:pt x="4848590" y="6654"/>
                </a:lnTo>
                <a:lnTo>
                  <a:pt x="4801640" y="1682"/>
                </a:lnTo>
                <a:lnTo>
                  <a:pt x="47537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637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6124" y="1705872"/>
            <a:ext cx="2157032" cy="720612"/>
          </a:xfrm>
          <a:prstGeom prst="rect">
            <a:avLst/>
          </a:prstGeom>
        </p:spPr>
      </p:pic>
      <p:sp>
        <p:nvSpPr>
          <p:cNvPr id="44" name="Прямоугольник 43"/>
          <p:cNvSpPr/>
          <p:nvPr/>
        </p:nvSpPr>
        <p:spPr>
          <a:xfrm>
            <a:off x="6138254" y="2659766"/>
            <a:ext cx="27697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srgbClr val="FFC000"/>
                </a:solidFill>
                <a:latin typeface="Bahnschrift Light" panose="020B0502040204020203" pitchFamily="34" charset="0"/>
                <a:sym typeface="Nunito Sans"/>
              </a:rPr>
              <a:t>Репетиторская империя</a:t>
            </a:r>
            <a:endParaRPr lang="ru-RU" dirty="0">
              <a:solidFill>
                <a:srgbClr val="FFC000"/>
              </a:solidFill>
              <a:latin typeface="Bahnschrift Light" panose="020B0502040204020203" pitchFamily="34" charset="0"/>
              <a:sym typeface="Nunito Sans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0410" y="1750611"/>
            <a:ext cx="2374618" cy="574808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4108830" y="2652129"/>
            <a:ext cx="7777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dirty="0" err="1" smtClean="0">
                <a:solidFill>
                  <a:srgbClr val="FFC000"/>
                </a:solidFill>
                <a:latin typeface="Bahnschrift Light" panose="020B0502040204020203" pitchFamily="34" charset="0"/>
                <a:sym typeface="Nunito Sans"/>
              </a:rPr>
              <a:t>Умскул</a:t>
            </a:r>
            <a:endParaRPr lang="ru-RU" dirty="0">
              <a:solidFill>
                <a:srgbClr val="FFC000"/>
              </a:solidFill>
              <a:latin typeface="Bahnschrift Light" panose="020B0502040204020203" pitchFamily="34" charset="0"/>
              <a:sym typeface="Nunito Sans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91367" y="2644230"/>
            <a:ext cx="22749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dirty="0" smtClean="0">
                <a:solidFill>
                  <a:srgbClr val="FFC000"/>
                </a:solidFill>
                <a:latin typeface="Bahnschrift Light" panose="020B0502040204020203" pitchFamily="34" charset="0"/>
                <a:sym typeface="Nunito Sans"/>
              </a:rPr>
              <a:t>100-балльный репетитор</a:t>
            </a:r>
            <a:endParaRPr lang="ru-RU" dirty="0">
              <a:solidFill>
                <a:srgbClr val="FFC000"/>
              </a:solidFill>
              <a:latin typeface="Bahnschrift Light" panose="020B0502040204020203" pitchFamily="34" charset="0"/>
              <a:sym typeface="Nunito San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754365C-5D9D-D84C-4C45-5ED5C4650122}"/>
              </a:ext>
            </a:extLst>
          </p:cNvPr>
          <p:cNvSpPr txBox="1"/>
          <p:nvPr/>
        </p:nvSpPr>
        <p:spPr>
          <a:xfrm>
            <a:off x="6188795" y="3022942"/>
            <a:ext cx="260988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200" dirty="0">
                <a:latin typeface="Bahnschrift Light" panose="020B0502040204020203" pitchFamily="34" charset="0"/>
              </a:rPr>
              <a:t>Система штрафов и </a:t>
            </a:r>
            <a:r>
              <a:rPr lang="ru-RU" sz="1200" dirty="0" smtClean="0">
                <a:latin typeface="Bahnschrift Light" panose="020B0502040204020203" pitchFamily="34" charset="0"/>
              </a:rPr>
              <a:t>рейтинг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00" dirty="0">
                <a:latin typeface="Bahnschrift Light" panose="020B0502040204020203" pitchFamily="34" charset="0"/>
              </a:rPr>
              <a:t>Плохая работа менеджеров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latin typeface="Bahnschrift Light" panose="020B0502040204020203" pitchFamily="34" charset="0"/>
              </a:rPr>
              <a:t>   Репетиторы не до </a:t>
            </a:r>
            <a:r>
              <a:rPr lang="ru-RU" sz="1200" dirty="0">
                <a:latin typeface="Bahnschrift Light" panose="020B0502040204020203" pitchFamily="34" charset="0"/>
              </a:rPr>
              <a:t>конца разъясняют </a:t>
            </a:r>
            <a:r>
              <a:rPr lang="ru-RU" sz="1200" dirty="0" smtClean="0">
                <a:latin typeface="Bahnschrift Light" panose="020B0502040204020203" pitchFamily="34" charset="0"/>
              </a:rPr>
              <a:t>ошибки в </a:t>
            </a:r>
            <a:r>
              <a:rPr lang="ru-RU" sz="1200" dirty="0" err="1" smtClean="0">
                <a:latin typeface="Bahnschrift Light" panose="020B0502040204020203" pitchFamily="34" charset="0"/>
              </a:rPr>
              <a:t>дз</a:t>
            </a:r>
            <a:endParaRPr lang="ru-RU" sz="1200" dirty="0">
              <a:latin typeface="Bahnschrift Light" panose="020B0502040204020203" pitchFamily="34" charset="0"/>
            </a:endParaRPr>
          </a:p>
          <a:p>
            <a:endParaRPr lang="ru-RU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754365C-5D9D-D84C-4C45-5ED5C4650122}"/>
              </a:ext>
            </a:extLst>
          </p:cNvPr>
          <p:cNvSpPr txBox="1"/>
          <p:nvPr/>
        </p:nvSpPr>
        <p:spPr>
          <a:xfrm>
            <a:off x="3230671" y="2952007"/>
            <a:ext cx="2609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200" dirty="0" smtClean="0">
                <a:latin typeface="Bahnschrift Light" panose="020B0502040204020203" pitchFamily="34" charset="0"/>
              </a:rPr>
              <a:t>Дорогие курсы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00" dirty="0" smtClean="0">
                <a:latin typeface="Bahnschrift Light" panose="020B0502040204020203" pitchFamily="34" charset="0"/>
              </a:rPr>
              <a:t>Переносы занятий</a:t>
            </a:r>
            <a:endParaRPr lang="ru-RU" sz="1200" dirty="0">
              <a:latin typeface="Bahnschrift Light" panose="020B0502040204020203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latin typeface="Bahnschrift Light" panose="020B0502040204020203" pitchFamily="34" charset="0"/>
              </a:rPr>
              <a:t>   </a:t>
            </a:r>
            <a:r>
              <a:rPr lang="ru-RU" sz="1200" dirty="0">
                <a:latin typeface="Bahnschrift Light" panose="020B0502040204020203" pitchFamily="34" charset="0"/>
              </a:rPr>
              <a:t>Отсутствие мобильного приложения</a:t>
            </a:r>
            <a:endParaRPr lang="ru-RU" sz="1200" dirty="0">
              <a:latin typeface="Bahnschrift Light" panose="020B0502040204020203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754365C-5D9D-D84C-4C45-5ED5C4650122}"/>
              </a:ext>
            </a:extLst>
          </p:cNvPr>
          <p:cNvSpPr txBox="1"/>
          <p:nvPr/>
        </p:nvSpPr>
        <p:spPr>
          <a:xfrm>
            <a:off x="230280" y="3022942"/>
            <a:ext cx="260988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200" dirty="0" smtClean="0">
                <a:latin typeface="Bahnschrift Light" panose="020B0502040204020203" pitchFamily="34" charset="0"/>
              </a:rPr>
              <a:t>Плохая платформа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00" dirty="0" smtClean="0">
                <a:latin typeface="Bahnschrift Light" panose="020B0502040204020203" pitchFamily="34" charset="0"/>
              </a:rPr>
              <a:t>Дорогие курсы</a:t>
            </a:r>
            <a:endParaRPr lang="ru-RU" sz="1200" dirty="0">
              <a:latin typeface="Bahnschrift Light" panose="020B0502040204020203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latin typeface="Bahnschrift Light" panose="020B0502040204020203" pitchFamily="34" charset="0"/>
              </a:rPr>
              <a:t>   Отсутствие мобильного приложения</a:t>
            </a:r>
            <a:endParaRPr lang="ru-RU" sz="1200" dirty="0">
              <a:latin typeface="Bahnschrift Light" panose="020B0502040204020203" pitchFamily="34" charset="0"/>
            </a:endParaRPr>
          </a:p>
          <a:p>
            <a:endParaRPr lang="ru-RU" dirty="0"/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987" y="1647258"/>
            <a:ext cx="2271051" cy="1048496"/>
          </a:xfrm>
          <a:prstGeom prst="rect">
            <a:avLst/>
          </a:prstGeom>
        </p:spPr>
      </p:pic>
      <p:sp>
        <p:nvSpPr>
          <p:cNvPr id="55" name="Google Shape;2745;p38"/>
          <p:cNvSpPr txBox="1">
            <a:spLocks/>
          </p:cNvSpPr>
          <p:nvPr/>
        </p:nvSpPr>
        <p:spPr>
          <a:xfrm>
            <a:off x="155677" y="123901"/>
            <a:ext cx="404345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000" b="1" dirty="0" smtClean="0">
                <a:solidFill>
                  <a:schemeClr val="tx1"/>
                </a:solidFill>
                <a:latin typeface="Cheque Black" panose="020B0604020202020204" charset="0"/>
              </a:rPr>
              <a:t>КОНКУРЕНТЫ</a:t>
            </a:r>
            <a:endParaRPr lang="ru-RU" sz="3000" b="1" dirty="0">
              <a:solidFill>
                <a:schemeClr val="tx1"/>
              </a:solidFill>
              <a:latin typeface="Cheque Black" panose="020B0604020202020204" charset="0"/>
            </a:endParaRPr>
          </a:p>
        </p:txBody>
      </p: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43D7B576-CEA7-07C1-2447-83DF1488C615}"/>
              </a:ext>
            </a:extLst>
          </p:cNvPr>
          <p:cNvCxnSpPr>
            <a:cxnSpLocks/>
          </p:cNvCxnSpPr>
          <p:nvPr/>
        </p:nvCxnSpPr>
        <p:spPr>
          <a:xfrm>
            <a:off x="0" y="682888"/>
            <a:ext cx="3965107" cy="0"/>
          </a:xfrm>
          <a:prstGeom prst="line">
            <a:avLst/>
          </a:prstGeom>
          <a:ln w="15875" cmpd="sng">
            <a:solidFill>
              <a:srgbClr val="08A1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17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search Skills and Informational Texts - Language Arts - 8th Grade by Slidesgo">
  <a:themeElements>
    <a:clrScheme name="Simple Light">
      <a:dk1>
        <a:srgbClr val="231F20"/>
      </a:dk1>
      <a:lt1>
        <a:srgbClr val="FCF7F4"/>
      </a:lt1>
      <a:dk2>
        <a:srgbClr val="FFFFFF"/>
      </a:dk2>
      <a:lt2>
        <a:srgbClr val="F6EEE9"/>
      </a:lt2>
      <a:accent1>
        <a:srgbClr val="FECA38"/>
      </a:accent1>
      <a:accent2>
        <a:srgbClr val="FF90A5"/>
      </a:accent2>
      <a:accent3>
        <a:srgbClr val="EF463F"/>
      </a:accent3>
      <a:accent4>
        <a:srgbClr val="BBE0E9"/>
      </a:accent4>
      <a:accent5>
        <a:srgbClr val="75CEDE"/>
      </a:accent5>
      <a:accent6>
        <a:srgbClr val="08A174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2390</TotalTime>
  <Words>1182</Words>
  <Application>Microsoft Office PowerPoint</Application>
  <PresentationFormat>Экран (16:9)</PresentationFormat>
  <Paragraphs>293</Paragraphs>
  <Slides>17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31" baseType="lpstr">
      <vt:lpstr>Alexandria</vt:lpstr>
      <vt:lpstr>Bahnschrift Light</vt:lpstr>
      <vt:lpstr>Conthrax Sb</vt:lpstr>
      <vt:lpstr>Helvetica</vt:lpstr>
      <vt:lpstr>Arial</vt:lpstr>
      <vt:lpstr>Bahnschrift Condensed</vt:lpstr>
      <vt:lpstr>Calibri</vt:lpstr>
      <vt:lpstr>Nunito Light</vt:lpstr>
      <vt:lpstr>Raleway</vt:lpstr>
      <vt:lpstr>Nunito Sans</vt:lpstr>
      <vt:lpstr>DM Sans</vt:lpstr>
      <vt:lpstr>Alexandria SemiBold</vt:lpstr>
      <vt:lpstr>Cheque Black</vt:lpstr>
      <vt:lpstr>Research Skills and Informational Texts - Language Arts - 8th Grade by Slidesgo</vt:lpstr>
      <vt:lpstr>Образовательная платформа по истории РОССИИ</vt:lpstr>
      <vt:lpstr>Наша команда</vt:lpstr>
      <vt:lpstr>План</vt:lpstr>
      <vt:lpstr>Презентация PowerPoint</vt:lpstr>
      <vt:lpstr>Анализ целевой аудитории</vt:lpstr>
      <vt:lpstr>Анализ целевой аудитории</vt:lpstr>
      <vt:lpstr>Решение</vt:lpstr>
      <vt:lpstr>РЫНОК, ЕГО ОБЪЕМ И ДИНАМИКА</vt:lpstr>
      <vt:lpstr>Презентация PowerPoint</vt:lpstr>
      <vt:lpstr>Бизнес-модель И ЮНИТ-ЭКОНОМИКА</vt:lpstr>
      <vt:lpstr>Презентация PowerPoint</vt:lpstr>
      <vt:lpstr>Презентация PowerPoint</vt:lpstr>
      <vt:lpstr>CustDev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Skills and Informational Text - Language Arts</dc:title>
  <dc:creator>Пользователь</dc:creator>
  <cp:lastModifiedBy>Пользователь</cp:lastModifiedBy>
  <cp:revision>63</cp:revision>
  <dcterms:modified xsi:type="dcterms:W3CDTF">2023-12-01T14:58:41Z</dcterms:modified>
</cp:coreProperties>
</file>