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8EC35-E683-465A-B3A7-89CA6A2FBEC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6D9C-3C3E-48B5-A5C4-DD5DAA020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8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2c67d0a74f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22c67d0a74f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05195-4670-4FE7-81D3-2FAC900AE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D5CC93-7C7A-495A-A143-BAFA54F45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A7DE91-5A06-468F-851A-A9B1DAB6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DE9EC6-0904-4EAA-A746-4720A042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11DD49-AF03-44D8-A812-77655641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91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49039D-F295-487A-8F0E-087398652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FFE73F-12A4-4EA4-985F-A4D61CB3D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3649CE-88DE-47F3-A4A3-719393851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7C357C-213F-433D-ADC8-DD948AB88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C4762-73EE-43D6-AF15-7FAAA8CFC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0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CA9593-6C74-4780-8C15-73E406843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8FA6CD-37B2-4AE0-B192-25EA0462F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AD1961-3DA7-401E-81E7-2B58288D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81408D-F781-46C8-AC06-D46B4AF0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45EF1C-6EC6-4D21-92FE-25CE39AB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8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93A821-89FF-4E19-A43C-7A1205D02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86608E-114E-409A-B859-846241616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655F14-813E-4940-A538-3BC38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0198B9-BCA5-4532-BEE9-8A1C670F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13A98F-B6CD-4138-9EFA-4DB392F7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1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382392-BE28-4AF8-AEE6-DFDC1DA1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12860D-5C38-4A85-96EA-DB347DED1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5C1AB1-2888-49CA-8125-5991BEE6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E67EA5-A59C-42F3-9676-97A8D481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B8E30C-8EA0-4677-9D57-D2EF9FDC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07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AD856-64CF-4210-B2FF-5CC3FFADE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649ABE-18A4-4673-A872-3F6FBCE99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A71C6B-4603-4AAC-92CF-7930D3DAC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F1FB3D-7DEA-4D01-B5E7-255666C1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197AA7-55C8-4C2B-8593-A7001D27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097438-BDAA-4247-A1E4-62F5C5AA5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8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34E27-4B83-4E80-B1C8-B158280E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CF040A-8E16-488E-B463-C2C24E84A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80424A-7E52-4DF4-A5D8-F4BC97B29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D3D788-3B32-4E88-8445-EB50E8CE9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1DDC4B-DF8C-4070-BE28-55305A286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4097C5-DAD8-40B4-8092-B24F7B51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63574A-7DA5-4202-920D-D63E3243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2DDA50D-1873-4ADB-8AF8-045374FD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65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55C7-4051-438E-83BC-9E36066FC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255593E-F73B-4D43-B87E-208BF515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F40840-4BBB-4556-9DF2-DAE383E8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8EFD468-DE78-48B3-AC96-4E4DEAD7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62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8143BE-0F57-476D-BADB-68BD290C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0B40C4E-BA85-4B22-B91B-1E0A3EFE7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4B1A40-DC6A-4B60-AEBB-6557A925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5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68A44-74C4-4355-AE23-179115B65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B644F8-0507-4E7B-9357-28475795E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6F8193-8B00-46C2-BE94-DF1E98922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1476C0-96F7-4FC3-A290-435198AA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82888C-BDCA-4BE1-8614-8A88B5B3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381A46-63E2-4EFB-AD57-73B54445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6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35370-B361-466C-8563-0508FB1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ACE3824-D0A6-4D76-B7A7-770B71044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707535-35ED-4036-911E-1F338977A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6CD2EB-5BAB-403D-88EA-88050A86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554C88-0A0E-4D80-89DF-F1A162BA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206E80-387A-4A40-9FF5-BD23AD6D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66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8A745E-32FF-45C8-847D-F83AE4C68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CBCF9A-159F-4761-BCFC-A41E2C010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3E5E0B-0104-4A68-A5F6-7998C77D4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A8FF-E8AB-43DA-8B92-BAD0768C48FE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8BFF6B-5430-4975-BC3C-B00538A7E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AE7FC1-6C46-4EF1-AEFA-951952BB9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E773B-5EDF-47F0-834B-D2CCC8B91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1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2;p25">
            <a:extLst>
              <a:ext uri="{FF2B5EF4-FFF2-40B4-BE49-F238E27FC236}">
                <a16:creationId xmlns:a16="http://schemas.microsoft.com/office/drawing/2014/main" id="{7116BAA6-78E4-0FA2-3B74-6B240D5990B2}"/>
              </a:ext>
            </a:extLst>
          </p:cNvPr>
          <p:cNvSpPr/>
          <p:nvPr/>
        </p:nvSpPr>
        <p:spPr>
          <a:xfrm>
            <a:off x="10762540" y="-4913"/>
            <a:ext cx="1429460" cy="1469510"/>
          </a:xfrm>
          <a:prstGeom prst="rect">
            <a:avLst/>
          </a:prstGeom>
          <a:solidFill>
            <a:srgbClr val="FBB3C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109;p25">
            <a:extLst>
              <a:ext uri="{FF2B5EF4-FFF2-40B4-BE49-F238E27FC236}">
                <a16:creationId xmlns:a16="http://schemas.microsoft.com/office/drawing/2014/main" id="{14CB3333-0E9A-11D5-DE69-C9649D93C4C8}"/>
              </a:ext>
            </a:extLst>
          </p:cNvPr>
          <p:cNvSpPr/>
          <p:nvPr/>
        </p:nvSpPr>
        <p:spPr>
          <a:xfrm>
            <a:off x="7016245" y="0"/>
            <a:ext cx="3764575" cy="1519391"/>
          </a:xfrm>
          <a:prstGeom prst="rect">
            <a:avLst/>
          </a:prstGeom>
          <a:solidFill>
            <a:srgbClr val="8E01FF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191344" y="406496"/>
            <a:ext cx="5224583" cy="4252983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spAutoFit/>
          </a:bodyPr>
          <a:lstStyle/>
          <a:p>
            <a:r>
              <a:rPr lang="ru-RU" sz="4133" dirty="0">
                <a:solidFill>
                  <a:srgbClr val="8E01FF"/>
                </a:solidFill>
              </a:rPr>
              <a:t>Устройство для фиксации зубной щетки для пациентов с нарушениями движений верхних конечностей</a:t>
            </a:r>
            <a:endParaRPr sz="4133" dirty="0">
              <a:solidFill>
                <a:srgbClr val="8E01FF"/>
              </a:solidFill>
            </a:endParaRPr>
          </a:p>
        </p:txBody>
      </p:sp>
      <p:pic>
        <p:nvPicPr>
          <p:cNvPr id="108" name="Google Shape;108;p25"/>
          <p:cNvPicPr preferRelativeResize="0"/>
          <p:nvPr/>
        </p:nvPicPr>
        <p:blipFill rotWithShape="1">
          <a:blip r:embed="rId3">
            <a:alphaModFix/>
          </a:blip>
          <a:srcRect l="48519"/>
          <a:stretch/>
        </p:blipFill>
        <p:spPr>
          <a:xfrm>
            <a:off x="7016304" y="1464597"/>
            <a:ext cx="3764459" cy="5393403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>
          <a:xfrm>
            <a:off x="10780821" y="1464600"/>
            <a:ext cx="1411122" cy="31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rtl="0"/>
            <a:endParaRPr sz="1867"/>
          </a:p>
        </p:txBody>
      </p:sp>
      <p:sp>
        <p:nvSpPr>
          <p:cNvPr id="111" name="Google Shape;111;p25"/>
          <p:cNvSpPr/>
          <p:nvPr/>
        </p:nvSpPr>
        <p:spPr>
          <a:xfrm rot="10800000" flipH="1">
            <a:off x="10780763" y="4626398"/>
            <a:ext cx="1411179" cy="2231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rtl="0"/>
            <a:endParaRPr sz="1867"/>
          </a:p>
        </p:txBody>
      </p:sp>
      <p:sp>
        <p:nvSpPr>
          <p:cNvPr id="116" name="Google Shape;116;p25"/>
          <p:cNvSpPr txBox="1"/>
          <p:nvPr/>
        </p:nvSpPr>
        <p:spPr>
          <a:xfrm>
            <a:off x="-6775" y="6519100"/>
            <a:ext cx="542400" cy="1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rtl="0"/>
            <a:fld id="{00000000-1234-1234-1234-123412341234}" type="slidenum">
              <a:rPr lang="ru" sz="1333">
                <a:solidFill>
                  <a:schemeClr val="lt1"/>
                </a:solidFill>
              </a:rPr>
              <a:pPr algn="ctr" rtl="0"/>
              <a:t>1</a:t>
            </a:fld>
            <a:endParaRPr sz="1333">
              <a:solidFill>
                <a:schemeClr val="lt1"/>
              </a:solidFill>
            </a:endParaRPr>
          </a:p>
        </p:txBody>
      </p:sp>
      <p:pic>
        <p:nvPicPr>
          <p:cNvPr id="2" name="Picture 2" descr="C:\Users\1\Google Диск\JOB\UNI DATA\LOGO\LogPGU_simbioz2013 new.png">
            <a:extLst>
              <a:ext uri="{FF2B5EF4-FFF2-40B4-BE49-F238E27FC236}">
                <a16:creationId xmlns:a16="http://schemas.microsoft.com/office/drawing/2014/main" id="{66BE28C8-B86C-5B9B-6A3A-D44370801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013" y="300034"/>
            <a:ext cx="1043911" cy="99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935DA811-09E5-621A-6B87-EE732A704549}"/>
              </a:ext>
            </a:extLst>
          </p:cNvPr>
          <p:cNvSpPr txBox="1"/>
          <p:nvPr/>
        </p:nvSpPr>
        <p:spPr>
          <a:xfrm>
            <a:off x="6999684" y="175438"/>
            <a:ext cx="2441843" cy="1241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r>
              <a:rPr lang="ru-RU" sz="1867" b="1" dirty="0">
                <a:solidFill>
                  <a:schemeClr val="bg1"/>
                </a:solidFill>
              </a:rPr>
              <a:t>Акселератор 2.0 Пензенского государственного университета</a:t>
            </a:r>
            <a:endParaRPr sz="1867" b="1" dirty="0">
              <a:solidFill>
                <a:schemeClr val="bg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242883-282C-CA60-27F2-FA6B0C4CDA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309" y="300033"/>
            <a:ext cx="1298471" cy="992425"/>
          </a:xfrm>
          <a:prstGeom prst="rect">
            <a:avLst/>
          </a:prstGeom>
        </p:spPr>
      </p:pic>
      <p:pic>
        <p:nvPicPr>
          <p:cNvPr id="14" name="Рисунок 13"/>
          <p:cNvPicPr/>
          <p:nvPr/>
        </p:nvPicPr>
        <p:blipFill>
          <a:blip r:embed="rId6"/>
          <a:stretch/>
        </p:blipFill>
        <p:spPr bwMode="auto">
          <a:xfrm>
            <a:off x="4283449" y="4154619"/>
            <a:ext cx="2441575" cy="26930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Широкоэкранный</PresentationFormat>
  <Paragraphs>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Gilroy-ExtraBold</vt:lpstr>
      <vt:lpstr>Тема Office</vt:lpstr>
      <vt:lpstr>Устройство для фиксации зубной щетки для пациентов с нарушениями движений верхних конечностей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4</cp:revision>
  <dcterms:created xsi:type="dcterms:W3CDTF">2024-05-30T16:43:57Z</dcterms:created>
  <dcterms:modified xsi:type="dcterms:W3CDTF">2024-05-30T16:46:05Z</dcterms:modified>
</cp:coreProperties>
</file>