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ЦЕННОСТНОЕ ПРЕДЛОЖЕНИЕ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5" name="Google Shape;107;p25">
            <a:extLst>
              <a:ext uri="{FF2B5EF4-FFF2-40B4-BE49-F238E27FC236}">
                <a16:creationId xmlns:a16="http://schemas.microsoft.com/office/drawing/2014/main" id="{0E5BD604-5973-442E-B027-656739F3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83432" y="2060848"/>
            <a:ext cx="9058756" cy="2369839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Мы компания «</a:t>
            </a:r>
            <a:r>
              <a:rPr lang="ru-RU" dirty="0" err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ПрофСтомат</a:t>
            </a:r>
            <a:r>
              <a:rPr lang="ru-RU" dirty="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» помогаем детям и взрослым с нарушениями движения верхних конечностей решить проблему сниженной гигиены полости рта с помощью устройства для зубной щетки и тем самым повысить уровень гигиены полости рта.</a:t>
            </a:r>
          </a:p>
        </p:txBody>
      </p: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16535" y="30977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4CA303-B835-DD37-712E-39CD4E419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09776"/>
            <a:ext cx="638900" cy="6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0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Raleway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2</cp:revision>
  <dcterms:created xsi:type="dcterms:W3CDTF">2024-05-30T16:43:57Z</dcterms:created>
  <dcterms:modified xsi:type="dcterms:W3CDTF">2024-05-30T16:44:53Z</dcterms:modified>
</cp:coreProperties>
</file>