
<file path=[Content_Types].xml><?xml version="1.0" encoding="utf-8"?>
<Types xmlns="http://schemas.openxmlformats.org/package/2006/content-types"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417" r:id="rId2"/>
  </p:sldIdLst>
  <p:sldSz cx="12192000" cy="6858000"/>
  <p:notesSz cx="12192000" cy="6858000"/>
  <p:embeddedFontLst>
    <p:embeddedFont>
      <p:font typeface="Raleway SemiBold" charset="-52"/>
      <p:bold r:id="rId4"/>
      <p:boldItalic r:id="rId5"/>
    </p:embeddedFont>
    <p:embeddedFont>
      <p:font typeface="Gilroy-Light" charset="0"/>
      <p:regular r:id="rId6"/>
    </p:embeddedFont>
    <p:embeddedFont>
      <p:font typeface="Raleway" charset="-52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Gilroy" charset="-52"/>
      <p:regular r:id="rId15"/>
      <p:bold r:id="rId16"/>
      <p:italic r:id="rId17"/>
      <p:boldItalic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07FF5-097A-4F25-A8D6-B9115D91F264}" v="567" dt="2024-05-06T18:05:22.746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033" autoAdjust="0"/>
  </p:normalViewPr>
  <p:slideViewPr>
    <p:cSldViewPr>
      <p:cViewPr varScale="1">
        <p:scale>
          <a:sx n="87" d="100"/>
          <a:sy n="87" d="100"/>
        </p:scale>
        <p:origin x="-590" y="-8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офья Голосова" userId="9858d82eb75b3352" providerId="LiveId" clId="{4B007FF5-097A-4F25-A8D6-B9115D91F264}"/>
    <pc:docChg chg="undo custSel addSld delSld modSld">
      <pc:chgData name="Софья Голосова" userId="9858d82eb75b3352" providerId="LiveId" clId="{4B007FF5-097A-4F25-A8D6-B9115D91F264}" dt="2024-05-08T07:24:11.750" v="3473" actId="1076"/>
      <pc:docMkLst>
        <pc:docMk/>
      </pc:docMkLst>
      <pc:sldChg chg="addSp delSp modSp mod modTransition">
        <pc:chgData name="Софья Голосова" userId="9858d82eb75b3352" providerId="LiveId" clId="{4B007FF5-097A-4F25-A8D6-B9115D91F264}" dt="2024-05-05T20:30:58.676" v="3189"/>
        <pc:sldMkLst>
          <pc:docMk/>
          <pc:sldMk cId="0" sldId="256"/>
        </pc:sldMkLst>
        <pc:spChg chg="mod">
          <ac:chgData name="Софья Голосова" userId="9858d82eb75b3352" providerId="LiveId" clId="{4B007FF5-097A-4F25-A8D6-B9115D91F264}" dt="2024-05-05T18:23:55.170" v="1981" actId="1035"/>
          <ac:spMkLst>
            <pc:docMk/>
            <pc:sldMk cId="0" sldId="256"/>
            <ac:spMk id="5" creationId="{14CB3333-0E9A-11D5-DE69-C9649D93C4C8}"/>
          </ac:spMkLst>
        </pc:spChg>
        <pc:spChg chg="del mod">
          <ac:chgData name="Софья Голосова" userId="9858d82eb75b3352" providerId="LiveId" clId="{4B007FF5-097A-4F25-A8D6-B9115D91F264}" dt="2024-05-02T05:58:42.890" v="379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офья Голосова" userId="9858d82eb75b3352" providerId="LiveId" clId="{4B007FF5-097A-4F25-A8D6-B9115D91F264}" dt="2024-05-05T18:24:53.401" v="2017" actId="403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5T18:25:01.719" v="2019" actId="1076"/>
          <ac:spMkLst>
            <pc:docMk/>
            <pc:sldMk cId="0" sldId="256"/>
            <ac:spMk id="107" creationId="{00000000-0000-0000-0000-000000000000}"/>
          </ac:spMkLst>
        </pc:spChg>
        <pc:picChg chg="add del mod">
          <ac:chgData name="Софья Голосова" userId="9858d82eb75b3352" providerId="LiveId" clId="{4B007FF5-097A-4F25-A8D6-B9115D91F264}" dt="2024-05-05T18:16:45.112" v="1920" actId="478"/>
          <ac:picMkLst>
            <pc:docMk/>
            <pc:sldMk cId="0" sldId="256"/>
            <ac:picMk id="7" creationId="{1CD545DA-F4C4-C763-F337-055AA2E4A215}"/>
          </ac:picMkLst>
        </pc:picChg>
        <pc:picChg chg="add del mod ord">
          <ac:chgData name="Софья Голосова" userId="9858d82eb75b3352" providerId="LiveId" clId="{4B007FF5-097A-4F25-A8D6-B9115D91F264}" dt="2024-05-05T18:19:32.575" v="1930" actId="478"/>
          <ac:picMkLst>
            <pc:docMk/>
            <pc:sldMk cId="0" sldId="256"/>
            <ac:picMk id="8" creationId="{52ED7C7D-F2E6-44F8-F233-00DF809DCB9A}"/>
          </ac:picMkLst>
        </pc:picChg>
        <pc:picChg chg="add del mod">
          <ac:chgData name="Софья Голосова" userId="9858d82eb75b3352" providerId="LiveId" clId="{4B007FF5-097A-4F25-A8D6-B9115D91F264}" dt="2024-05-05T18:24:31.163" v="1987" actId="478"/>
          <ac:picMkLst>
            <pc:docMk/>
            <pc:sldMk cId="0" sldId="256"/>
            <ac:picMk id="9" creationId="{F3C1A39B-550E-37CA-838A-1859A62CD773}"/>
          </ac:picMkLst>
        </pc:picChg>
        <pc:picChg chg="add mod">
          <ac:chgData name="Софья Голосова" userId="9858d82eb75b3352" providerId="LiveId" clId="{4B007FF5-097A-4F25-A8D6-B9115D91F264}" dt="2024-05-05T18:24:37.378" v="2015" actId="1035"/>
          <ac:picMkLst>
            <pc:docMk/>
            <pc:sldMk cId="0" sldId="256"/>
            <ac:picMk id="10" creationId="{DD98116D-C026-572C-9247-FF2691FA1C40}"/>
          </ac:picMkLst>
        </pc:picChg>
        <pc:picChg chg="mod">
          <ac:chgData name="Софья Голосова" userId="9858d82eb75b3352" providerId="LiveId" clId="{4B007FF5-097A-4F25-A8D6-B9115D91F264}" dt="2024-05-05T18:23:50.025" v="1980" actId="1035"/>
          <ac:picMkLst>
            <pc:docMk/>
            <pc:sldMk cId="0" sldId="256"/>
            <ac:picMk id="108" creationId="{00000000-0000-0000-0000-000000000000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20.846" v="3196"/>
        <pc:sldMkLst>
          <pc:docMk/>
          <pc:sldMk cId="3371033786" sldId="257"/>
        </pc:sldMkLst>
        <pc:picChg chg="add del mod">
          <ac:chgData name="Софья Голосова" userId="9858d82eb75b3352" providerId="LiveId" clId="{4B007FF5-097A-4F25-A8D6-B9115D91F264}" dt="2024-05-05T20:05:31.909" v="2800" actId="478"/>
          <ac:picMkLst>
            <pc:docMk/>
            <pc:sldMk cId="3371033786" sldId="257"/>
            <ac:picMk id="2" creationId="{F7AC8087-6A75-EAD8-E521-19F05BBEF44D}"/>
          </ac:picMkLst>
        </pc:picChg>
        <pc:picChg chg="add mod">
          <ac:chgData name="Софья Голосова" userId="9858d82eb75b3352" providerId="LiveId" clId="{4B007FF5-097A-4F25-A8D6-B9115D91F264}" dt="2024-05-05T20:08:20.785" v="2828"/>
          <ac:picMkLst>
            <pc:docMk/>
            <pc:sldMk cId="3371033786" sldId="257"/>
            <ac:picMk id="3" creationId="{4E7176B5-C937-BD75-653B-CB8C51FD3B4B}"/>
          </ac:picMkLst>
        </pc:picChg>
        <pc:picChg chg="mod">
          <ac:chgData name="Софья Голосова" userId="9858d82eb75b3352" providerId="LiveId" clId="{4B007FF5-097A-4F25-A8D6-B9115D91F264}" dt="2024-05-05T19:59:35.002" v="2722" actId="14100"/>
          <ac:picMkLst>
            <pc:docMk/>
            <pc:sldMk cId="3371033786" sldId="257"/>
            <ac:picMk id="2050" creationId="{00000000-0000-0000-0000-00000000000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8T07:24:11.750" v="3473" actId="1076"/>
        <pc:sldMkLst>
          <pc:docMk/>
          <pc:sldMk cId="2414700805" sldId="334"/>
        </pc:sldMkLst>
        <pc:spChg chg="del">
          <ac:chgData name="Софья Голосова" userId="9858d82eb75b3352" providerId="LiveId" clId="{4B007FF5-097A-4F25-A8D6-B9115D91F264}" dt="2024-05-05T16:34:16.697" v="1534" actId="478"/>
          <ac:spMkLst>
            <pc:docMk/>
            <pc:sldMk cId="2414700805" sldId="33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16:34:14.606" v="1533" actId="478"/>
          <ac:spMkLst>
            <pc:docMk/>
            <pc:sldMk cId="2414700805" sldId="334"/>
            <ac:spMk id="4" creationId="{493CB925-173F-825B-0307-F3CB67117AE4}"/>
          </ac:spMkLst>
        </pc:spChg>
        <pc:spChg chg="add mod">
          <ac:chgData name="Софья Голосова" userId="9858d82eb75b3352" providerId="LiveId" clId="{4B007FF5-097A-4F25-A8D6-B9115D91F264}" dt="2024-05-06T17:44:40.795" v="3223" actId="403"/>
          <ac:spMkLst>
            <pc:docMk/>
            <pc:sldMk cId="2414700805" sldId="334"/>
            <ac:spMk id="4" creationId="{AE4060FC-1699-E088-C8F8-EFA33D1BCDC3}"/>
          </ac:spMkLst>
        </pc:spChg>
        <pc:spChg chg="add mod">
          <ac:chgData name="Софья Голосова" userId="9858d82eb75b3352" providerId="LiveId" clId="{4B007FF5-097A-4F25-A8D6-B9115D91F264}" dt="2024-05-08T07:24:11.750" v="3473" actId="1076"/>
          <ac:spMkLst>
            <pc:docMk/>
            <pc:sldMk cId="2414700805" sldId="334"/>
            <ac:spMk id="6" creationId="{086E311C-FA2B-1D37-13FC-8415327884CA}"/>
          </ac:spMkLst>
        </pc:spChg>
        <pc:spChg chg="del">
          <ac:chgData name="Софья Голосова" userId="9858d82eb75b3352" providerId="LiveId" clId="{4B007FF5-097A-4F25-A8D6-B9115D91F264}" dt="2024-05-05T16:34:11.331" v="1532" actId="478"/>
          <ac:spMkLst>
            <pc:docMk/>
            <pc:sldMk cId="2414700805" sldId="334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0:31.098" v="2723"/>
          <ac:graphicFrameMkLst>
            <pc:docMk/>
            <pc:sldMk cId="2414700805" sldId="334"/>
            <ac:graphicFrameMk id="5" creationId="{4383C52E-6CC6-C97C-FA15-F81B1D6AE680}"/>
          </ac:graphicFrameMkLst>
        </pc:graphicFrameChg>
        <pc:picChg chg="add del mod">
          <ac:chgData name="Софья Голосова" userId="9858d82eb75b3352" providerId="LiveId" clId="{4B007FF5-097A-4F25-A8D6-B9115D91F264}" dt="2024-05-05T20:07:44.218" v="2818" actId="478"/>
          <ac:picMkLst>
            <pc:docMk/>
            <pc:sldMk cId="2414700805" sldId="334"/>
            <ac:picMk id="2" creationId="{1DA9431E-79BB-B670-E035-20C4E01E1087}"/>
          </ac:picMkLst>
        </pc:picChg>
        <pc:picChg chg="add mod">
          <ac:chgData name="Софья Голосова" userId="9858d82eb75b3352" providerId="LiveId" clId="{4B007FF5-097A-4F25-A8D6-B9115D91F264}" dt="2024-05-05T20:07:47.547" v="2819"/>
          <ac:picMkLst>
            <pc:docMk/>
            <pc:sldMk cId="2414700805" sldId="334"/>
            <ac:picMk id="3" creationId="{58BFE2B2-12EA-2516-80A9-2B5B9386C5D5}"/>
          </ac:picMkLst>
        </pc:picChg>
      </pc:sldChg>
      <pc:sldChg chg="del">
        <pc:chgData name="Софья Голосова" userId="9858d82eb75b3352" providerId="LiveId" clId="{4B007FF5-097A-4F25-A8D6-B9115D91F264}" dt="2024-05-04T07:34:13.571" v="383" actId="2696"/>
        <pc:sldMkLst>
          <pc:docMk/>
          <pc:sldMk cId="3385832279" sldId="397"/>
        </pc:sldMkLst>
      </pc:sldChg>
      <pc:sldChg chg="modSp del mod">
        <pc:chgData name="Софья Голосова" userId="9858d82eb75b3352" providerId="LiveId" clId="{4B007FF5-097A-4F25-A8D6-B9115D91F264}" dt="2024-05-02T05:57:12.448" v="367" actId="2696"/>
        <pc:sldMkLst>
          <pc:docMk/>
          <pc:sldMk cId="2270351718" sldId="398"/>
        </pc:sldMkLst>
        <pc:spChg chg="mod">
          <ac:chgData name="Софья Голосова" userId="9858d82eb75b3352" providerId="LiveId" clId="{4B007FF5-097A-4F25-A8D6-B9115D91F264}" dt="2024-05-02T05:56:59.047" v="366" actId="1076"/>
          <ac:spMkLst>
            <pc:docMk/>
            <pc:sldMk cId="2270351718" sldId="398"/>
            <ac:spMk id="3" creationId="{98BA911B-0831-86B0-AC93-EDA540CF65BB}"/>
          </ac:spMkLst>
        </pc:spChg>
      </pc:sldChg>
      <pc:sldChg chg="addSp delSp modSp mod modTransition modNotesTx">
        <pc:chgData name="Софья Голосова" userId="9858d82eb75b3352" providerId="LiveId" clId="{4B007FF5-097A-4F25-A8D6-B9115D91F264}" dt="2024-05-06T18:00:49.797" v="3365" actId="20577"/>
        <pc:sldMkLst>
          <pc:docMk/>
          <pc:sldMk cId="1270980189" sldId="399"/>
        </pc:sldMkLst>
        <pc:spChg chg="del mod">
          <ac:chgData name="Софья Голосова" userId="9858d82eb75b3352" providerId="LiveId" clId="{4B007FF5-097A-4F25-A8D6-B9115D91F264}" dt="2024-05-02T05:57:34.319" v="370"/>
          <ac:spMkLst>
            <pc:docMk/>
            <pc:sldMk cId="1270980189" sldId="399"/>
            <ac:spMk id="3" creationId="{98BA911B-0831-86B0-AC93-EDA540CF65BB}"/>
          </ac:spMkLst>
        </pc:spChg>
        <pc:spChg chg="mod">
          <ac:chgData name="Софья Голосова" userId="9858d82eb75b3352" providerId="LiveId" clId="{4B007FF5-097A-4F25-A8D6-B9115D91F264}" dt="2024-05-06T18:00:49.797" v="3365" actId="20577"/>
          <ac:spMkLst>
            <pc:docMk/>
            <pc:sldMk cId="1270980189" sldId="399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8:11.617" v="2824" actId="478"/>
          <ac:picMkLst>
            <pc:docMk/>
            <pc:sldMk cId="1270980189" sldId="399"/>
            <ac:picMk id="3" creationId="{78A1C157-2E20-11A2-F3A6-C5103C48F331}"/>
          </ac:picMkLst>
        </pc:picChg>
        <pc:picChg chg="add mod">
          <ac:chgData name="Софья Голосова" userId="9858d82eb75b3352" providerId="LiveId" clId="{4B007FF5-097A-4F25-A8D6-B9115D91F264}" dt="2024-05-05T20:08:12.016" v="2825"/>
          <ac:picMkLst>
            <pc:docMk/>
            <pc:sldMk cId="1270980189" sldId="399"/>
            <ac:picMk id="4" creationId="{03943172-0C8B-9E49-2044-5B284B1D3AAF}"/>
          </ac:picMkLst>
        </pc:picChg>
      </pc:sldChg>
      <pc:sldChg chg="addSp delSp modSp mod modTransition modNotesTx">
        <pc:chgData name="Софья Голосова" userId="9858d82eb75b3352" providerId="LiveId" clId="{4B007FF5-097A-4F25-A8D6-B9115D91F264}" dt="2024-05-06T18:12:51.625" v="3466" actId="20577"/>
        <pc:sldMkLst>
          <pc:docMk/>
          <pc:sldMk cId="2849766837" sldId="400"/>
        </pc:sldMkLst>
        <pc:spChg chg="del">
          <ac:chgData name="Софья Голосова" userId="9858d82eb75b3352" providerId="LiveId" clId="{4B007FF5-097A-4F25-A8D6-B9115D91F264}" dt="2024-05-02T05:57:39.665" v="371" actId="478"/>
          <ac:spMkLst>
            <pc:docMk/>
            <pc:sldMk cId="2849766837" sldId="400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6T18:12:51.625" v="3466" actId="20577"/>
          <ac:spMkLst>
            <pc:docMk/>
            <pc:sldMk cId="2849766837" sldId="400"/>
            <ac:spMk id="3" creationId="{99C21028-4AFD-92C9-D808-FA73DEB5F293}"/>
          </ac:spMkLst>
        </pc:spChg>
        <pc:spChg chg="mod">
          <ac:chgData name="Софья Голосова" userId="9858d82eb75b3352" providerId="LiveId" clId="{4B007FF5-097A-4F25-A8D6-B9115D91F264}" dt="2024-05-05T18:26:39.523" v="2058" actId="1038"/>
          <ac:spMkLst>
            <pc:docMk/>
            <pc:sldMk cId="2849766837" sldId="400"/>
            <ac:spMk id="17" creationId="{7F069A5F-4696-88B0-02DE-3C26EECCC1AC}"/>
          </ac:spMkLst>
        </pc:spChg>
        <pc:graphicFrameChg chg="mod modGraphic">
          <ac:chgData name="Софья Голосова" userId="9858d82eb75b3352" providerId="LiveId" clId="{4B007FF5-097A-4F25-A8D6-B9115D91F264}" dt="2024-05-05T18:27:12.398" v="2063" actId="403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add del mod">
          <ac:chgData name="Софья Голосова" userId="9858d82eb75b3352" providerId="LiveId" clId="{4B007FF5-097A-4F25-A8D6-B9115D91F264}" dt="2024-05-05T20:08:18.176" v="2826" actId="478"/>
          <ac:picMkLst>
            <pc:docMk/>
            <pc:sldMk cId="2849766837" sldId="400"/>
            <ac:picMk id="4" creationId="{7BEB0F4F-3BE9-1E91-43D0-81A467C22267}"/>
          </ac:picMkLst>
        </pc:picChg>
        <pc:picChg chg="add mod">
          <ac:chgData name="Софья Голосова" userId="9858d82eb75b3352" providerId="LiveId" clId="{4B007FF5-097A-4F25-A8D6-B9115D91F264}" dt="2024-05-05T20:08:18.587" v="2827"/>
          <ac:picMkLst>
            <pc:docMk/>
            <pc:sldMk cId="2849766837" sldId="400"/>
            <ac:picMk id="5" creationId="{920110AA-8292-D8E2-A174-DB01B5CAE3C9}"/>
          </ac:picMkLst>
        </pc:picChg>
      </pc:sldChg>
      <pc:sldChg chg="del">
        <pc:chgData name="Софья Голосова" userId="9858d82eb75b3352" providerId="LiveId" clId="{4B007FF5-097A-4F25-A8D6-B9115D91F264}" dt="2024-05-02T05:57:52.153" v="372" actId="2696"/>
        <pc:sldMkLst>
          <pc:docMk/>
          <pc:sldMk cId="382680898" sldId="401"/>
        </pc:sldMkLst>
      </pc:sldChg>
      <pc:sldChg chg="delSp modSp del mod">
        <pc:chgData name="Софья Голосова" userId="9858d82eb75b3352" providerId="LiveId" clId="{4B007FF5-097A-4F25-A8D6-B9115D91F264}" dt="2024-05-02T05:55:21.823" v="362" actId="2696"/>
        <pc:sldMkLst>
          <pc:docMk/>
          <pc:sldMk cId="8606484" sldId="402"/>
        </pc:sldMkLst>
        <pc:spChg chg="del mod">
          <ac:chgData name="Софья Голосова" userId="9858d82eb75b3352" providerId="LiveId" clId="{4B007FF5-097A-4F25-A8D6-B9115D91F264}" dt="2024-05-01T16:19:51.350" v="301"/>
          <ac:spMkLst>
            <pc:docMk/>
            <pc:sldMk cId="8606484" sldId="402"/>
            <ac:spMk id="3" creationId="{98BA911B-0831-86B0-AC93-EDA540CF65BB}"/>
          </ac:spMkLst>
        </pc:spChg>
      </pc:sldChg>
      <pc:sldChg chg="del">
        <pc:chgData name="Софья Голосова" userId="9858d82eb75b3352" providerId="LiveId" clId="{4B007FF5-097A-4F25-A8D6-B9115D91F264}" dt="2024-05-02T05:58:18.382" v="375" actId="2696"/>
        <pc:sldMkLst>
          <pc:docMk/>
          <pc:sldMk cId="2131551172" sldId="403"/>
        </pc:sldMkLst>
      </pc:sldChg>
      <pc:sldChg chg="addSp delSp modSp mod modTransition">
        <pc:chgData name="Софья Голосова" userId="9858d82eb75b3352" providerId="LiveId" clId="{4B007FF5-097A-4F25-A8D6-B9115D91F264}" dt="2024-05-05T20:31:39.815" v="3203"/>
        <pc:sldMkLst>
          <pc:docMk/>
          <pc:sldMk cId="3031224615" sldId="404"/>
        </pc:sldMkLst>
        <pc:spChg chg="del mod">
          <ac:chgData name="Софья Голосова" userId="9858d82eb75b3352" providerId="LiveId" clId="{4B007FF5-097A-4F25-A8D6-B9115D91F264}" dt="2024-04-26T10:02:31.915" v="220" actId="21"/>
          <ac:spMkLst>
            <pc:docMk/>
            <pc:sldMk cId="3031224615" sldId="40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4-26T10:02:42.883" v="222" actId="478"/>
          <ac:spMkLst>
            <pc:docMk/>
            <pc:sldMk cId="3031224615" sldId="404"/>
            <ac:spMk id="6" creationId="{2BE135B8-E167-04E6-C74E-BF52EF7200CD}"/>
          </ac:spMkLst>
        </pc:spChg>
        <pc:spChg chg="add mod">
          <ac:chgData name="Софья Голосова" userId="9858d82eb75b3352" providerId="LiveId" clId="{4B007FF5-097A-4F25-A8D6-B9115D91F264}" dt="2024-05-05T20:23:58.983" v="3031" actId="1076"/>
          <ac:spMkLst>
            <pc:docMk/>
            <pc:sldMk cId="3031224615" sldId="404"/>
            <ac:spMk id="12" creationId="{C6FB6957-6498-EC95-E9C9-E4914F8CC80F}"/>
          </ac:spMkLst>
        </pc:spChg>
        <pc:spChg chg="add mod">
          <ac:chgData name="Софья Голосова" userId="9858d82eb75b3352" providerId="LiveId" clId="{4B007FF5-097A-4F25-A8D6-B9115D91F264}" dt="2024-05-05T20:27:03.148" v="3159" actId="1076"/>
          <ac:spMkLst>
            <pc:docMk/>
            <pc:sldMk cId="3031224615" sldId="404"/>
            <ac:spMk id="13" creationId="{0A553C04-2331-C282-7E4B-304B793F4DCC}"/>
          </ac:spMkLst>
        </pc:spChg>
        <pc:spChg chg="add mod">
          <ac:chgData name="Софья Голосова" userId="9858d82eb75b3352" providerId="LiveId" clId="{4B007FF5-097A-4F25-A8D6-B9115D91F264}" dt="2024-05-05T20:27:21.763" v="3164" actId="1038"/>
          <ac:spMkLst>
            <pc:docMk/>
            <pc:sldMk cId="3031224615" sldId="404"/>
            <ac:spMk id="14" creationId="{DE6E1948-CD1A-AAD0-1AED-E305CCB43ECD}"/>
          </ac:spMkLst>
        </pc:spChg>
        <pc:spChg chg="add mod">
          <ac:chgData name="Софья Голосова" userId="9858d82eb75b3352" providerId="LiveId" clId="{4B007FF5-097A-4F25-A8D6-B9115D91F264}" dt="2024-05-05T20:27:00.467" v="3158" actId="1076"/>
          <ac:spMkLst>
            <pc:docMk/>
            <pc:sldMk cId="3031224615" sldId="404"/>
            <ac:spMk id="15" creationId="{53C49CEF-C415-2962-F7E8-4F598F9A4422}"/>
          </ac:spMkLst>
        </pc:spChg>
        <pc:spChg chg="del">
          <ac:chgData name="Софья Голосова" userId="9858d82eb75b3352" providerId="LiveId" clId="{4B007FF5-097A-4F25-A8D6-B9115D91F264}" dt="2024-04-26T10:02:38.952" v="221" actId="478"/>
          <ac:spMkLst>
            <pc:docMk/>
            <pc:sldMk cId="3031224615" sldId="404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3:45.751" v="2762" actId="478"/>
          <ac:picMkLst>
            <pc:docMk/>
            <pc:sldMk cId="3031224615" sldId="404"/>
            <ac:picMk id="3" creationId="{F4D0440E-C853-B8B0-92F7-9B08F48C131A}"/>
          </ac:picMkLst>
        </pc:picChg>
        <pc:picChg chg="add mod">
          <ac:chgData name="Софья Голосова" userId="9858d82eb75b3352" providerId="LiveId" clId="{4B007FF5-097A-4F25-A8D6-B9115D91F264}" dt="2024-05-05T20:08:56.905" v="2836"/>
          <ac:picMkLst>
            <pc:docMk/>
            <pc:sldMk cId="3031224615" sldId="404"/>
            <ac:picMk id="5" creationId="{23FA9E4B-312D-7879-EB5E-07271D90F9C1}"/>
          </ac:picMkLst>
        </pc:picChg>
        <pc:picChg chg="add del mod">
          <ac:chgData name="Софья Голосова" userId="9858d82eb75b3352" providerId="LiveId" clId="{4B007FF5-097A-4F25-A8D6-B9115D91F264}" dt="2024-05-04T13:01:28.798" v="1228" actId="478"/>
          <ac:picMkLst>
            <pc:docMk/>
            <pc:sldMk cId="3031224615" sldId="404"/>
            <ac:picMk id="5" creationId="{2E09D832-5C19-64E7-96F7-3C6CCF6DBCFF}"/>
          </ac:picMkLst>
        </pc:picChg>
        <pc:picChg chg="add mod">
          <ac:chgData name="Софья Голосова" userId="9858d82eb75b3352" providerId="LiveId" clId="{4B007FF5-097A-4F25-A8D6-B9115D91F264}" dt="2024-05-05T20:22:19.740" v="2920" actId="1076"/>
          <ac:picMkLst>
            <pc:docMk/>
            <pc:sldMk cId="3031224615" sldId="404"/>
            <ac:picMk id="6" creationId="{150C1D82-5EAE-5707-777B-63E25491EBC9}"/>
          </ac:picMkLst>
        </pc:picChg>
        <pc:picChg chg="add mod">
          <ac:chgData name="Софья Голосова" userId="9858d82eb75b3352" providerId="LiveId" clId="{4B007FF5-097A-4F25-A8D6-B9115D91F264}" dt="2024-05-05T20:25:08.023" v="3089" actId="1076"/>
          <ac:picMkLst>
            <pc:docMk/>
            <pc:sldMk cId="3031224615" sldId="404"/>
            <ac:picMk id="8" creationId="{BB794CD5-5FC0-A2DB-0465-8AF2D0CD6DA5}"/>
          </ac:picMkLst>
        </pc:picChg>
        <pc:picChg chg="add mod">
          <ac:chgData name="Софья Голосова" userId="9858d82eb75b3352" providerId="LiveId" clId="{4B007FF5-097A-4F25-A8D6-B9115D91F264}" dt="2024-05-05T20:22:46.717" v="2968" actId="1076"/>
          <ac:picMkLst>
            <pc:docMk/>
            <pc:sldMk cId="3031224615" sldId="404"/>
            <ac:picMk id="10" creationId="{474F5D10-F3EA-A433-95F9-1D4F056D9D76}"/>
          </ac:picMkLst>
        </pc:picChg>
        <pc:picChg chg="add mod modCrop">
          <ac:chgData name="Софья Голосова" userId="9858d82eb75b3352" providerId="LiveId" clId="{4B007FF5-097A-4F25-A8D6-B9115D91F264}" dt="2024-05-05T20:22:52.353" v="2969" actId="1076"/>
          <ac:picMkLst>
            <pc:docMk/>
            <pc:sldMk cId="3031224615" sldId="404"/>
            <ac:picMk id="11" creationId="{3B1A1E7A-71BC-B23B-6382-3DE9E6A86AF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5T20:31:23.922" v="3198"/>
        <pc:sldMkLst>
          <pc:docMk/>
          <pc:sldMk cId="3578241326" sldId="405"/>
        </pc:sldMkLst>
        <pc:spChg chg="del mod">
          <ac:chgData name="Софья Голосова" userId="9858d82eb75b3352" providerId="LiveId" clId="{4B007FF5-097A-4F25-A8D6-B9115D91F264}" dt="2024-05-05T19:47:35.390" v="2491" actId="478"/>
          <ac:spMkLst>
            <pc:docMk/>
            <pc:sldMk cId="3578241326" sldId="405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5T20:08:45.741" v="2833" actId="26606"/>
          <ac:spMkLst>
            <pc:docMk/>
            <pc:sldMk cId="3578241326" sldId="405"/>
            <ac:spMk id="17" creationId="{7F069A5F-4696-88B0-02DE-3C26EECCC1AC}"/>
          </ac:spMkLst>
        </pc:spChg>
        <pc:spChg chg="del mod">
          <ac:chgData name="Софья Голосова" userId="9858d82eb75b3352" providerId="LiveId" clId="{4B007FF5-097A-4F25-A8D6-B9115D91F264}" dt="2024-05-05T20:03:18.312" v="2758" actId="26606"/>
          <ac:spMkLst>
            <pc:docMk/>
            <pc:sldMk cId="3578241326" sldId="405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8:45.741" v="2833" actId="26606"/>
          <ac:graphicFrameMkLst>
            <pc:docMk/>
            <pc:sldMk cId="3578241326" sldId="405"/>
            <ac:graphicFrameMk id="27" creationId="{59EE5968-6B58-7981-F2E6-82CFDB3B1C22}"/>
          </ac:graphicFrameMkLst>
        </pc:graphicFrameChg>
        <pc:picChg chg="add del mod">
          <ac:chgData name="Софья Голосова" userId="9858d82eb75b3352" providerId="LiveId" clId="{4B007FF5-097A-4F25-A8D6-B9115D91F264}" dt="2024-05-05T20:08:35.913" v="2831" actId="478"/>
          <ac:picMkLst>
            <pc:docMk/>
            <pc:sldMk cId="3578241326" sldId="405"/>
            <ac:picMk id="5" creationId="{B1FA3CDB-D644-9CC7-97E8-C1898E50A5B1}"/>
          </ac:picMkLst>
        </pc:picChg>
        <pc:picChg chg="add mod">
          <ac:chgData name="Софья Голосова" userId="9858d82eb75b3352" providerId="LiveId" clId="{4B007FF5-097A-4F25-A8D6-B9115D91F264}" dt="2024-05-05T20:08:36.302" v="2832"/>
          <ac:picMkLst>
            <pc:docMk/>
            <pc:sldMk cId="3578241326" sldId="405"/>
            <ac:picMk id="6" creationId="{27793032-20DC-2387-9068-3A3E926546E9}"/>
          </ac:picMkLst>
        </pc:picChg>
      </pc:sldChg>
      <pc:sldChg chg="addSp modSp mod modTransition">
        <pc:chgData name="Софья Голосова" userId="9858d82eb75b3352" providerId="LiveId" clId="{4B007FF5-097A-4F25-A8D6-B9115D91F264}" dt="2024-05-06T18:13:43.089" v="3468" actId="1076"/>
        <pc:sldMkLst>
          <pc:docMk/>
          <pc:sldMk cId="4158627718" sldId="406"/>
        </pc:sldMkLst>
        <pc:spChg chg="add mod">
          <ac:chgData name="Софья Голосова" userId="9858d82eb75b3352" providerId="LiveId" clId="{4B007FF5-097A-4F25-A8D6-B9115D91F264}" dt="2024-05-06T18:13:43.089" v="3468" actId="1076"/>
          <ac:spMkLst>
            <pc:docMk/>
            <pc:sldMk cId="4158627718" sldId="406"/>
            <ac:spMk id="7" creationId="{46CDAFAF-1E64-AAA5-818F-A1D0ADD92A8F}"/>
          </ac:spMkLst>
        </pc:spChg>
        <pc:picChg chg="add mod">
          <ac:chgData name="Софья Голосова" userId="9858d82eb75b3352" providerId="LiveId" clId="{4B007FF5-097A-4F25-A8D6-B9115D91F264}" dt="2024-05-05T20:08:58.637" v="2837"/>
          <ac:picMkLst>
            <pc:docMk/>
            <pc:sldMk cId="4158627718" sldId="406"/>
            <ac:picMk id="3" creationId="{21F2E09A-6A3E-45BA-8F3F-C72A5488D506}"/>
          </ac:picMkLst>
        </pc:picChg>
        <pc:picChg chg="add mod">
          <ac:chgData name="Софья Голосова" userId="9858d82eb75b3352" providerId="LiveId" clId="{4B007FF5-097A-4F25-A8D6-B9115D91F264}" dt="2024-05-04T13:00:45.391" v="1226" actId="1036"/>
          <ac:picMkLst>
            <pc:docMk/>
            <pc:sldMk cId="4158627718" sldId="406"/>
            <ac:picMk id="4" creationId="{E2CCE555-B309-B264-DB0E-B0669A02234A}"/>
          </ac:picMkLst>
        </pc:picChg>
        <pc:picChg chg="mod">
          <ac:chgData name="Софья Голосова" userId="9858d82eb75b3352" providerId="LiveId" clId="{4B007FF5-097A-4F25-A8D6-B9115D91F264}" dt="2024-05-04T13:00:48.702" v="1227" actId="1076"/>
          <ac:picMkLst>
            <pc:docMk/>
            <pc:sldMk cId="4158627718" sldId="406"/>
            <ac:picMk id="10" creationId="{E4682697-6F44-EAD6-1A49-7650FED0C3CA}"/>
          </ac:picMkLst>
        </pc:picChg>
      </pc:sldChg>
      <pc:sldChg chg="del">
        <pc:chgData name="Софья Голосова" userId="9858d82eb75b3352" providerId="LiveId" clId="{4B007FF5-097A-4F25-A8D6-B9115D91F264}" dt="2024-05-04T07:35:33.354" v="385" actId="2696"/>
        <pc:sldMkLst>
          <pc:docMk/>
          <pc:sldMk cId="730998106" sldId="407"/>
        </pc:sldMkLst>
      </pc:sldChg>
      <pc:sldChg chg="del">
        <pc:chgData name="Софья Голосова" userId="9858d82eb75b3352" providerId="LiveId" clId="{4B007FF5-097A-4F25-A8D6-B9115D91F264}" dt="2024-05-02T05:58:33.862" v="376" actId="2696"/>
        <pc:sldMkLst>
          <pc:docMk/>
          <pc:sldMk cId="2161663950" sldId="408"/>
        </pc:sldMkLst>
      </pc:sldChg>
      <pc:sldChg chg="addSp modSp add modTransition">
        <pc:chgData name="Софья Голосова" userId="9858d82eb75b3352" providerId="LiveId" clId="{4B007FF5-097A-4F25-A8D6-B9115D91F264}" dt="2024-05-05T20:31:29.669" v="3199"/>
        <pc:sldMkLst>
          <pc:docMk/>
          <pc:sldMk cId="575658904" sldId="409"/>
        </pc:sldMkLst>
        <pc:picChg chg="add mod">
          <ac:chgData name="Софья Голосова" userId="9858d82eb75b3352" providerId="LiveId" clId="{4B007FF5-097A-4F25-A8D6-B9115D91F264}" dt="2024-05-05T20:09:29.717" v="2838"/>
          <ac:picMkLst>
            <pc:docMk/>
            <pc:sldMk cId="575658904" sldId="409"/>
            <ac:picMk id="3" creationId="{01B801F9-0E9B-15E1-1763-647A5CA6A1F5}"/>
          </ac:picMkLst>
        </pc:picChg>
      </pc:sldChg>
      <pc:sldChg chg="addSp modSp add mod modTransition">
        <pc:chgData name="Софья Голосова" userId="9858d82eb75b3352" providerId="LiveId" clId="{4B007FF5-097A-4F25-A8D6-B9115D91F264}" dt="2024-05-05T20:31:31.650" v="3200"/>
        <pc:sldMkLst>
          <pc:docMk/>
          <pc:sldMk cId="799434687" sldId="410"/>
        </pc:sldMkLst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3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5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6" creationId="{00000000-0000-0000-0000-000000000000}"/>
          </ac:spMkLst>
        </pc:spChg>
        <pc:picChg chg="add mod">
          <ac:chgData name="Софья Голосова" userId="9858d82eb75b3352" providerId="LiveId" clId="{4B007FF5-097A-4F25-A8D6-B9115D91F264}" dt="2024-05-05T20:09:31.668" v="2839"/>
          <ac:picMkLst>
            <pc:docMk/>
            <pc:sldMk cId="799434687" sldId="410"/>
            <ac:picMk id="4" creationId="{D6310659-56EE-E121-FD6A-8442F8EECEB6}"/>
          </ac:picMkLst>
        </pc:picChg>
      </pc:sldChg>
      <pc:sldChg chg="addSp modSp add modTransition">
        <pc:chgData name="Софья Голосова" userId="9858d82eb75b3352" providerId="LiveId" clId="{4B007FF5-097A-4F25-A8D6-B9115D91F264}" dt="2024-05-05T20:31:34.139" v="3201"/>
        <pc:sldMkLst>
          <pc:docMk/>
          <pc:sldMk cId="2462696114" sldId="411"/>
        </pc:sldMkLst>
        <pc:picChg chg="add mod">
          <ac:chgData name="Софья Голосова" userId="9858d82eb75b3352" providerId="LiveId" clId="{4B007FF5-097A-4F25-A8D6-B9115D91F264}" dt="2024-05-05T20:09:32.880" v="2840"/>
          <ac:picMkLst>
            <pc:docMk/>
            <pc:sldMk cId="2462696114" sldId="411"/>
            <ac:picMk id="3" creationId="{E53B802E-08CD-75E3-8015-BA8D49CC4265}"/>
          </ac:picMkLst>
        </pc:picChg>
      </pc:sldChg>
      <pc:sldChg chg="addSp modSp add modTransition modNotesTx">
        <pc:chgData name="Софья Голосова" userId="9858d82eb75b3352" providerId="LiveId" clId="{4B007FF5-097A-4F25-A8D6-B9115D91F264}" dt="2024-05-05T20:31:36.765" v="3202"/>
        <pc:sldMkLst>
          <pc:docMk/>
          <pc:sldMk cId="4159955936" sldId="412"/>
        </pc:sldMkLst>
        <pc:picChg chg="add mod">
          <ac:chgData name="Софья Голосова" userId="9858d82eb75b3352" providerId="LiveId" clId="{4B007FF5-097A-4F25-A8D6-B9115D91F264}" dt="2024-05-05T20:09:34.298" v="2841"/>
          <ac:picMkLst>
            <pc:docMk/>
            <pc:sldMk cId="4159955936" sldId="412"/>
            <ac:picMk id="3" creationId="{27C604A3-0627-D864-4632-13E12235DA6B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12.351" v="3192"/>
        <pc:sldMkLst>
          <pc:docMk/>
          <pc:sldMk cId="2439810161" sldId="413"/>
        </pc:sldMkLst>
        <pc:picChg chg="add del mod">
          <ac:chgData name="Софья Голосова" userId="9858d82eb75b3352" providerId="LiveId" clId="{4B007FF5-097A-4F25-A8D6-B9115D91F264}" dt="2024-05-05T20:08:03.400" v="2820" actId="478"/>
          <ac:picMkLst>
            <pc:docMk/>
            <pc:sldMk cId="2439810161" sldId="413"/>
            <ac:picMk id="3" creationId="{7FC7C34B-6D4B-F684-C0C1-F4D9A87378D6}"/>
          </ac:picMkLst>
        </pc:picChg>
        <pc:picChg chg="add mod">
          <ac:chgData name="Софья Голосова" userId="9858d82eb75b3352" providerId="LiveId" clId="{4B007FF5-097A-4F25-A8D6-B9115D91F264}" dt="2024-05-05T20:08:03.927" v="2821"/>
          <ac:picMkLst>
            <pc:docMk/>
            <pc:sldMk cId="2439810161" sldId="413"/>
            <ac:picMk id="4" creationId="{A09CD4DE-A7C9-9598-A7C3-6E9EE871EADB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8:05:22.746" v="3444" actId="20577"/>
        <pc:sldMkLst>
          <pc:docMk/>
          <pc:sldMk cId="383412888" sldId="414"/>
        </pc:sldMkLst>
        <pc:spChg chg="mod">
          <ac:chgData name="Софья Голосова" userId="9858d82eb75b3352" providerId="LiveId" clId="{4B007FF5-097A-4F25-A8D6-B9115D91F264}" dt="2024-05-05T16:28:46.546" v="1531" actId="20577"/>
          <ac:spMkLst>
            <pc:docMk/>
            <pc:sldMk cId="383412888" sldId="414"/>
            <ac:spMk id="15" creationId="{0E5BD604-5973-442E-B027-656739F317AA}"/>
          </ac:spMkLst>
        </pc:spChg>
        <pc:spChg chg="add mod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7" creationId="{7F069A5F-4696-88B0-02DE-3C26EECCC1AC}"/>
          </ac:spMkLst>
        </pc:spChg>
        <pc:spChg chg="add del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8" creationId="{0E5BD604-5973-442E-B027-656739F317AA}"/>
          </ac:spMkLst>
        </pc:spChg>
        <pc:spChg chg="mod">
          <ac:chgData name="Софья Голосова" userId="9858d82eb75b3352" providerId="LiveId" clId="{4B007FF5-097A-4F25-A8D6-B9115D91F264}" dt="2024-05-05T18:51:03.251" v="2476" actId="1076"/>
          <ac:spMkLst>
            <pc:docMk/>
            <pc:sldMk cId="383412888" sldId="414"/>
            <ac:spMk id="25" creationId="{0E5BD604-5973-442E-B027-656739F317AA}"/>
          </ac:spMkLst>
        </pc:spChg>
        <pc:graphicFrameChg chg="add del">
          <ac:chgData name="Софья Голосова" userId="9858d82eb75b3352" providerId="LiveId" clId="{4B007FF5-097A-4F25-A8D6-B9115D91F264}" dt="2024-05-05T20:02:10.879" v="2741" actId="26606"/>
          <ac:graphicFrameMkLst>
            <pc:docMk/>
            <pc:sldMk cId="383412888" sldId="414"/>
            <ac:graphicFrameMk id="27" creationId="{BCF3355C-620B-54D3-388F-590413EC939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3.631" v="2743" actId="26606"/>
          <ac:graphicFrameMkLst>
            <pc:docMk/>
            <pc:sldMk cId="383412888" sldId="414"/>
            <ac:graphicFrameMk id="29" creationId="{8C8801FC-0165-611A-8868-D727E833F3E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4.607" v="2745" actId="26606"/>
          <ac:graphicFrameMkLst>
            <pc:docMk/>
            <pc:sldMk cId="383412888" sldId="414"/>
            <ac:graphicFrameMk id="31" creationId="{A4F66E01-F68B-0D43-36E8-24E6D6F6811C}"/>
          </ac:graphicFrameMkLst>
        </pc:graphicFrameChg>
        <pc:graphicFrameChg chg="add mod">
          <ac:chgData name="Софья Голосова" userId="9858d82eb75b3352" providerId="LiveId" clId="{4B007FF5-097A-4F25-A8D6-B9115D91F264}" dt="2024-05-06T18:05:22.746" v="3444" actId="20577"/>
          <ac:graphicFrameMkLst>
            <pc:docMk/>
            <pc:sldMk cId="383412888" sldId="414"/>
            <ac:graphicFrameMk id="33" creationId="{BCF3355C-620B-54D3-388F-590413EC9396}"/>
          </ac:graphicFrameMkLst>
        </pc:graphicFrameChg>
        <pc:picChg chg="add del mod">
          <ac:chgData name="Софья Голосова" userId="9858d82eb75b3352" providerId="LiveId" clId="{4B007FF5-097A-4F25-A8D6-B9115D91F264}" dt="2024-05-05T20:08:07.396" v="2822" actId="478"/>
          <ac:picMkLst>
            <pc:docMk/>
            <pc:sldMk cId="383412888" sldId="414"/>
            <ac:picMk id="3" creationId="{0E99B57A-482E-9CF0-7B01-4ADBC875E119}"/>
          </ac:picMkLst>
        </pc:picChg>
        <pc:picChg chg="add mod">
          <ac:chgData name="Софья Голосова" userId="9858d82eb75b3352" providerId="LiveId" clId="{4B007FF5-097A-4F25-A8D6-B9115D91F264}" dt="2024-05-05T20:06:22.762" v="2808" actId="571"/>
          <ac:picMkLst>
            <pc:docMk/>
            <pc:sldMk cId="383412888" sldId="414"/>
            <ac:picMk id="4" creationId="{EC7F7B93-5E9C-C160-E3AF-6220A09AF7CC}"/>
          </ac:picMkLst>
        </pc:picChg>
        <pc:picChg chg="add mod">
          <ac:chgData name="Софья Голосова" userId="9858d82eb75b3352" providerId="LiveId" clId="{4B007FF5-097A-4F25-A8D6-B9115D91F264}" dt="2024-05-05T20:08:07.810" v="2823"/>
          <ac:picMkLst>
            <pc:docMk/>
            <pc:sldMk cId="383412888" sldId="414"/>
            <ac:picMk id="6" creationId="{B3570772-AEF2-D8B1-4A96-B467797053C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7:49:18.066" v="3278" actId="20577"/>
        <pc:sldMkLst>
          <pc:docMk/>
          <pc:sldMk cId="3230267805" sldId="415"/>
        </pc:sldMkLst>
        <pc:spChg chg="add mod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17" creationId="{7F069A5F-4696-88B0-02DE-3C26EECCC1AC}"/>
          </ac:spMkLst>
        </pc:spChg>
        <pc:spChg chg="del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25" creationId="{0E5BD604-5973-442E-B027-656739F317AA}"/>
          </ac:spMkLst>
        </pc:spChg>
        <pc:graphicFrameChg chg="add mod">
          <ac:chgData name="Софья Голосова" userId="9858d82eb75b3352" providerId="LiveId" clId="{4B007FF5-097A-4F25-A8D6-B9115D91F264}" dt="2024-05-06T17:49:18.066" v="3278" actId="20577"/>
          <ac:graphicFrameMkLst>
            <pc:docMk/>
            <pc:sldMk cId="3230267805" sldId="415"/>
            <ac:graphicFrameMk id="27" creationId="{2D281126-8601-CF6D-9E79-FC55B64E0A67}"/>
          </ac:graphicFrameMkLst>
        </pc:graphicFrameChg>
        <pc:picChg chg="add del mod">
          <ac:chgData name="Софья Голосова" userId="9858d82eb75b3352" providerId="LiveId" clId="{4B007FF5-097A-4F25-A8D6-B9115D91F264}" dt="2024-05-05T20:08:26.333" v="2829" actId="478"/>
          <ac:picMkLst>
            <pc:docMk/>
            <pc:sldMk cId="3230267805" sldId="415"/>
            <ac:picMk id="3" creationId="{33A7109A-AB59-AE27-C8FA-B416C4006E64}"/>
          </ac:picMkLst>
        </pc:picChg>
        <pc:picChg chg="add mod">
          <ac:chgData name="Софья Голосова" userId="9858d82eb75b3352" providerId="LiveId" clId="{4B007FF5-097A-4F25-A8D6-B9115D91F264}" dt="2024-05-05T20:08:26.720" v="2830"/>
          <ac:picMkLst>
            <pc:docMk/>
            <pc:sldMk cId="3230267805" sldId="415"/>
            <ac:picMk id="4" creationId="{E0EE3448-C743-4305-0222-F66CA36F6BB6}"/>
          </ac:picMkLst>
        </pc:picChg>
      </pc:sldChg>
      <pc:sldChg chg="addSp add del modNotesTx">
        <pc:chgData name="Софья Голосова" userId="9858d82eb75b3352" providerId="LiveId" clId="{4B007FF5-097A-4F25-A8D6-B9115D91F264}" dt="2024-05-04T12:48:33.520" v="983" actId="2696"/>
        <pc:sldMkLst>
          <pc:docMk/>
          <pc:sldMk cId="269457097" sldId="416"/>
        </pc:sldMkLst>
        <pc:picChg chg="add">
          <ac:chgData name="Софья Голосова" userId="9858d82eb75b3352" providerId="LiveId" clId="{4B007FF5-097A-4F25-A8D6-B9115D91F264}" dt="2024-05-02T05:55:53.179" v="364"/>
          <ac:picMkLst>
            <pc:docMk/>
            <pc:sldMk cId="269457097" sldId="416"/>
            <ac:picMk id="5" creationId="{8147BBB1-D7D1-B332-A478-9932C87D78C4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8T07:24:01.713" v="3471"/>
        <pc:sldMkLst>
          <pc:docMk/>
          <pc:sldMk cId="2108575611" sldId="417"/>
        </pc:sldMkLst>
        <pc:spChg chg="mod">
          <ac:chgData name="Софья Голосова" userId="9858d82eb75b3352" providerId="LiveId" clId="{4B007FF5-097A-4F25-A8D6-B9115D91F264}" dt="2024-05-05T20:39:37.249" v="3207" actId="20577"/>
          <ac:spMkLst>
            <pc:docMk/>
            <pc:sldMk cId="2108575611" sldId="417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6" creationId="{2E4A0167-1564-A9BF-896C-5E1A6A4FC35C}"/>
          </ac:spMkLst>
        </pc:spChg>
        <pc:spChg chg="add del mod">
          <ac:chgData name="Софья Голосова" userId="9858d82eb75b3352" providerId="LiveId" clId="{4B007FF5-097A-4F25-A8D6-B9115D91F264}" dt="2024-05-08T07:24:01.713" v="3471"/>
          <ac:spMkLst>
            <pc:docMk/>
            <pc:sldMk cId="2108575611" sldId="417"/>
            <ac:spMk id="6" creationId="{7BED8EF8-20CE-713E-5237-8F82E9EA3172}"/>
          </ac:spMkLst>
        </pc:spChg>
        <pc:spChg chg="add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17" creationId="{7F069A5F-4696-88B0-02DE-3C26EECCC1AC}"/>
          </ac:spMkLst>
        </pc:spChg>
        <pc:graphicFrameChg chg="add mod">
          <ac:chgData name="Софья Голосова" userId="9858d82eb75b3352" providerId="LiveId" clId="{4B007FF5-097A-4F25-A8D6-B9115D91F264}" dt="2024-05-06T18:04:22.328" v="3431" actId="1076"/>
          <ac:graphicFrameMkLst>
            <pc:docMk/>
            <pc:sldMk cId="2108575611" sldId="417"/>
            <ac:graphicFrameMk id="26" creationId="{7C7EEF7C-FD0E-FEC6-677F-1FE04355F320}"/>
          </ac:graphicFrameMkLst>
        </pc:graphicFrameChg>
        <pc:picChg chg="mod">
          <ac:chgData name="Софья Голосова" userId="9858d82eb75b3352" providerId="LiveId" clId="{4B007FF5-097A-4F25-A8D6-B9115D91F264}" dt="2024-05-05T20:01:38.922" v="2736" actId="27614"/>
          <ac:picMkLst>
            <pc:docMk/>
            <pc:sldMk cId="2108575611" sldId="417"/>
            <ac:picMk id="4" creationId="{C739BB9C-4AFB-E30F-5A2D-22610791DF4C}"/>
          </ac:picMkLst>
        </pc:picChg>
        <pc:picChg chg="add mod">
          <ac:chgData name="Софья Голосова" userId="9858d82eb75b3352" providerId="LiveId" clId="{4B007FF5-097A-4F25-A8D6-B9115D91F264}" dt="2024-05-05T20:07:15.123" v="2817" actId="1038"/>
          <ac:picMkLst>
            <pc:docMk/>
            <pc:sldMk cId="2108575611" sldId="417"/>
            <ac:picMk id="7" creationId="{2E36F735-00CB-15F9-FEE9-9BF178D4A81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5T20:32:22.932" v="3205"/>
        <pc:sldMkLst>
          <pc:docMk/>
          <pc:sldMk cId="521916894" sldId="418"/>
        </pc:sldMkLst>
        <pc:graphicFrameChg chg="mod modGraphic">
          <ac:chgData name="Софья Голосова" userId="9858d82eb75b3352" providerId="LiveId" clId="{4B007FF5-097A-4F25-A8D6-B9115D91F264}" dt="2024-05-05T20:30:22.672" v="3181" actId="207"/>
          <ac:graphicFrameMkLst>
            <pc:docMk/>
            <pc:sldMk cId="521916894" sldId="418"/>
            <ac:graphicFrameMk id="7" creationId="{C01315A1-EE20-9606-7E23-F79666AA9D7A}"/>
          </ac:graphicFrameMkLst>
        </pc:graphicFrameChg>
        <pc:picChg chg="add del mod">
          <ac:chgData name="Софья Голосова" userId="9858d82eb75b3352" providerId="LiveId" clId="{4B007FF5-097A-4F25-A8D6-B9115D91F264}" dt="2024-05-05T20:08:54.507" v="2834" actId="478"/>
          <ac:picMkLst>
            <pc:docMk/>
            <pc:sldMk cId="521916894" sldId="418"/>
            <ac:picMk id="3" creationId="{10A08D5E-A671-9734-7EB8-8D97FC8FAC52}"/>
          </ac:picMkLst>
        </pc:picChg>
        <pc:picChg chg="add mod">
          <ac:chgData name="Софья Голосова" userId="9858d82eb75b3352" providerId="LiveId" clId="{4B007FF5-097A-4F25-A8D6-B9115D91F264}" dt="2024-05-05T20:08:54.968" v="2835"/>
          <ac:picMkLst>
            <pc:docMk/>
            <pc:sldMk cId="521916894" sldId="418"/>
            <ac:picMk id="4" creationId="{E7041EE0-96CF-9BA1-B0B0-35B7FE7AABB1}"/>
          </ac:picMkLst>
        </pc:picChg>
      </pc:sld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9694C-F928-4229-9B23-42EDAAC72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731D5-D377-42CC-A61D-B21F8E8095BD}">
      <dgm:prSet/>
      <dgm:spPr/>
      <dgm:t>
        <a:bodyPr/>
        <a:lstStyle/>
        <a:p>
          <a:r>
            <a:rPr lang="ru-RU" i="0" baseline="0"/>
            <a:t>Их </a:t>
          </a:r>
          <a:r>
            <a:rPr lang="ru-RU"/>
            <a:t>проблемы:</a:t>
          </a:r>
          <a:endParaRPr lang="en-US"/>
        </a:p>
      </dgm:t>
    </dgm:pt>
    <dgm:pt modelId="{CF35539D-12F7-4E49-948A-EF4EBCD9F01F}" type="parTrans" cxnId="{0DBD3D62-2335-4D35-B6B8-CEFB6CB3ED9D}">
      <dgm:prSet/>
      <dgm:spPr/>
      <dgm:t>
        <a:bodyPr/>
        <a:lstStyle/>
        <a:p>
          <a:endParaRPr lang="en-US"/>
        </a:p>
      </dgm:t>
    </dgm:pt>
    <dgm:pt modelId="{C473B2B7-AEE1-4AC6-8658-34F4AEFA7430}" type="sibTrans" cxnId="{0DBD3D62-2335-4D35-B6B8-CEFB6CB3ED9D}">
      <dgm:prSet/>
      <dgm:spPr/>
      <dgm:t>
        <a:bodyPr/>
        <a:lstStyle/>
        <a:p>
          <a:endParaRPr lang="en-US"/>
        </a:p>
      </dgm:t>
    </dgm:pt>
    <dgm:pt modelId="{EB619D07-DF96-4968-AA8E-F1CBAB5A11F1}">
      <dgm:prSet/>
      <dgm:spPr/>
      <dgm:t>
        <a:bodyPr/>
        <a:lstStyle/>
        <a:p>
          <a:r>
            <a:rPr lang="ru-RU" i="0" baseline="0" dirty="0"/>
            <a:t>отсутствие удобного, настраиваемого как для клиента, так и сотрудника интерфейса</a:t>
          </a:r>
          <a:endParaRPr lang="en-US" dirty="0"/>
        </a:p>
      </dgm:t>
    </dgm:pt>
    <dgm:pt modelId="{2524321A-06A5-471B-9E2E-50ECF2042AA9}" type="parTrans" cxnId="{25540DD5-511C-4CDC-983E-88097B7B3281}">
      <dgm:prSet/>
      <dgm:spPr/>
      <dgm:t>
        <a:bodyPr/>
        <a:lstStyle/>
        <a:p>
          <a:endParaRPr lang="en-US"/>
        </a:p>
      </dgm:t>
    </dgm:pt>
    <dgm:pt modelId="{CEBA0A62-B9D0-4242-B29B-DA7E455AAFE5}" type="sibTrans" cxnId="{25540DD5-511C-4CDC-983E-88097B7B3281}">
      <dgm:prSet/>
      <dgm:spPr/>
      <dgm:t>
        <a:bodyPr/>
        <a:lstStyle/>
        <a:p>
          <a:endParaRPr lang="en-US"/>
        </a:p>
      </dgm:t>
    </dgm:pt>
    <dgm:pt modelId="{80BC7F67-70D8-431D-9D05-46A819329DB6}">
      <dgm:prSet/>
      <dgm:spPr/>
      <dgm:t>
        <a:bodyPr/>
        <a:lstStyle/>
        <a:p>
          <a:r>
            <a:rPr lang="ru-RU" dirty="0"/>
            <a:t>отсутствие готовых решений и шаблонов интерфейсов для умных складов</a:t>
          </a:r>
          <a:endParaRPr lang="en-US" dirty="0"/>
        </a:p>
      </dgm:t>
    </dgm:pt>
    <dgm:pt modelId="{8D70207D-2139-4BD6-999F-815359C38E55}" type="parTrans" cxnId="{08DD9E28-919E-4286-AE02-BC5AEF3CCF60}">
      <dgm:prSet/>
      <dgm:spPr/>
      <dgm:t>
        <a:bodyPr/>
        <a:lstStyle/>
        <a:p>
          <a:endParaRPr lang="en-US"/>
        </a:p>
      </dgm:t>
    </dgm:pt>
    <dgm:pt modelId="{236CE7D1-1467-4D3E-8530-FCF50F0AD7BE}" type="sibTrans" cxnId="{08DD9E28-919E-4286-AE02-BC5AEF3CCF60}">
      <dgm:prSet/>
      <dgm:spPr/>
      <dgm:t>
        <a:bodyPr/>
        <a:lstStyle/>
        <a:p>
          <a:endParaRPr lang="en-US"/>
        </a:p>
      </dgm:t>
    </dgm:pt>
    <dgm:pt modelId="{31B6DF98-8946-4927-8094-5BAB7DA1812F}">
      <dgm:prSet/>
      <dgm:spPr/>
      <dgm:t>
        <a:bodyPr/>
        <a:lstStyle/>
        <a:p>
          <a:r>
            <a:rPr lang="ru-RU" dirty="0"/>
            <a:t>отсутствие готовых интерфейсов для складов, использующих ИИ в своей деятельности (чат-боты, поиск по картинке, компьютерное зрение)</a:t>
          </a:r>
          <a:endParaRPr lang="en-US" dirty="0"/>
        </a:p>
      </dgm:t>
    </dgm:pt>
    <dgm:pt modelId="{F170DFE0-F9BC-4F76-9037-5BCEDCD699F8}" type="parTrans" cxnId="{564970E7-7541-4765-B75C-804DFD5C9054}">
      <dgm:prSet/>
      <dgm:spPr/>
      <dgm:t>
        <a:bodyPr/>
        <a:lstStyle/>
        <a:p>
          <a:endParaRPr lang="en-US"/>
        </a:p>
      </dgm:t>
    </dgm:pt>
    <dgm:pt modelId="{EA679D6C-AC8D-4F4A-9799-43090912C1A3}" type="sibTrans" cxnId="{564970E7-7541-4765-B75C-804DFD5C9054}">
      <dgm:prSet/>
      <dgm:spPr/>
      <dgm:t>
        <a:bodyPr/>
        <a:lstStyle/>
        <a:p>
          <a:endParaRPr lang="en-US"/>
        </a:p>
      </dgm:t>
    </dgm:pt>
    <dgm:pt modelId="{A33331E5-67C8-4C18-B159-EB9387BCF541}">
      <dgm:prSet/>
      <dgm:spPr/>
      <dgm:t>
        <a:bodyPr/>
        <a:lstStyle/>
        <a:p>
          <a:r>
            <a:rPr lang="ru-RU"/>
            <a:t>сложность в разработке интуитивно понятного интерфейса </a:t>
          </a:r>
          <a:endParaRPr lang="en-US"/>
        </a:p>
      </dgm:t>
    </dgm:pt>
    <dgm:pt modelId="{B69801F3-ADB4-4BDC-B5F5-E6AD11E22B2B}" type="parTrans" cxnId="{B542F3A9-2222-4A6D-93C6-1521504FDD1D}">
      <dgm:prSet/>
      <dgm:spPr/>
      <dgm:t>
        <a:bodyPr/>
        <a:lstStyle/>
        <a:p>
          <a:endParaRPr lang="en-US"/>
        </a:p>
      </dgm:t>
    </dgm:pt>
    <dgm:pt modelId="{039E6FA3-CCAC-48A5-AE39-9E8F9508B4C2}" type="sibTrans" cxnId="{B542F3A9-2222-4A6D-93C6-1521504FDD1D}">
      <dgm:prSet/>
      <dgm:spPr/>
      <dgm:t>
        <a:bodyPr/>
        <a:lstStyle/>
        <a:p>
          <a:endParaRPr lang="en-US"/>
        </a:p>
      </dgm:t>
    </dgm:pt>
    <dgm:pt modelId="{CA3A35D3-9392-4468-BFD8-7BB89A9706C7}" type="pres">
      <dgm:prSet presAssocID="{4E89694C-F928-4229-9B23-42EDAAC72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40A50-72AF-4077-BE56-32A19A151B8E}" type="pres">
      <dgm:prSet presAssocID="{E33731D5-D377-42CC-A61D-B21F8E8095BD}" presName="parentText" presStyleLbl="node1" presStyleIdx="0" presStyleCnt="1" custLinFactNeighborX="-497" custLinFactNeighborY="-9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65E0F-172D-4290-9977-CEDAFA876646}" type="pres">
      <dgm:prSet presAssocID="{E33731D5-D377-42CC-A61D-B21F8E8095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D6679-CF61-4D3F-ABE0-0DB1974F1475}" type="presOf" srcId="{A33331E5-67C8-4C18-B159-EB9387BCF541}" destId="{59665E0F-172D-4290-9977-CEDAFA876646}" srcOrd="0" destOrd="3" presId="urn:microsoft.com/office/officeart/2005/8/layout/vList2"/>
    <dgm:cxn modelId="{7FC43958-FE77-4EFE-AC7E-685C66CD18F5}" type="presOf" srcId="{4E89694C-F928-4229-9B23-42EDAAC72906}" destId="{CA3A35D3-9392-4468-BFD8-7BB89A9706C7}" srcOrd="0" destOrd="0" presId="urn:microsoft.com/office/officeart/2005/8/layout/vList2"/>
    <dgm:cxn modelId="{564970E7-7541-4765-B75C-804DFD5C9054}" srcId="{E33731D5-D377-42CC-A61D-B21F8E8095BD}" destId="{31B6DF98-8946-4927-8094-5BAB7DA1812F}" srcOrd="2" destOrd="0" parTransId="{F170DFE0-F9BC-4F76-9037-5BCEDCD699F8}" sibTransId="{EA679D6C-AC8D-4F4A-9799-43090912C1A3}"/>
    <dgm:cxn modelId="{08DD9E28-919E-4286-AE02-BC5AEF3CCF60}" srcId="{E33731D5-D377-42CC-A61D-B21F8E8095BD}" destId="{80BC7F67-70D8-431D-9D05-46A819329DB6}" srcOrd="1" destOrd="0" parTransId="{8D70207D-2139-4BD6-999F-815359C38E55}" sibTransId="{236CE7D1-1467-4D3E-8530-FCF50F0AD7BE}"/>
    <dgm:cxn modelId="{25540DD5-511C-4CDC-983E-88097B7B3281}" srcId="{E33731D5-D377-42CC-A61D-B21F8E8095BD}" destId="{EB619D07-DF96-4968-AA8E-F1CBAB5A11F1}" srcOrd="0" destOrd="0" parTransId="{2524321A-06A5-471B-9E2E-50ECF2042AA9}" sibTransId="{CEBA0A62-B9D0-4242-B29B-DA7E455AAFE5}"/>
    <dgm:cxn modelId="{B542F3A9-2222-4A6D-93C6-1521504FDD1D}" srcId="{E33731D5-D377-42CC-A61D-B21F8E8095BD}" destId="{A33331E5-67C8-4C18-B159-EB9387BCF541}" srcOrd="3" destOrd="0" parTransId="{B69801F3-ADB4-4BDC-B5F5-E6AD11E22B2B}" sibTransId="{039E6FA3-CCAC-48A5-AE39-9E8F9508B4C2}"/>
    <dgm:cxn modelId="{0DBD3D62-2335-4D35-B6B8-CEFB6CB3ED9D}" srcId="{4E89694C-F928-4229-9B23-42EDAAC72906}" destId="{E33731D5-D377-42CC-A61D-B21F8E8095BD}" srcOrd="0" destOrd="0" parTransId="{CF35539D-12F7-4E49-948A-EF4EBCD9F01F}" sibTransId="{C473B2B7-AEE1-4AC6-8658-34F4AEFA7430}"/>
    <dgm:cxn modelId="{82BE93D6-FDDC-4630-990F-7AE2DEA8B367}" type="presOf" srcId="{31B6DF98-8946-4927-8094-5BAB7DA1812F}" destId="{59665E0F-172D-4290-9977-CEDAFA876646}" srcOrd="0" destOrd="2" presId="urn:microsoft.com/office/officeart/2005/8/layout/vList2"/>
    <dgm:cxn modelId="{47FE151B-3051-484A-80E2-DD68ED6C4F17}" type="presOf" srcId="{80BC7F67-70D8-431D-9D05-46A819329DB6}" destId="{59665E0F-172D-4290-9977-CEDAFA876646}" srcOrd="0" destOrd="1" presId="urn:microsoft.com/office/officeart/2005/8/layout/vList2"/>
    <dgm:cxn modelId="{13679510-0BAB-4970-AF36-067260BD58CE}" type="presOf" srcId="{EB619D07-DF96-4968-AA8E-F1CBAB5A11F1}" destId="{59665E0F-172D-4290-9977-CEDAFA876646}" srcOrd="0" destOrd="0" presId="urn:microsoft.com/office/officeart/2005/8/layout/vList2"/>
    <dgm:cxn modelId="{BD2CE2EA-6BD6-48DA-95AD-F92FE6ABE746}" type="presOf" srcId="{E33731D5-D377-42CC-A61D-B21F8E8095BD}" destId="{0FD40A50-72AF-4077-BE56-32A19A151B8E}" srcOrd="0" destOrd="0" presId="urn:microsoft.com/office/officeart/2005/8/layout/vList2"/>
    <dgm:cxn modelId="{3B23BD21-5635-4070-9FA9-29EA3AC0CADB}" type="presParOf" srcId="{CA3A35D3-9392-4468-BFD8-7BB89A9706C7}" destId="{0FD40A50-72AF-4077-BE56-32A19A151B8E}" srcOrd="0" destOrd="0" presId="urn:microsoft.com/office/officeart/2005/8/layout/vList2"/>
    <dgm:cxn modelId="{1ECD1C54-F2FB-4487-AC68-2019C1FE592C}" type="presParOf" srcId="{CA3A35D3-9392-4468-BFD8-7BB89A9706C7}" destId="{59665E0F-172D-4290-9977-CEDAFA8766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40A50-72AF-4077-BE56-32A19A151B8E}">
      <dsp:nvSpPr>
        <dsp:cNvPr id="0" name=""/>
        <dsp:cNvSpPr/>
      </dsp:nvSpPr>
      <dsp:spPr>
        <a:xfrm>
          <a:off x="0" y="0"/>
          <a:ext cx="611869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0" kern="1200" baseline="0"/>
            <a:t>Их </a:t>
          </a:r>
          <a:r>
            <a:rPr lang="ru-RU" sz="2500" kern="1200"/>
            <a:t>проблемы:</a:t>
          </a:r>
          <a:endParaRPr lang="en-US" sz="2500" kern="1200"/>
        </a:p>
      </dsp:txBody>
      <dsp:txXfrm>
        <a:off x="0" y="0"/>
        <a:ext cx="6118696" cy="599625"/>
      </dsp:txXfrm>
    </dsp:sp>
    <dsp:sp modelId="{59665E0F-172D-4290-9977-CEDAFA876646}">
      <dsp:nvSpPr>
        <dsp:cNvPr id="0" name=""/>
        <dsp:cNvSpPr/>
      </dsp:nvSpPr>
      <dsp:spPr>
        <a:xfrm>
          <a:off x="0" y="599908"/>
          <a:ext cx="6118696" cy="300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6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0" kern="1200" baseline="0" dirty="0"/>
            <a:t>отсутствие удобного, настраиваемого как для клиента, так и сотрудника интерфейса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отсутствие готовых решений и шаблонов интерфейсов для умных складов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отсутствие готовых интерфейсов для складов, использующих ИИ в своей деятельности (чат-боты, поиск по картинке, компьютерное зрение)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/>
            <a:t>сложность в разработке интуитивно понятного интерфейса </a:t>
          </a:r>
          <a:endParaRPr lang="en-US" sz="2000" kern="1200"/>
        </a:p>
      </dsp:txBody>
      <dsp:txXfrm>
        <a:off x="0" y="599908"/>
        <a:ext cx="6118696" cy="300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Arial"/>
              <a:buNone/>
              <a:tabLst/>
              <a:defRPr/>
            </a:pPr>
            <a:r>
              <a:rPr kumimoji="0" lang="ru-RU" sz="4133" b="0" i="0" u="none" strike="noStrike" kern="1200" cap="none" spc="0" normalizeH="0" baseline="0" noProof="0">
                <a:ln>
                  <a:noFill/>
                </a:ln>
                <a:solidFill>
                  <a:srgbClr val="8E01FF"/>
                </a:solidFill>
                <a:effectLst/>
                <a:uLnTx/>
                <a:uFillTx/>
                <a:latin typeface="Raleway SemiBold"/>
                <a:sym typeface="Raleway SemiBold"/>
              </a:rPr>
              <a:t>ЦЕЛЕВАЯ АУДИТОРИЯ, ПРОБЛЕМА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1478935" y="1317275"/>
            <a:ext cx="9234129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tabLst/>
              <a:defRPr/>
            </a:pPr>
            <a:r>
              <a:rPr kumimoji="0" lang="ru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roy-Light"/>
                <a:cs typeface="Gilroy-Light"/>
                <a:sym typeface="Raleway"/>
              </a:rPr>
              <a:t>Потенциальные потребители </a:t>
            </a:r>
            <a:r>
              <a:rPr kumimoji="0" lang="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roy-Light"/>
                <a:cs typeface="Gilroy-Light"/>
                <a:sym typeface="Raleway"/>
              </a:rPr>
              <a:t>-  организации, реализующие умные склады и имеющие собственное приложение.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tabLst/>
              <a:defRPr/>
            </a:pP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roy-Light"/>
              <a:cs typeface="Gilroy-Light"/>
              <a:sym typeface="Raleway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Google Shape;151;p27" descr="Изображение выглядит как круг, спира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739BB9C-4AFB-E30F-5A2D-22610791DF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Изображение выглядит как снимок экрана, текст, Шрифт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36F735-00CB-15F9-FEE9-9BF178D4A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6239" r="1823" b="8730"/>
          <a:stretch/>
        </p:blipFill>
        <p:spPr bwMode="auto">
          <a:xfrm>
            <a:off x="10102317" y="212712"/>
            <a:ext cx="1430558" cy="8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TextBox 5">
            <a:extLst>
              <a:ext uri="{FF2B5EF4-FFF2-40B4-BE49-F238E27FC236}">
                <a16:creationId xmlns:a16="http://schemas.microsoft.com/office/drawing/2014/main" xmlns="" id="{7C7EEF7C-FD0E-FEC6-677F-1FE04355F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39118215"/>
              </p:ext>
            </p:extLst>
          </p:nvPr>
        </p:nvGraphicFramePr>
        <p:xfrm>
          <a:off x="3030543" y="2422627"/>
          <a:ext cx="6118696" cy="360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0857561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68</Words>
  <Application>Microsoft Office PowerPoint</Application>
  <DocSecurity>0</DocSecurity>
  <PresentationFormat>Произвольный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Raleway SemiBold</vt:lpstr>
      <vt:lpstr>Gilroy-ExtraBold</vt:lpstr>
      <vt:lpstr>Gilroy-Light</vt:lpstr>
      <vt:lpstr>Raleway</vt:lpstr>
      <vt:lpstr>Helvetica Neue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259</cp:revision>
  <dcterms:created xsi:type="dcterms:W3CDTF">2022-11-28T09:29:04Z</dcterms:created>
  <dcterms:modified xsi:type="dcterms:W3CDTF">2024-05-30T18:39:13Z</dcterms:modified>
  <dc:identifier/>
  <dc:language/>
  <cp:version/>
</cp:coreProperties>
</file>