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2448" y="-1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14:46:12.3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32767,'13'6'0,"34"14"0,0-2 0,59 14 0,-51-17 0,105 32 0,510 158 0,-42-14 0,-66-10 0,-425-143 0,49 17 0,44 22 0,-108-39 0,-5-4 0,34 12 0,30 9 0,-72-25 0,11 10 0,58 22 0,-170-60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32.2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20,'-107'1,"-112"-3,214 2,1 0,0 0,0 0,0-1,0 1,0-1,0 0,0 0,0-1,0 1,-4-3,10 3,0 0,0 0,0 0,0 1,0-1,0 0,1 1,-1 0,0-1,0 1,3 0,90-1,-75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33.17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1,'448'0,"-879"0,420 2,22 3,20 3,-11-6,-1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34.88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302 21,'273'11,"-96"-3,-644-8,817 0,-715-11,95 2,450 10,-216-2,0-1,-68-12,153 11,12 4,0 3,-1 2,0 3,0 2,-1 3,0 3,99 43,-132-49,43 13,-86-26,-1 0,0 1,-24 3,1-2,17-1,-40-8,35 4,12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14:46:56.5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14:46:13.92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3391 2227 32767,'1'-1'0,"-1"1"0,1-1 0,-1 1 0,1-1 0,-1 1 0,1-1 0,-1 0 0,0 1 0,0-1 0,1 1 0,-1-1 0,0 0 0,0 0 0,0 1 0,1-1 0,-1 0 0,0 1 0,0-1 0,0 0 0,0 1 0,0-1 0,-1 0 0,1 1 0,0-2 0,-5-18 0,0 11 0,1 0 0,-1 1 0,-1-1 0,1 1 0,-2 0 0,1 0 0,-9-7 0,-57-50 0,52 49 0,-379-280 0,157 125 0,-514-388 0,534 401 0,25 19 0,2-7 0,89 71 0,53 38 0,-68-60 0,107 85 0,0 1 0,-1 0 0,-1 1 0,1 0 0,-33-13 0,-90-25 0,65 24 0,-237-90 0,104 50 0,115 39 0,76 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22.9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 98,'3'-1,"0"0,-1-1,1 0,0 1,0-1,-1 0,1 0,-1 0,1-1,-1 1,3-4,10-8,19-4,-28 16,-1 0,0-1,1 0,-1 0,-1 0,1 0,6-7,-11 10,0 0,0 0,1 0,-1 0,0 0,0 0,0 0,0-1,0 1,0 0,0 0,0 0,0 0,0-1,0 1,0 0,0 0,0 0,0 0,0 0,0-1,0 1,0 0,0 0,0 0,0 0,0 0,0-1,0 1,0 0,0 0,0 0,-1 0,1 0,0 0,0-1,0 1,0 0,0 0,0 0,0 0,-1 0,1 0,0 0,0 0,0 0,0 0,0 0,-1-1,1 1,-14-3,-15 1,-115 3,126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23.46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1,'3'0,"8"0,9 0,3 0,2 0,0 0,-1 0,-2 0,-1 0,0 0,-5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23.8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24.1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29.78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0,'3'0,"5"0,7 0,8 4,3 0,4 4,3-1,-1 0,1 1,-2 0,-3-2,-2 1,-4 0,-1-2,-2-1,0-1,-3-2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30.38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268 1,'-7'0,"-5"0,-7 0,-4 0,-4 0,-5 0,-3 0,2 0,2 0,3 0,7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4:46:31.02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1,'171'0,"-540"19,354-19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4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8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2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8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7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2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2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00DA29F-A36C-4475-82E0-64F779E54D8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8D8F822-2A97-4DB9-9EDE-2B0D3279E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3.png"/><Relationship Id="rId18" Type="http://schemas.openxmlformats.org/officeDocument/2006/relationships/customXml" Target="../ink/ink6.xml"/><Relationship Id="rId26" Type="http://schemas.openxmlformats.org/officeDocument/2006/relationships/image" Target="../media/image19.png"/><Relationship Id="rId3" Type="http://schemas.openxmlformats.org/officeDocument/2006/relationships/image" Target="../media/image2.jpg"/><Relationship Id="rId21" Type="http://schemas.openxmlformats.org/officeDocument/2006/relationships/customXml" Target="../ink/ink8.xml"/><Relationship Id="rId7" Type="http://schemas.openxmlformats.org/officeDocument/2006/relationships/image" Target="../media/image10.png"/><Relationship Id="rId12" Type="http://schemas.openxmlformats.org/officeDocument/2006/relationships/customXml" Target="../ink/ink3.xml"/><Relationship Id="rId17" Type="http://schemas.openxmlformats.org/officeDocument/2006/relationships/image" Target="../media/image15.png"/><Relationship Id="rId25" Type="http://schemas.openxmlformats.org/officeDocument/2006/relationships/customXml" Target="../ink/ink10.xml"/><Relationship Id="rId2" Type="http://schemas.openxmlformats.org/officeDocument/2006/relationships/image" Target="../media/image6.png"/><Relationship Id="rId16" Type="http://schemas.openxmlformats.org/officeDocument/2006/relationships/customXml" Target="../ink/ink5.xml"/><Relationship Id="rId20" Type="http://schemas.openxmlformats.org/officeDocument/2006/relationships/image" Target="../media/image16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8.jpg"/><Relationship Id="rId15" Type="http://schemas.openxmlformats.org/officeDocument/2006/relationships/image" Target="../media/image14.png"/><Relationship Id="rId23" Type="http://schemas.openxmlformats.org/officeDocument/2006/relationships/customXml" Target="../ink/ink9.xml"/><Relationship Id="rId28" Type="http://schemas.openxmlformats.org/officeDocument/2006/relationships/image" Target="../media/image20.png"/><Relationship Id="rId10" Type="http://schemas.openxmlformats.org/officeDocument/2006/relationships/customXml" Target="../ink/ink2.xml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ustomXml" Target="../ink/ink4.xml"/><Relationship Id="rId22" Type="http://schemas.openxmlformats.org/officeDocument/2006/relationships/image" Target="../media/image17.png"/><Relationship Id="rId27" Type="http://schemas.openxmlformats.org/officeDocument/2006/relationships/customXml" Target="../ink/ink11.xml"/><Relationship Id="rId30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DB647-F830-6068-DC3C-EB46CDB29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195" y="1696339"/>
            <a:ext cx="6121195" cy="1645921"/>
          </a:xfrm>
        </p:spPr>
        <p:txBody>
          <a:bodyPr/>
          <a:lstStyle/>
          <a:p>
            <a:r>
              <a:rPr lang="en-US" sz="6000" b="1" cap="none" dirty="0">
                <a:latin typeface="Anonymous Pro" panose="02060609030202000504" pitchFamily="49" charset="0"/>
                <a:ea typeface="Anonymous Pro" panose="02060609030202000504" pitchFamily="49" charset="0"/>
              </a:rPr>
              <a:t>MVP </a:t>
            </a:r>
            <a:r>
              <a:rPr lang="ru-RU" sz="6000" b="1" cap="none" dirty="0">
                <a:latin typeface="Anonymous Pro" panose="02060609030202000504" pitchFamily="49" charset="0"/>
                <a:ea typeface="Anonymous Pro" panose="02060609030202000504" pitchFamily="49" charset="0"/>
              </a:rPr>
              <a:t>приложения «</a:t>
            </a:r>
            <a:r>
              <a:rPr lang="ru-RU" sz="6000" b="1" cap="none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ДеливериШер</a:t>
            </a:r>
            <a:r>
              <a:rPr lang="ru-RU" sz="6000" b="1" cap="none" dirty="0">
                <a:latin typeface="Anonymous Pro" panose="02060609030202000504" pitchFamily="49" charset="0"/>
                <a:ea typeface="Anonymous Pro" panose="02060609030202000504" pitchFamily="49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58726E-A091-DA22-16E6-E20262913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73" y="3489621"/>
            <a:ext cx="9228201" cy="932872"/>
          </a:xfrm>
        </p:spPr>
        <p:txBody>
          <a:bodyPr>
            <a:normAutofit/>
          </a:bodyPr>
          <a:lstStyle/>
          <a:p>
            <a:r>
              <a:rPr lang="ru-RU" sz="2400" dirty="0"/>
              <a:t>Транспорт городской доставки</a:t>
            </a:r>
          </a:p>
          <a:p>
            <a:r>
              <a:rPr lang="ru-RU" sz="2400" dirty="0"/>
              <a:t>"ТОК" а.14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ED884-FB16-EBB9-0073-0B7F6087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59" y="2450760"/>
            <a:ext cx="3943465" cy="394346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B6BA24-40F6-0F66-886A-9A7C811FFC98}"/>
              </a:ext>
            </a:extLst>
          </p:cNvPr>
          <p:cNvGrpSpPr/>
          <p:nvPr/>
        </p:nvGrpSpPr>
        <p:grpSpPr>
          <a:xfrm>
            <a:off x="8810578" y="3158836"/>
            <a:ext cx="3381422" cy="3699164"/>
            <a:chOff x="7897091" y="3340910"/>
            <a:chExt cx="3273136" cy="351709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6946C52-719B-CD52-B97A-59CEA53C3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503" y="3412705"/>
              <a:ext cx="1418134" cy="27000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8" name="Picture 4" descr="Мобильные телефоны в руке» Коллекция клипарта в PNG. | Afiş şablon,  Arkaplan tasarımları, Ninjas">
              <a:extLst>
                <a:ext uri="{FF2B5EF4-FFF2-40B4-BE49-F238E27FC236}">
                  <a16:creationId xmlns:a16="http://schemas.microsoft.com/office/drawing/2014/main" id="{1C125C99-5130-9073-16EC-BC737C2E1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091" y="3340910"/>
              <a:ext cx="3273136" cy="351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FC6E3E-92CF-0248-467D-CEA666899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6221" cy="986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DDB407-4F84-B4B2-0FCB-3F6D552E3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70" y="0"/>
            <a:ext cx="996221" cy="904009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860344-62BF-BFA3-72CC-36E1B010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05C7-B5AF-9109-828D-9D459CCE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2" y="280554"/>
            <a:ext cx="10772775" cy="9108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Назначение приложения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CAAF0F-79FB-979D-BE67-B869C294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Система «</a:t>
            </a:r>
            <a:r>
              <a:rPr lang="ru-RU" dirty="0" err="1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ДеливериШер</a:t>
            </a:r>
            <a:r>
              <a:rPr lang="ru-RU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» представляет из себя сервис обмена транспортом между курьерами.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То есть конкретный «ТОК» не закреплён за определенным курьером, следовательно, курьер может оставить его в любой точке города за ненадобностью, в то время как его коллега, нуждающийся в транспорте, воспользуется свободной техникой.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A7BFE21-3564-EF61-482F-FEE1D754F3C5}"/>
              </a:ext>
            </a:extLst>
          </p:cNvPr>
          <p:cNvGrpSpPr/>
          <p:nvPr/>
        </p:nvGrpSpPr>
        <p:grpSpPr>
          <a:xfrm>
            <a:off x="7324150" y="5124293"/>
            <a:ext cx="4575016" cy="1733707"/>
            <a:chOff x="4831360" y="4562665"/>
            <a:chExt cx="5534856" cy="2064775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7B8924EE-DB91-7C8A-BACE-C413D5D5E3A7}"/>
                </a:ext>
              </a:extLst>
            </p:cNvPr>
            <p:cNvGrpSpPr/>
            <p:nvPr/>
          </p:nvGrpSpPr>
          <p:grpSpPr>
            <a:xfrm>
              <a:off x="9506061" y="4663834"/>
              <a:ext cx="860155" cy="1801285"/>
              <a:chOff x="9506061" y="4663834"/>
              <a:chExt cx="860155" cy="1801285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980C9710-EE42-65C4-9C47-DE8C48431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7157" y="4900607"/>
                <a:ext cx="736775" cy="1330859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6C4A4F28-8F7D-B35D-CAB1-B72BAC9FA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40" t="14815" r="26100" b="15085"/>
              <a:stretch/>
            </p:blipFill>
            <p:spPr>
              <a:xfrm>
                <a:off x="9506061" y="4663834"/>
                <a:ext cx="860155" cy="1801285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0D0A9AB-EAB4-323A-0E0B-0F1F66E750B3}"/>
                </a:ext>
              </a:extLst>
            </p:cNvPr>
            <p:cNvGrpSpPr/>
            <p:nvPr/>
          </p:nvGrpSpPr>
          <p:grpSpPr>
            <a:xfrm>
              <a:off x="4831360" y="4562665"/>
              <a:ext cx="2778437" cy="2035504"/>
              <a:chOff x="161270" y="2458606"/>
              <a:chExt cx="4686112" cy="3742498"/>
            </a:xfrm>
          </p:grpSpPr>
          <p:pic>
            <p:nvPicPr>
              <p:cNvPr id="8" name="Объект 20">
                <a:extLst>
                  <a:ext uri="{FF2B5EF4-FFF2-40B4-BE49-F238E27FC236}">
                    <a16:creationId xmlns:a16="http://schemas.microsoft.com/office/drawing/2014/main" id="{8E3E5AE7-B29D-33FD-AA10-8844B18C6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02" y="2644617"/>
                <a:ext cx="4337048" cy="2421369"/>
              </a:xfrm>
              <a:prstGeom prst="rect">
                <a:avLst/>
              </a:prstGeom>
            </p:spPr>
          </p:pic>
          <p:pic>
            <p:nvPicPr>
              <p:cNvPr id="12" name="Picture 2" descr="Добавить рамку вокруг видеоплеера — Сообщество uCoz">
                <a:extLst>
                  <a:ext uri="{FF2B5EF4-FFF2-40B4-BE49-F238E27FC236}">
                    <a16:creationId xmlns:a16="http://schemas.microsoft.com/office/drawing/2014/main" id="{EAA031D4-D236-D27B-73F1-8B132E84D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70" y="2458606"/>
                <a:ext cx="4686112" cy="3742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580A968-0C33-5508-7CF4-AB892A730C31}"/>
                </a:ext>
              </a:extLst>
            </p:cNvPr>
            <p:cNvGrpSpPr/>
            <p:nvPr/>
          </p:nvGrpSpPr>
          <p:grpSpPr>
            <a:xfrm>
              <a:off x="7157702" y="5188122"/>
              <a:ext cx="2367298" cy="1439318"/>
              <a:chOff x="7157702" y="5188122"/>
              <a:chExt cx="2367298" cy="1439318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5935E827-0185-5F65-F86B-AD3BD4F04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4898" y="5316829"/>
                <a:ext cx="1732906" cy="1060020"/>
              </a:xfrm>
              <a:prstGeom prst="rect">
                <a:avLst/>
              </a:prstGeom>
            </p:spPr>
          </p:pic>
          <p:pic>
            <p:nvPicPr>
              <p:cNvPr id="1030" name="Picture 6" descr="Рамка Ноутбук PNG - AVATAN PLUS">
                <a:extLst>
                  <a:ext uri="{FF2B5EF4-FFF2-40B4-BE49-F238E27FC236}">
                    <a16:creationId xmlns:a16="http://schemas.microsoft.com/office/drawing/2014/main" id="{A2CD132E-8D75-EC2F-AB2B-4A2A4CFD2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702" y="5188122"/>
                <a:ext cx="2367298" cy="1439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1DA69B1C-3108-2E5C-B0CE-9D4A1512043D}"/>
                  </a:ext>
                </a:extLst>
              </p14:cNvPr>
              <p14:cNvContentPartPr/>
              <p14:nvPr/>
            </p14:nvContentPartPr>
            <p14:xfrm>
              <a:off x="13253116" y="7156800"/>
              <a:ext cx="1378080" cy="429480"/>
            </p14:xfrm>
          </p:contentPart>
        </mc:Choice>
        <mc:Fallback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1DA69B1C-3108-2E5C-B0CE-9D4A151204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99116" y="7049160"/>
                <a:ext cx="148572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B391F433-BCB3-D091-422A-4F38860E930C}"/>
                  </a:ext>
                </a:extLst>
              </p14:cNvPr>
              <p14:cNvContentPartPr/>
              <p14:nvPr/>
            </p14:nvContentPartPr>
            <p14:xfrm>
              <a:off x="11389036" y="4086236"/>
              <a:ext cx="1222920" cy="80172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B391F433-BCB3-D091-422A-4F38860E93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35036" y="3978236"/>
                <a:ext cx="13305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4B3BEEE7-A6AA-8D24-4B66-2E9C8A513DD5}"/>
                  </a:ext>
                </a:extLst>
              </p14:cNvPr>
              <p14:cNvContentPartPr/>
              <p14:nvPr/>
            </p14:nvContentPartPr>
            <p14:xfrm>
              <a:off x="11506189" y="6580189"/>
              <a:ext cx="75240" cy="3564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4B3BEEE7-A6AA-8D24-4B66-2E9C8A513D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2189" y="6472189"/>
                <a:ext cx="1828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59B54258-0201-E63C-FFF2-126BA8809E2D}"/>
                  </a:ext>
                </a:extLst>
              </p14:cNvPr>
              <p14:cNvContentPartPr/>
              <p14:nvPr/>
            </p14:nvContentPartPr>
            <p14:xfrm>
              <a:off x="11498989" y="6580549"/>
              <a:ext cx="76320" cy="3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59B54258-0201-E63C-FFF2-126BA8809E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44989" y="6472909"/>
                <a:ext cx="183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C7267E6C-5733-FB0E-39CE-0F54E4A6DFE5}"/>
                  </a:ext>
                </a:extLst>
              </p14:cNvPr>
              <p14:cNvContentPartPr/>
              <p14:nvPr/>
            </p14:nvContentPartPr>
            <p14:xfrm>
              <a:off x="11582149" y="6580549"/>
              <a:ext cx="360" cy="360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C7267E6C-5733-FB0E-39CE-0F54E4A6DF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28149" y="647290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59402C7D-8ED0-22D4-BF91-90805C370F39}"/>
                  </a:ext>
                </a:extLst>
              </p14:cNvPr>
              <p14:cNvContentPartPr/>
              <p14:nvPr/>
            </p14:nvContentPartPr>
            <p14:xfrm>
              <a:off x="11582149" y="6580549"/>
              <a:ext cx="360" cy="36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59402C7D-8ED0-22D4-BF91-90805C370F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28149" y="647290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C9EB3856-20BD-0402-C601-4850D4E66C35}"/>
                  </a:ext>
                </a:extLst>
              </p14:cNvPr>
              <p14:cNvContentPartPr/>
              <p14:nvPr/>
            </p14:nvContentPartPr>
            <p14:xfrm>
              <a:off x="11492149" y="6552829"/>
              <a:ext cx="138960" cy="28440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C9EB3856-20BD-0402-C601-4850D4E66C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149" y="6372829"/>
                <a:ext cx="3186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AEC4BC4-D0AD-DF05-4B13-E0EF7940828E}"/>
                  </a:ext>
                </a:extLst>
              </p14:cNvPr>
              <p14:cNvContentPartPr/>
              <p14:nvPr/>
            </p14:nvContentPartPr>
            <p14:xfrm>
              <a:off x="11541469" y="6580549"/>
              <a:ext cx="96480" cy="360"/>
            </p14:xfrm>
          </p:contentPart>
        </mc:Choice>
        <mc:Fallback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AEC4BC4-D0AD-DF05-4B13-E0EF794082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51469" y="6400909"/>
                <a:ext cx="2761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63290FE2-ECAA-0950-16DD-4874F623DC0F}"/>
                  </a:ext>
                </a:extLst>
              </p14:cNvPr>
              <p14:cNvContentPartPr/>
              <p14:nvPr/>
            </p14:nvContentPartPr>
            <p14:xfrm>
              <a:off x="11456869" y="6580549"/>
              <a:ext cx="138960" cy="720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63290FE2-ECAA-0950-16DD-4874F623DC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67229" y="6400909"/>
                <a:ext cx="3186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3BE57398-12C5-8EE1-147A-DA8959C161DE}"/>
                  </a:ext>
                </a:extLst>
              </p14:cNvPr>
              <p14:cNvContentPartPr/>
              <p14:nvPr/>
            </p14:nvContentPartPr>
            <p14:xfrm>
              <a:off x="11425189" y="6580549"/>
              <a:ext cx="136800" cy="7920"/>
            </p14:xfrm>
          </p:contentPart>
        </mc:Choice>
        <mc:Fallback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3BE57398-12C5-8EE1-147A-DA8959C161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35189" y="6400549"/>
                <a:ext cx="3164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A52FE85-64EA-7C44-65C2-62D3C6C54E9C}"/>
                  </a:ext>
                </a:extLst>
              </p14:cNvPr>
              <p14:cNvContentPartPr/>
              <p14:nvPr/>
            </p14:nvContentPartPr>
            <p14:xfrm>
              <a:off x="11485309" y="6580549"/>
              <a:ext cx="161640" cy="720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8A52FE85-64EA-7C44-65C2-62D3C6C54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395309" y="6400909"/>
                <a:ext cx="3412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BE2F3F80-DEEF-23AC-8946-E619CDFC65E7}"/>
                  </a:ext>
                </a:extLst>
              </p14:cNvPr>
              <p14:cNvContentPartPr/>
              <p14:nvPr/>
            </p14:nvContentPartPr>
            <p14:xfrm>
              <a:off x="11417989" y="6580189"/>
              <a:ext cx="270720" cy="5688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BE2F3F80-DEEF-23AC-8946-E619CDFC65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27989" y="6400549"/>
                <a:ext cx="4503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49464301-1FAB-23CF-D48D-8F8460B48DF9}"/>
                  </a:ext>
                </a:extLst>
              </p14:cNvPr>
              <p14:cNvContentPartPr/>
              <p14:nvPr/>
            </p14:nvContentPartPr>
            <p14:xfrm>
              <a:off x="11554429" y="6615469"/>
              <a:ext cx="360" cy="360"/>
            </p14:xfrm>
          </p:contentPart>
        </mc:Choice>
        <mc:Fallback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49464301-1FAB-23CF-D48D-8F8460B48D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18789" y="6579469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35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860344-62BF-BFA3-72CC-36E1B010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05C7-B5AF-9109-828D-9D459CCE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2" y="280554"/>
            <a:ext cx="10772775" cy="9108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Дизайн приложения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8CBAB3-E470-9174-1587-660109CB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7" y="1489657"/>
            <a:ext cx="2450287" cy="43596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7B661-5130-04CD-977F-E2A2C2E8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5" y="1489656"/>
            <a:ext cx="2450288" cy="43596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1E8DA2-5ADC-723F-91D3-6564DA7E0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264" y="1489655"/>
            <a:ext cx="2450288" cy="4359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F688B-84EB-1540-6E7C-C79B5D322A1E}"/>
              </a:ext>
            </a:extLst>
          </p:cNvPr>
          <p:cNvSpPr txBox="1"/>
          <p:nvPr/>
        </p:nvSpPr>
        <p:spPr>
          <a:xfrm>
            <a:off x="1068380" y="5931115"/>
            <a:ext cx="214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3175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личный кабинет пользователя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04B12-A94A-32CB-FEF7-979DA3B03926}"/>
              </a:ext>
            </a:extLst>
          </p:cNvPr>
          <p:cNvSpPr txBox="1"/>
          <p:nvPr/>
        </p:nvSpPr>
        <p:spPr>
          <a:xfrm>
            <a:off x="4706932" y="5931115"/>
            <a:ext cx="30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3175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карта расположения транспортных средств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5378A-EE87-E12D-4977-4C1F734E265B}"/>
              </a:ext>
            </a:extLst>
          </p:cNvPr>
          <p:cNvSpPr txBox="1"/>
          <p:nvPr/>
        </p:nvSpPr>
        <p:spPr>
          <a:xfrm>
            <a:off x="8786761" y="5931114"/>
            <a:ext cx="30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3175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характеристики транспортных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33280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860344-62BF-BFA3-72CC-36E1B010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05C7-B5AF-9109-828D-9D459CCE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2" y="280554"/>
            <a:ext cx="10772775" cy="9108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WEB</a:t>
            </a:r>
            <a: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-приложение</a:t>
            </a: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0EB4881B-B8D5-4AC2-FD45-481A27D5C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" y="2644617"/>
            <a:ext cx="4337048" cy="2421369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22F3CE-DD42-FAC9-31F9-E048979DB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5" y="4032071"/>
            <a:ext cx="5759914" cy="24786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898AB7-DE2D-9707-2EE0-127EC7321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59" y="1139288"/>
            <a:ext cx="5857808" cy="2545375"/>
          </a:xfrm>
          <a:prstGeom prst="rect">
            <a:avLst/>
          </a:prstGeom>
        </p:spPr>
      </p:pic>
      <p:pic>
        <p:nvPicPr>
          <p:cNvPr id="2050" name="Picture 2" descr="Добавить рамку вокруг видеоплеера — Сообщество uCoz">
            <a:extLst>
              <a:ext uri="{FF2B5EF4-FFF2-40B4-BE49-F238E27FC236}">
                <a16:creationId xmlns:a16="http://schemas.microsoft.com/office/drawing/2014/main" id="{7D6E5395-DC76-FBBA-62B6-D36E841F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0" y="2458606"/>
            <a:ext cx="4686112" cy="37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5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860344-62BF-BFA3-72CC-36E1B010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05C7-B5AF-9109-828D-9D459CCE7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2" y="2974181"/>
            <a:ext cx="10772775" cy="9096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</a:br>
            <a:r>
              <a:rPr lang="ru-RU" b="1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Будем рады сотрудничеству!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48E68-797A-F7E6-2BA1-1193A528C2E5}"/>
              </a:ext>
            </a:extLst>
          </p:cNvPr>
          <p:cNvSpPr txBox="1"/>
          <p:nvPr/>
        </p:nvSpPr>
        <p:spPr>
          <a:xfrm>
            <a:off x="-1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Контакты: +7 951 830 92 76</a:t>
            </a:r>
          </a:p>
        </p:txBody>
      </p:sp>
    </p:spTree>
    <p:extLst>
      <p:ext uri="{BB962C8B-B14F-4D97-AF65-F5344CB8AC3E}">
        <p14:creationId xmlns:p14="http://schemas.microsoft.com/office/powerpoint/2010/main" val="3431805370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Другая 39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000000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92</TotalTime>
  <Words>100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Anonymous Pro</vt:lpstr>
      <vt:lpstr>Arial</vt:lpstr>
      <vt:lpstr>Calibri Light</vt:lpstr>
      <vt:lpstr>Метрополия</vt:lpstr>
      <vt:lpstr>MVP приложения «ДеливериШер»</vt:lpstr>
      <vt:lpstr>Назначение приложения</vt:lpstr>
      <vt:lpstr>Дизайн приложения</vt:lpstr>
      <vt:lpstr>WEB-приложение</vt:lpstr>
      <vt:lpstr>Спасибо за внимание! Будем рады сотрудничеству!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MVP приложения «ДеливериШер»</dc:title>
  <dc:creator>Пирвердян Давид Каренович</dc:creator>
  <cp:lastModifiedBy>Пирвердян Давид Каренович</cp:lastModifiedBy>
  <cp:revision>4</cp:revision>
  <dcterms:created xsi:type="dcterms:W3CDTF">2022-12-09T13:12:11Z</dcterms:created>
  <dcterms:modified xsi:type="dcterms:W3CDTF">2022-12-09T14:47:00Z</dcterms:modified>
</cp:coreProperties>
</file>