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70" r:id="rId7"/>
    <p:sldId id="271" r:id="rId8"/>
    <p:sldId id="272" r:id="rId9"/>
    <p:sldId id="273" r:id="rId10"/>
    <p:sldId id="26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878" autoAdjust="0"/>
  </p:normalViewPr>
  <p:slideViewPr>
    <p:cSldViewPr>
      <p:cViewPr>
        <p:scale>
          <a:sx n="73" d="100"/>
          <a:sy n="73" d="100"/>
        </p:scale>
        <p:origin x="859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83AB9-8A12-43D1-8DA1-79A1AE22F60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158C890-4987-4544-8252-32D3306ECD32}">
      <dgm:prSet phldrT="[Текст]"/>
      <dgm:spPr/>
      <dgm:t>
        <a:bodyPr/>
        <a:lstStyle/>
        <a:p>
          <a:r>
            <a:rPr lang="ru-RU" dirty="0"/>
            <a:t>Сформировано представление о целевой аудитории</a:t>
          </a:r>
        </a:p>
      </dgm:t>
    </dgm:pt>
    <dgm:pt modelId="{AD02E55B-860D-432C-829A-10BB0BFC2407}" type="parTrans" cxnId="{78F1A5A0-F0F2-49BC-9F3D-55C81E33D282}">
      <dgm:prSet/>
      <dgm:spPr/>
      <dgm:t>
        <a:bodyPr/>
        <a:lstStyle/>
        <a:p>
          <a:endParaRPr lang="ru-RU"/>
        </a:p>
      </dgm:t>
    </dgm:pt>
    <dgm:pt modelId="{7CF594F4-1BA1-4940-A300-3359ECC48181}" type="sibTrans" cxnId="{78F1A5A0-F0F2-49BC-9F3D-55C81E33D282}">
      <dgm:prSet/>
      <dgm:spPr/>
      <dgm:t>
        <a:bodyPr/>
        <a:lstStyle/>
        <a:p>
          <a:endParaRPr lang="ru-RU"/>
        </a:p>
      </dgm:t>
    </dgm:pt>
    <dgm:pt modelId="{C075E906-5C28-4EE8-806E-F3BC06D089F8}">
      <dgm:prSet phldrT="[Текст]"/>
      <dgm:spPr/>
      <dgm:t>
        <a:bodyPr/>
        <a:lstStyle/>
        <a:p>
          <a:r>
            <a:rPr lang="ru-RU" dirty="0"/>
            <a:t>Даны рекомендации по поиску и выбору потребителей</a:t>
          </a:r>
        </a:p>
      </dgm:t>
    </dgm:pt>
    <dgm:pt modelId="{D7AC9DE6-B453-4A9B-818E-0DBB2A0A78D5}" type="parTrans" cxnId="{9AADE94F-4A3D-42BA-86B8-9658BB7D915B}">
      <dgm:prSet/>
      <dgm:spPr/>
      <dgm:t>
        <a:bodyPr/>
        <a:lstStyle/>
        <a:p>
          <a:endParaRPr lang="ru-RU"/>
        </a:p>
      </dgm:t>
    </dgm:pt>
    <dgm:pt modelId="{ED661C77-44DE-4708-B385-A8E600ED6639}" type="sibTrans" cxnId="{9AADE94F-4A3D-42BA-86B8-9658BB7D915B}">
      <dgm:prSet/>
      <dgm:spPr/>
      <dgm:t>
        <a:bodyPr/>
        <a:lstStyle/>
        <a:p>
          <a:endParaRPr lang="ru-RU"/>
        </a:p>
      </dgm:t>
    </dgm:pt>
    <dgm:pt modelId="{9FC7BA3B-67D6-4533-8DEF-36B7F1F6292D}" type="pres">
      <dgm:prSet presAssocID="{17783AB9-8A12-43D1-8DA1-79A1AE22F605}" presName="linear" presStyleCnt="0">
        <dgm:presLayoutVars>
          <dgm:dir/>
          <dgm:animLvl val="lvl"/>
          <dgm:resizeHandles val="exact"/>
        </dgm:presLayoutVars>
      </dgm:prSet>
      <dgm:spPr/>
    </dgm:pt>
    <dgm:pt modelId="{E42A7E3F-D378-42F6-AA20-8EF1E58FF3DC}" type="pres">
      <dgm:prSet presAssocID="{E158C890-4987-4544-8252-32D3306ECD32}" presName="parentLin" presStyleCnt="0"/>
      <dgm:spPr/>
    </dgm:pt>
    <dgm:pt modelId="{C635F9AC-8048-4B29-B68D-E71A4B8E4357}" type="pres">
      <dgm:prSet presAssocID="{E158C890-4987-4544-8252-32D3306ECD32}" presName="parentLeftMargin" presStyleLbl="node1" presStyleIdx="0" presStyleCnt="2"/>
      <dgm:spPr/>
    </dgm:pt>
    <dgm:pt modelId="{A4D1DDEC-4459-4336-A393-8EB44E4C9B3C}" type="pres">
      <dgm:prSet presAssocID="{E158C890-4987-4544-8252-32D3306ECD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9B8583-E9F9-4054-9234-836B253DEE6C}" type="pres">
      <dgm:prSet presAssocID="{E158C890-4987-4544-8252-32D3306ECD32}" presName="negativeSpace" presStyleCnt="0"/>
      <dgm:spPr/>
    </dgm:pt>
    <dgm:pt modelId="{4D81837B-1068-4965-87B2-5EB705C86CFC}" type="pres">
      <dgm:prSet presAssocID="{E158C890-4987-4544-8252-32D3306ECD32}" presName="childText" presStyleLbl="conFgAcc1" presStyleIdx="0" presStyleCnt="2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B22B64C8-1140-416F-BFAE-62BD67C0CE58}" type="pres">
      <dgm:prSet presAssocID="{7CF594F4-1BA1-4940-A300-3359ECC48181}" presName="spaceBetweenRectangles" presStyleCnt="0"/>
      <dgm:spPr/>
    </dgm:pt>
    <dgm:pt modelId="{A597B94C-E1D6-4E8B-AA16-03FDB1BE339D}" type="pres">
      <dgm:prSet presAssocID="{C075E906-5C28-4EE8-806E-F3BC06D089F8}" presName="parentLin" presStyleCnt="0"/>
      <dgm:spPr/>
    </dgm:pt>
    <dgm:pt modelId="{A1EC32CC-06ED-41E2-9B3C-B494936037F9}" type="pres">
      <dgm:prSet presAssocID="{C075E906-5C28-4EE8-806E-F3BC06D089F8}" presName="parentLeftMargin" presStyleLbl="node1" presStyleIdx="0" presStyleCnt="2"/>
      <dgm:spPr/>
    </dgm:pt>
    <dgm:pt modelId="{903106B2-E192-4BCF-B646-6A3D08E2E0B0}" type="pres">
      <dgm:prSet presAssocID="{C075E906-5C28-4EE8-806E-F3BC06D089F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302120-D718-4B68-B7C8-07BBD0AA9B1C}" type="pres">
      <dgm:prSet presAssocID="{C075E906-5C28-4EE8-806E-F3BC06D089F8}" presName="negativeSpace" presStyleCnt="0"/>
      <dgm:spPr/>
    </dgm:pt>
    <dgm:pt modelId="{76CC8A12-5BE1-4A71-9025-7BAAA030F08F}" type="pres">
      <dgm:prSet presAssocID="{C075E906-5C28-4EE8-806E-F3BC06D089F8}" presName="childText" presStyleLbl="conFgAcc1" presStyleIdx="1" presStyleCnt="2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</dgm:ptLst>
  <dgm:cxnLst>
    <dgm:cxn modelId="{83D1835B-06C0-4680-B565-0F4095D2CC56}" type="presOf" srcId="{C075E906-5C28-4EE8-806E-F3BC06D089F8}" destId="{903106B2-E192-4BCF-B646-6A3D08E2E0B0}" srcOrd="1" destOrd="0" presId="urn:microsoft.com/office/officeart/2005/8/layout/list1"/>
    <dgm:cxn modelId="{9AADE94F-4A3D-42BA-86B8-9658BB7D915B}" srcId="{17783AB9-8A12-43D1-8DA1-79A1AE22F605}" destId="{C075E906-5C28-4EE8-806E-F3BC06D089F8}" srcOrd="1" destOrd="0" parTransId="{D7AC9DE6-B453-4A9B-818E-0DBB2A0A78D5}" sibTransId="{ED661C77-44DE-4708-B385-A8E600ED6639}"/>
    <dgm:cxn modelId="{E87BA590-52DA-46CD-9908-A362835AD1B9}" type="presOf" srcId="{E158C890-4987-4544-8252-32D3306ECD32}" destId="{C635F9AC-8048-4B29-B68D-E71A4B8E4357}" srcOrd="0" destOrd="0" presId="urn:microsoft.com/office/officeart/2005/8/layout/list1"/>
    <dgm:cxn modelId="{78F1A5A0-F0F2-49BC-9F3D-55C81E33D282}" srcId="{17783AB9-8A12-43D1-8DA1-79A1AE22F605}" destId="{E158C890-4987-4544-8252-32D3306ECD32}" srcOrd="0" destOrd="0" parTransId="{AD02E55B-860D-432C-829A-10BB0BFC2407}" sibTransId="{7CF594F4-1BA1-4940-A300-3359ECC48181}"/>
    <dgm:cxn modelId="{B0437EBA-B99D-4204-9AD0-08BB41BC7366}" type="presOf" srcId="{C075E906-5C28-4EE8-806E-F3BC06D089F8}" destId="{A1EC32CC-06ED-41E2-9B3C-B494936037F9}" srcOrd="0" destOrd="0" presId="urn:microsoft.com/office/officeart/2005/8/layout/list1"/>
    <dgm:cxn modelId="{AF18EAD3-436B-4825-859C-A053AAD121E7}" type="presOf" srcId="{E158C890-4987-4544-8252-32D3306ECD32}" destId="{A4D1DDEC-4459-4336-A393-8EB44E4C9B3C}" srcOrd="1" destOrd="0" presId="urn:microsoft.com/office/officeart/2005/8/layout/list1"/>
    <dgm:cxn modelId="{4E4675EE-9318-4FF6-8803-55285C6DAC41}" type="presOf" srcId="{17783AB9-8A12-43D1-8DA1-79A1AE22F605}" destId="{9FC7BA3B-67D6-4533-8DEF-36B7F1F6292D}" srcOrd="0" destOrd="0" presId="urn:microsoft.com/office/officeart/2005/8/layout/list1"/>
    <dgm:cxn modelId="{12EA2538-D251-4E2C-9941-73EF5966D38A}" type="presParOf" srcId="{9FC7BA3B-67D6-4533-8DEF-36B7F1F6292D}" destId="{E42A7E3F-D378-42F6-AA20-8EF1E58FF3DC}" srcOrd="0" destOrd="0" presId="urn:microsoft.com/office/officeart/2005/8/layout/list1"/>
    <dgm:cxn modelId="{629F4C27-661C-43C8-940F-A3D123B92F1E}" type="presParOf" srcId="{E42A7E3F-D378-42F6-AA20-8EF1E58FF3DC}" destId="{C635F9AC-8048-4B29-B68D-E71A4B8E4357}" srcOrd="0" destOrd="0" presId="urn:microsoft.com/office/officeart/2005/8/layout/list1"/>
    <dgm:cxn modelId="{D9CB27BC-6580-4D30-9BF4-7259EEB36604}" type="presParOf" srcId="{E42A7E3F-D378-42F6-AA20-8EF1E58FF3DC}" destId="{A4D1DDEC-4459-4336-A393-8EB44E4C9B3C}" srcOrd="1" destOrd="0" presId="urn:microsoft.com/office/officeart/2005/8/layout/list1"/>
    <dgm:cxn modelId="{AE3C12E5-0D3F-42DC-89E9-C94C3FA12BC8}" type="presParOf" srcId="{9FC7BA3B-67D6-4533-8DEF-36B7F1F6292D}" destId="{589B8583-E9F9-4054-9234-836B253DEE6C}" srcOrd="1" destOrd="0" presId="urn:microsoft.com/office/officeart/2005/8/layout/list1"/>
    <dgm:cxn modelId="{B5C3DFE4-7CE6-44E9-BBB1-330E28563AA4}" type="presParOf" srcId="{9FC7BA3B-67D6-4533-8DEF-36B7F1F6292D}" destId="{4D81837B-1068-4965-87B2-5EB705C86CFC}" srcOrd="2" destOrd="0" presId="urn:microsoft.com/office/officeart/2005/8/layout/list1"/>
    <dgm:cxn modelId="{ACA5CC78-0F64-4664-A416-F8960FB2FDA1}" type="presParOf" srcId="{9FC7BA3B-67D6-4533-8DEF-36B7F1F6292D}" destId="{B22B64C8-1140-416F-BFAE-62BD67C0CE58}" srcOrd="3" destOrd="0" presId="urn:microsoft.com/office/officeart/2005/8/layout/list1"/>
    <dgm:cxn modelId="{16D85C10-C96D-4EC1-BF80-EE19476C3B96}" type="presParOf" srcId="{9FC7BA3B-67D6-4533-8DEF-36B7F1F6292D}" destId="{A597B94C-E1D6-4E8B-AA16-03FDB1BE339D}" srcOrd="4" destOrd="0" presId="urn:microsoft.com/office/officeart/2005/8/layout/list1"/>
    <dgm:cxn modelId="{C2B08AD9-BFD1-479C-ABE4-9AB305887523}" type="presParOf" srcId="{A597B94C-E1D6-4E8B-AA16-03FDB1BE339D}" destId="{A1EC32CC-06ED-41E2-9B3C-B494936037F9}" srcOrd="0" destOrd="0" presId="urn:microsoft.com/office/officeart/2005/8/layout/list1"/>
    <dgm:cxn modelId="{C0069C4C-EF82-4084-8382-90D9D6EB7DCF}" type="presParOf" srcId="{A597B94C-E1D6-4E8B-AA16-03FDB1BE339D}" destId="{903106B2-E192-4BCF-B646-6A3D08E2E0B0}" srcOrd="1" destOrd="0" presId="urn:microsoft.com/office/officeart/2005/8/layout/list1"/>
    <dgm:cxn modelId="{B861ED3E-A6E6-49E4-B1C7-073066E9648D}" type="presParOf" srcId="{9FC7BA3B-67D6-4533-8DEF-36B7F1F6292D}" destId="{CB302120-D718-4B68-B7C8-07BBD0AA9B1C}" srcOrd="5" destOrd="0" presId="urn:microsoft.com/office/officeart/2005/8/layout/list1"/>
    <dgm:cxn modelId="{99876CE4-8950-4800-B063-B5BE919EE3B4}" type="presParOf" srcId="{9FC7BA3B-67D6-4533-8DEF-36B7F1F6292D}" destId="{76CC8A12-5BE1-4A71-9025-7BAAA030F0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83AB9-8A12-43D1-8DA1-79A1AE22F60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158C890-4987-4544-8252-32D3306ECD32}">
      <dgm:prSet phldrT="[Текст]"/>
      <dgm:spPr/>
      <dgm:t>
        <a:bodyPr/>
        <a:lstStyle/>
        <a:p>
          <a:r>
            <a:rPr lang="ru-RU" dirty="0"/>
            <a:t>Даны рекомендации по анализу рынка</a:t>
          </a:r>
        </a:p>
      </dgm:t>
    </dgm:pt>
    <dgm:pt modelId="{AD02E55B-860D-432C-829A-10BB0BFC2407}" type="parTrans" cxnId="{78F1A5A0-F0F2-49BC-9F3D-55C81E33D282}">
      <dgm:prSet/>
      <dgm:spPr/>
      <dgm:t>
        <a:bodyPr/>
        <a:lstStyle/>
        <a:p>
          <a:endParaRPr lang="ru-RU"/>
        </a:p>
      </dgm:t>
    </dgm:pt>
    <dgm:pt modelId="{7CF594F4-1BA1-4940-A300-3359ECC48181}" type="sibTrans" cxnId="{78F1A5A0-F0F2-49BC-9F3D-55C81E33D282}">
      <dgm:prSet/>
      <dgm:spPr/>
      <dgm:t>
        <a:bodyPr/>
        <a:lstStyle/>
        <a:p>
          <a:endParaRPr lang="ru-RU"/>
        </a:p>
      </dgm:t>
    </dgm:pt>
    <dgm:pt modelId="{C075E906-5C28-4EE8-806E-F3BC06D089F8}">
      <dgm:prSet phldrT="[Текст]"/>
      <dgm:spPr/>
      <dgm:t>
        <a:bodyPr/>
        <a:lstStyle/>
        <a:p>
          <a:r>
            <a:rPr lang="ru-RU" dirty="0"/>
            <a:t>Сформирован  предварительный список конкурентов</a:t>
          </a:r>
        </a:p>
      </dgm:t>
    </dgm:pt>
    <dgm:pt modelId="{D7AC9DE6-B453-4A9B-818E-0DBB2A0A78D5}" type="parTrans" cxnId="{9AADE94F-4A3D-42BA-86B8-9658BB7D915B}">
      <dgm:prSet/>
      <dgm:spPr/>
      <dgm:t>
        <a:bodyPr/>
        <a:lstStyle/>
        <a:p>
          <a:endParaRPr lang="ru-RU"/>
        </a:p>
      </dgm:t>
    </dgm:pt>
    <dgm:pt modelId="{ED661C77-44DE-4708-B385-A8E600ED6639}" type="sibTrans" cxnId="{9AADE94F-4A3D-42BA-86B8-9658BB7D915B}">
      <dgm:prSet/>
      <dgm:spPr/>
      <dgm:t>
        <a:bodyPr/>
        <a:lstStyle/>
        <a:p>
          <a:endParaRPr lang="ru-RU"/>
        </a:p>
      </dgm:t>
    </dgm:pt>
    <dgm:pt modelId="{4915F38A-08B8-4483-90F0-033D27DACBA0}">
      <dgm:prSet phldrT="[Текст]"/>
      <dgm:spPr/>
      <dgm:t>
        <a:bodyPr/>
        <a:lstStyle/>
        <a:p>
          <a:r>
            <a:rPr lang="ru-RU" dirty="0"/>
            <a:t>Выявлены отличительные особенности продукта</a:t>
          </a:r>
        </a:p>
      </dgm:t>
    </dgm:pt>
    <dgm:pt modelId="{EAAE3AD7-243A-4585-B39F-28568F2B34D4}" type="parTrans" cxnId="{5B938D94-C8EF-4D95-B4CC-69F93A59C039}">
      <dgm:prSet/>
      <dgm:spPr/>
      <dgm:t>
        <a:bodyPr/>
        <a:lstStyle/>
        <a:p>
          <a:endParaRPr lang="ru-RU"/>
        </a:p>
      </dgm:t>
    </dgm:pt>
    <dgm:pt modelId="{2736C3EB-DB21-434C-88A4-1ABD6D9A311B}" type="sibTrans" cxnId="{5B938D94-C8EF-4D95-B4CC-69F93A59C039}">
      <dgm:prSet/>
      <dgm:spPr/>
      <dgm:t>
        <a:bodyPr/>
        <a:lstStyle/>
        <a:p>
          <a:endParaRPr lang="ru-RU"/>
        </a:p>
      </dgm:t>
    </dgm:pt>
    <dgm:pt modelId="{9FC7BA3B-67D6-4533-8DEF-36B7F1F6292D}" type="pres">
      <dgm:prSet presAssocID="{17783AB9-8A12-43D1-8DA1-79A1AE22F605}" presName="linear" presStyleCnt="0">
        <dgm:presLayoutVars>
          <dgm:dir/>
          <dgm:animLvl val="lvl"/>
          <dgm:resizeHandles val="exact"/>
        </dgm:presLayoutVars>
      </dgm:prSet>
      <dgm:spPr/>
    </dgm:pt>
    <dgm:pt modelId="{E42A7E3F-D378-42F6-AA20-8EF1E58FF3DC}" type="pres">
      <dgm:prSet presAssocID="{E158C890-4987-4544-8252-32D3306ECD32}" presName="parentLin" presStyleCnt="0"/>
      <dgm:spPr/>
    </dgm:pt>
    <dgm:pt modelId="{C635F9AC-8048-4B29-B68D-E71A4B8E4357}" type="pres">
      <dgm:prSet presAssocID="{E158C890-4987-4544-8252-32D3306ECD32}" presName="parentLeftMargin" presStyleLbl="node1" presStyleIdx="0" presStyleCnt="3"/>
      <dgm:spPr/>
    </dgm:pt>
    <dgm:pt modelId="{A4D1DDEC-4459-4336-A393-8EB44E4C9B3C}" type="pres">
      <dgm:prSet presAssocID="{E158C890-4987-4544-8252-32D3306ECD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9B8583-E9F9-4054-9234-836B253DEE6C}" type="pres">
      <dgm:prSet presAssocID="{E158C890-4987-4544-8252-32D3306ECD32}" presName="negativeSpace" presStyleCnt="0"/>
      <dgm:spPr/>
    </dgm:pt>
    <dgm:pt modelId="{4D81837B-1068-4965-87B2-5EB705C86CFC}" type="pres">
      <dgm:prSet presAssocID="{E158C890-4987-4544-8252-32D3306ECD32}" presName="childText" presStyleLbl="conFgAcc1" presStyleIdx="0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B22B64C8-1140-416F-BFAE-62BD67C0CE58}" type="pres">
      <dgm:prSet presAssocID="{7CF594F4-1BA1-4940-A300-3359ECC48181}" presName="spaceBetweenRectangles" presStyleCnt="0"/>
      <dgm:spPr/>
    </dgm:pt>
    <dgm:pt modelId="{A597B94C-E1D6-4E8B-AA16-03FDB1BE339D}" type="pres">
      <dgm:prSet presAssocID="{C075E906-5C28-4EE8-806E-F3BC06D089F8}" presName="parentLin" presStyleCnt="0"/>
      <dgm:spPr/>
    </dgm:pt>
    <dgm:pt modelId="{A1EC32CC-06ED-41E2-9B3C-B494936037F9}" type="pres">
      <dgm:prSet presAssocID="{C075E906-5C28-4EE8-806E-F3BC06D089F8}" presName="parentLeftMargin" presStyleLbl="node1" presStyleIdx="0" presStyleCnt="3"/>
      <dgm:spPr/>
    </dgm:pt>
    <dgm:pt modelId="{903106B2-E192-4BCF-B646-6A3D08E2E0B0}" type="pres">
      <dgm:prSet presAssocID="{C075E906-5C28-4EE8-806E-F3BC06D089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302120-D718-4B68-B7C8-07BBD0AA9B1C}" type="pres">
      <dgm:prSet presAssocID="{C075E906-5C28-4EE8-806E-F3BC06D089F8}" presName="negativeSpace" presStyleCnt="0"/>
      <dgm:spPr/>
    </dgm:pt>
    <dgm:pt modelId="{76CC8A12-5BE1-4A71-9025-7BAAA030F08F}" type="pres">
      <dgm:prSet presAssocID="{C075E906-5C28-4EE8-806E-F3BC06D089F8}" presName="childText" presStyleLbl="conFgAcc1" presStyleIdx="1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DB5161EB-8913-4F36-88A4-5DAE62DFD106}" type="pres">
      <dgm:prSet presAssocID="{ED661C77-44DE-4708-B385-A8E600ED6639}" presName="spaceBetweenRectangles" presStyleCnt="0"/>
      <dgm:spPr/>
    </dgm:pt>
    <dgm:pt modelId="{F88B9E0F-7A6B-49DE-84C5-F642ACB1E09C}" type="pres">
      <dgm:prSet presAssocID="{4915F38A-08B8-4483-90F0-033D27DACBA0}" presName="parentLin" presStyleCnt="0"/>
      <dgm:spPr/>
    </dgm:pt>
    <dgm:pt modelId="{FC215612-D1FF-4402-9602-1B6A8D95C693}" type="pres">
      <dgm:prSet presAssocID="{4915F38A-08B8-4483-90F0-033D27DACBA0}" presName="parentLeftMargin" presStyleLbl="node1" presStyleIdx="1" presStyleCnt="3"/>
      <dgm:spPr/>
    </dgm:pt>
    <dgm:pt modelId="{7C798DF3-CC42-40C5-94F5-E69D47F7EDA1}" type="pres">
      <dgm:prSet presAssocID="{4915F38A-08B8-4483-90F0-033D27DACB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1A7846-17E5-474C-8A76-ABB426C2D0FC}" type="pres">
      <dgm:prSet presAssocID="{4915F38A-08B8-4483-90F0-033D27DACBA0}" presName="negativeSpace" presStyleCnt="0"/>
      <dgm:spPr/>
    </dgm:pt>
    <dgm:pt modelId="{C454DE02-5494-4729-8F09-B281BB38DFC9}" type="pres">
      <dgm:prSet presAssocID="{4915F38A-08B8-4483-90F0-033D27DACBA0}" presName="childText" presStyleLbl="conFgAcc1" presStyleIdx="2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</dgm:ptLst>
  <dgm:cxnLst>
    <dgm:cxn modelId="{C9A62539-7270-4766-9E39-E4E9E4A4CDA1}" type="presOf" srcId="{4915F38A-08B8-4483-90F0-033D27DACBA0}" destId="{FC215612-D1FF-4402-9602-1B6A8D95C693}" srcOrd="0" destOrd="0" presId="urn:microsoft.com/office/officeart/2005/8/layout/list1"/>
    <dgm:cxn modelId="{83D1835B-06C0-4680-B565-0F4095D2CC56}" type="presOf" srcId="{C075E906-5C28-4EE8-806E-F3BC06D089F8}" destId="{903106B2-E192-4BCF-B646-6A3D08E2E0B0}" srcOrd="1" destOrd="0" presId="urn:microsoft.com/office/officeart/2005/8/layout/list1"/>
    <dgm:cxn modelId="{9AADE94F-4A3D-42BA-86B8-9658BB7D915B}" srcId="{17783AB9-8A12-43D1-8DA1-79A1AE22F605}" destId="{C075E906-5C28-4EE8-806E-F3BC06D089F8}" srcOrd="1" destOrd="0" parTransId="{D7AC9DE6-B453-4A9B-818E-0DBB2A0A78D5}" sibTransId="{ED661C77-44DE-4708-B385-A8E600ED6639}"/>
    <dgm:cxn modelId="{E87BA590-52DA-46CD-9908-A362835AD1B9}" type="presOf" srcId="{E158C890-4987-4544-8252-32D3306ECD32}" destId="{C635F9AC-8048-4B29-B68D-E71A4B8E4357}" srcOrd="0" destOrd="0" presId="urn:microsoft.com/office/officeart/2005/8/layout/list1"/>
    <dgm:cxn modelId="{5B938D94-C8EF-4D95-B4CC-69F93A59C039}" srcId="{17783AB9-8A12-43D1-8DA1-79A1AE22F605}" destId="{4915F38A-08B8-4483-90F0-033D27DACBA0}" srcOrd="2" destOrd="0" parTransId="{EAAE3AD7-243A-4585-B39F-28568F2B34D4}" sibTransId="{2736C3EB-DB21-434C-88A4-1ABD6D9A311B}"/>
    <dgm:cxn modelId="{78F1A5A0-F0F2-49BC-9F3D-55C81E33D282}" srcId="{17783AB9-8A12-43D1-8DA1-79A1AE22F605}" destId="{E158C890-4987-4544-8252-32D3306ECD32}" srcOrd="0" destOrd="0" parTransId="{AD02E55B-860D-432C-829A-10BB0BFC2407}" sibTransId="{7CF594F4-1BA1-4940-A300-3359ECC48181}"/>
    <dgm:cxn modelId="{B0437EBA-B99D-4204-9AD0-08BB41BC7366}" type="presOf" srcId="{C075E906-5C28-4EE8-806E-F3BC06D089F8}" destId="{A1EC32CC-06ED-41E2-9B3C-B494936037F9}" srcOrd="0" destOrd="0" presId="urn:microsoft.com/office/officeart/2005/8/layout/list1"/>
    <dgm:cxn modelId="{290478CE-3AD8-4461-A055-8CB14B6E3D86}" type="presOf" srcId="{4915F38A-08B8-4483-90F0-033D27DACBA0}" destId="{7C798DF3-CC42-40C5-94F5-E69D47F7EDA1}" srcOrd="1" destOrd="0" presId="urn:microsoft.com/office/officeart/2005/8/layout/list1"/>
    <dgm:cxn modelId="{AF18EAD3-436B-4825-859C-A053AAD121E7}" type="presOf" srcId="{E158C890-4987-4544-8252-32D3306ECD32}" destId="{A4D1DDEC-4459-4336-A393-8EB44E4C9B3C}" srcOrd="1" destOrd="0" presId="urn:microsoft.com/office/officeart/2005/8/layout/list1"/>
    <dgm:cxn modelId="{4E4675EE-9318-4FF6-8803-55285C6DAC41}" type="presOf" srcId="{17783AB9-8A12-43D1-8DA1-79A1AE22F605}" destId="{9FC7BA3B-67D6-4533-8DEF-36B7F1F6292D}" srcOrd="0" destOrd="0" presId="urn:microsoft.com/office/officeart/2005/8/layout/list1"/>
    <dgm:cxn modelId="{12EA2538-D251-4E2C-9941-73EF5966D38A}" type="presParOf" srcId="{9FC7BA3B-67D6-4533-8DEF-36B7F1F6292D}" destId="{E42A7E3F-D378-42F6-AA20-8EF1E58FF3DC}" srcOrd="0" destOrd="0" presId="urn:microsoft.com/office/officeart/2005/8/layout/list1"/>
    <dgm:cxn modelId="{629F4C27-661C-43C8-940F-A3D123B92F1E}" type="presParOf" srcId="{E42A7E3F-D378-42F6-AA20-8EF1E58FF3DC}" destId="{C635F9AC-8048-4B29-B68D-E71A4B8E4357}" srcOrd="0" destOrd="0" presId="urn:microsoft.com/office/officeart/2005/8/layout/list1"/>
    <dgm:cxn modelId="{D9CB27BC-6580-4D30-9BF4-7259EEB36604}" type="presParOf" srcId="{E42A7E3F-D378-42F6-AA20-8EF1E58FF3DC}" destId="{A4D1DDEC-4459-4336-A393-8EB44E4C9B3C}" srcOrd="1" destOrd="0" presId="urn:microsoft.com/office/officeart/2005/8/layout/list1"/>
    <dgm:cxn modelId="{AE3C12E5-0D3F-42DC-89E9-C94C3FA12BC8}" type="presParOf" srcId="{9FC7BA3B-67D6-4533-8DEF-36B7F1F6292D}" destId="{589B8583-E9F9-4054-9234-836B253DEE6C}" srcOrd="1" destOrd="0" presId="urn:microsoft.com/office/officeart/2005/8/layout/list1"/>
    <dgm:cxn modelId="{B5C3DFE4-7CE6-44E9-BBB1-330E28563AA4}" type="presParOf" srcId="{9FC7BA3B-67D6-4533-8DEF-36B7F1F6292D}" destId="{4D81837B-1068-4965-87B2-5EB705C86CFC}" srcOrd="2" destOrd="0" presId="urn:microsoft.com/office/officeart/2005/8/layout/list1"/>
    <dgm:cxn modelId="{ACA5CC78-0F64-4664-A416-F8960FB2FDA1}" type="presParOf" srcId="{9FC7BA3B-67D6-4533-8DEF-36B7F1F6292D}" destId="{B22B64C8-1140-416F-BFAE-62BD67C0CE58}" srcOrd="3" destOrd="0" presId="urn:microsoft.com/office/officeart/2005/8/layout/list1"/>
    <dgm:cxn modelId="{16D85C10-C96D-4EC1-BF80-EE19476C3B96}" type="presParOf" srcId="{9FC7BA3B-67D6-4533-8DEF-36B7F1F6292D}" destId="{A597B94C-E1D6-4E8B-AA16-03FDB1BE339D}" srcOrd="4" destOrd="0" presId="urn:microsoft.com/office/officeart/2005/8/layout/list1"/>
    <dgm:cxn modelId="{C2B08AD9-BFD1-479C-ABE4-9AB305887523}" type="presParOf" srcId="{A597B94C-E1D6-4E8B-AA16-03FDB1BE339D}" destId="{A1EC32CC-06ED-41E2-9B3C-B494936037F9}" srcOrd="0" destOrd="0" presId="urn:microsoft.com/office/officeart/2005/8/layout/list1"/>
    <dgm:cxn modelId="{C0069C4C-EF82-4084-8382-90D9D6EB7DCF}" type="presParOf" srcId="{A597B94C-E1D6-4E8B-AA16-03FDB1BE339D}" destId="{903106B2-E192-4BCF-B646-6A3D08E2E0B0}" srcOrd="1" destOrd="0" presId="urn:microsoft.com/office/officeart/2005/8/layout/list1"/>
    <dgm:cxn modelId="{B861ED3E-A6E6-49E4-B1C7-073066E9648D}" type="presParOf" srcId="{9FC7BA3B-67D6-4533-8DEF-36B7F1F6292D}" destId="{CB302120-D718-4B68-B7C8-07BBD0AA9B1C}" srcOrd="5" destOrd="0" presId="urn:microsoft.com/office/officeart/2005/8/layout/list1"/>
    <dgm:cxn modelId="{99876CE4-8950-4800-B063-B5BE919EE3B4}" type="presParOf" srcId="{9FC7BA3B-67D6-4533-8DEF-36B7F1F6292D}" destId="{76CC8A12-5BE1-4A71-9025-7BAAA030F08F}" srcOrd="6" destOrd="0" presId="urn:microsoft.com/office/officeart/2005/8/layout/list1"/>
    <dgm:cxn modelId="{B367089D-9C0C-40FA-845A-4B869CDB9619}" type="presParOf" srcId="{9FC7BA3B-67D6-4533-8DEF-36B7F1F6292D}" destId="{DB5161EB-8913-4F36-88A4-5DAE62DFD106}" srcOrd="7" destOrd="0" presId="urn:microsoft.com/office/officeart/2005/8/layout/list1"/>
    <dgm:cxn modelId="{F5586ECF-434D-4E8E-8C7E-EF82E0C612FD}" type="presParOf" srcId="{9FC7BA3B-67D6-4533-8DEF-36B7F1F6292D}" destId="{F88B9E0F-7A6B-49DE-84C5-F642ACB1E09C}" srcOrd="8" destOrd="0" presId="urn:microsoft.com/office/officeart/2005/8/layout/list1"/>
    <dgm:cxn modelId="{19F5F417-25A6-4094-BE2B-8D5B5B45E058}" type="presParOf" srcId="{F88B9E0F-7A6B-49DE-84C5-F642ACB1E09C}" destId="{FC215612-D1FF-4402-9602-1B6A8D95C693}" srcOrd="0" destOrd="0" presId="urn:microsoft.com/office/officeart/2005/8/layout/list1"/>
    <dgm:cxn modelId="{60F6A4FC-1D95-4AEF-A290-710540400C8E}" type="presParOf" srcId="{F88B9E0F-7A6B-49DE-84C5-F642ACB1E09C}" destId="{7C798DF3-CC42-40C5-94F5-E69D47F7EDA1}" srcOrd="1" destOrd="0" presId="urn:microsoft.com/office/officeart/2005/8/layout/list1"/>
    <dgm:cxn modelId="{71CC375E-6EAA-43A6-8300-9AC5554BA465}" type="presParOf" srcId="{9FC7BA3B-67D6-4533-8DEF-36B7F1F6292D}" destId="{141A7846-17E5-474C-8A76-ABB426C2D0FC}" srcOrd="9" destOrd="0" presId="urn:microsoft.com/office/officeart/2005/8/layout/list1"/>
    <dgm:cxn modelId="{BA67D3A2-D876-478E-AAFB-274EFF5035F5}" type="presParOf" srcId="{9FC7BA3B-67D6-4533-8DEF-36B7F1F6292D}" destId="{C454DE02-5494-4729-8F09-B281BB38DF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83AB9-8A12-43D1-8DA1-79A1AE22F60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158C890-4987-4544-8252-32D3306ECD32}">
      <dgm:prSet phldrT="[Текст]"/>
      <dgm:spPr/>
      <dgm:t>
        <a:bodyPr/>
        <a:lstStyle/>
        <a:p>
          <a:r>
            <a:rPr lang="ru-RU" dirty="0"/>
            <a:t>Проведено планирование от создания </a:t>
          </a:r>
          <a:r>
            <a:rPr lang="en-US" dirty="0"/>
            <a:t>MVP </a:t>
          </a:r>
          <a:r>
            <a:rPr lang="ru-RU" dirty="0"/>
            <a:t>до выпуска продукта на рынок</a:t>
          </a:r>
        </a:p>
      </dgm:t>
    </dgm:pt>
    <dgm:pt modelId="{AD02E55B-860D-432C-829A-10BB0BFC2407}" type="parTrans" cxnId="{78F1A5A0-F0F2-49BC-9F3D-55C81E33D282}">
      <dgm:prSet/>
      <dgm:spPr/>
      <dgm:t>
        <a:bodyPr/>
        <a:lstStyle/>
        <a:p>
          <a:endParaRPr lang="ru-RU"/>
        </a:p>
      </dgm:t>
    </dgm:pt>
    <dgm:pt modelId="{7CF594F4-1BA1-4940-A300-3359ECC48181}" type="sibTrans" cxnId="{78F1A5A0-F0F2-49BC-9F3D-55C81E33D282}">
      <dgm:prSet/>
      <dgm:spPr/>
      <dgm:t>
        <a:bodyPr/>
        <a:lstStyle/>
        <a:p>
          <a:endParaRPr lang="ru-RU"/>
        </a:p>
      </dgm:t>
    </dgm:pt>
    <dgm:pt modelId="{C075E906-5C28-4EE8-806E-F3BC06D089F8}">
      <dgm:prSet phldrT="[Текст]"/>
      <dgm:spPr/>
      <dgm:t>
        <a:bodyPr/>
        <a:lstStyle/>
        <a:p>
          <a:r>
            <a:rPr lang="ru-RU" dirty="0"/>
            <a:t>Обсуждены вопросы по технико-экономическом обосновании проекта</a:t>
          </a:r>
        </a:p>
      </dgm:t>
    </dgm:pt>
    <dgm:pt modelId="{D7AC9DE6-B453-4A9B-818E-0DBB2A0A78D5}" type="parTrans" cxnId="{9AADE94F-4A3D-42BA-86B8-9658BB7D915B}">
      <dgm:prSet/>
      <dgm:spPr/>
      <dgm:t>
        <a:bodyPr/>
        <a:lstStyle/>
        <a:p>
          <a:endParaRPr lang="ru-RU"/>
        </a:p>
      </dgm:t>
    </dgm:pt>
    <dgm:pt modelId="{ED661C77-44DE-4708-B385-A8E600ED6639}" type="sibTrans" cxnId="{9AADE94F-4A3D-42BA-86B8-9658BB7D915B}">
      <dgm:prSet/>
      <dgm:spPr/>
      <dgm:t>
        <a:bodyPr/>
        <a:lstStyle/>
        <a:p>
          <a:endParaRPr lang="ru-RU"/>
        </a:p>
      </dgm:t>
    </dgm:pt>
    <dgm:pt modelId="{4915F38A-08B8-4483-90F0-033D27DACBA0}">
      <dgm:prSet phldrT="[Текст]"/>
      <dgm:spPr/>
      <dgm:t>
        <a:bodyPr/>
        <a:lstStyle/>
        <a:p>
          <a:r>
            <a:rPr lang="ru-RU" dirty="0"/>
            <a:t>Предложены источники финансирования проекта</a:t>
          </a:r>
        </a:p>
      </dgm:t>
    </dgm:pt>
    <dgm:pt modelId="{EAAE3AD7-243A-4585-B39F-28568F2B34D4}" type="parTrans" cxnId="{5B938D94-C8EF-4D95-B4CC-69F93A59C039}">
      <dgm:prSet/>
      <dgm:spPr/>
      <dgm:t>
        <a:bodyPr/>
        <a:lstStyle/>
        <a:p>
          <a:endParaRPr lang="ru-RU"/>
        </a:p>
      </dgm:t>
    </dgm:pt>
    <dgm:pt modelId="{2736C3EB-DB21-434C-88A4-1ABD6D9A311B}" type="sibTrans" cxnId="{5B938D94-C8EF-4D95-B4CC-69F93A59C039}">
      <dgm:prSet/>
      <dgm:spPr/>
      <dgm:t>
        <a:bodyPr/>
        <a:lstStyle/>
        <a:p>
          <a:endParaRPr lang="ru-RU"/>
        </a:p>
      </dgm:t>
    </dgm:pt>
    <dgm:pt modelId="{9FC7BA3B-67D6-4533-8DEF-36B7F1F6292D}" type="pres">
      <dgm:prSet presAssocID="{17783AB9-8A12-43D1-8DA1-79A1AE22F605}" presName="linear" presStyleCnt="0">
        <dgm:presLayoutVars>
          <dgm:dir/>
          <dgm:animLvl val="lvl"/>
          <dgm:resizeHandles val="exact"/>
        </dgm:presLayoutVars>
      </dgm:prSet>
      <dgm:spPr/>
    </dgm:pt>
    <dgm:pt modelId="{E42A7E3F-D378-42F6-AA20-8EF1E58FF3DC}" type="pres">
      <dgm:prSet presAssocID="{E158C890-4987-4544-8252-32D3306ECD32}" presName="parentLin" presStyleCnt="0"/>
      <dgm:spPr/>
    </dgm:pt>
    <dgm:pt modelId="{C635F9AC-8048-4B29-B68D-E71A4B8E4357}" type="pres">
      <dgm:prSet presAssocID="{E158C890-4987-4544-8252-32D3306ECD32}" presName="parentLeftMargin" presStyleLbl="node1" presStyleIdx="0" presStyleCnt="3"/>
      <dgm:spPr/>
    </dgm:pt>
    <dgm:pt modelId="{A4D1DDEC-4459-4336-A393-8EB44E4C9B3C}" type="pres">
      <dgm:prSet presAssocID="{E158C890-4987-4544-8252-32D3306ECD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9B8583-E9F9-4054-9234-836B253DEE6C}" type="pres">
      <dgm:prSet presAssocID="{E158C890-4987-4544-8252-32D3306ECD32}" presName="negativeSpace" presStyleCnt="0"/>
      <dgm:spPr/>
    </dgm:pt>
    <dgm:pt modelId="{4D81837B-1068-4965-87B2-5EB705C86CFC}" type="pres">
      <dgm:prSet presAssocID="{E158C890-4987-4544-8252-32D3306ECD32}" presName="childText" presStyleLbl="conFgAcc1" presStyleIdx="0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B22B64C8-1140-416F-BFAE-62BD67C0CE58}" type="pres">
      <dgm:prSet presAssocID="{7CF594F4-1BA1-4940-A300-3359ECC48181}" presName="spaceBetweenRectangles" presStyleCnt="0"/>
      <dgm:spPr/>
    </dgm:pt>
    <dgm:pt modelId="{A597B94C-E1D6-4E8B-AA16-03FDB1BE339D}" type="pres">
      <dgm:prSet presAssocID="{C075E906-5C28-4EE8-806E-F3BC06D089F8}" presName="parentLin" presStyleCnt="0"/>
      <dgm:spPr/>
    </dgm:pt>
    <dgm:pt modelId="{A1EC32CC-06ED-41E2-9B3C-B494936037F9}" type="pres">
      <dgm:prSet presAssocID="{C075E906-5C28-4EE8-806E-F3BC06D089F8}" presName="parentLeftMargin" presStyleLbl="node1" presStyleIdx="0" presStyleCnt="3"/>
      <dgm:spPr/>
    </dgm:pt>
    <dgm:pt modelId="{903106B2-E192-4BCF-B646-6A3D08E2E0B0}" type="pres">
      <dgm:prSet presAssocID="{C075E906-5C28-4EE8-806E-F3BC06D089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302120-D718-4B68-B7C8-07BBD0AA9B1C}" type="pres">
      <dgm:prSet presAssocID="{C075E906-5C28-4EE8-806E-F3BC06D089F8}" presName="negativeSpace" presStyleCnt="0"/>
      <dgm:spPr/>
    </dgm:pt>
    <dgm:pt modelId="{76CC8A12-5BE1-4A71-9025-7BAAA030F08F}" type="pres">
      <dgm:prSet presAssocID="{C075E906-5C28-4EE8-806E-F3BC06D089F8}" presName="childText" presStyleLbl="conFgAcc1" presStyleIdx="1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DB5161EB-8913-4F36-88A4-5DAE62DFD106}" type="pres">
      <dgm:prSet presAssocID="{ED661C77-44DE-4708-B385-A8E600ED6639}" presName="spaceBetweenRectangles" presStyleCnt="0"/>
      <dgm:spPr/>
    </dgm:pt>
    <dgm:pt modelId="{F88B9E0F-7A6B-49DE-84C5-F642ACB1E09C}" type="pres">
      <dgm:prSet presAssocID="{4915F38A-08B8-4483-90F0-033D27DACBA0}" presName="parentLin" presStyleCnt="0"/>
      <dgm:spPr/>
    </dgm:pt>
    <dgm:pt modelId="{FC215612-D1FF-4402-9602-1B6A8D95C693}" type="pres">
      <dgm:prSet presAssocID="{4915F38A-08B8-4483-90F0-033D27DACBA0}" presName="parentLeftMargin" presStyleLbl="node1" presStyleIdx="1" presStyleCnt="3"/>
      <dgm:spPr/>
    </dgm:pt>
    <dgm:pt modelId="{7C798DF3-CC42-40C5-94F5-E69D47F7EDA1}" type="pres">
      <dgm:prSet presAssocID="{4915F38A-08B8-4483-90F0-033D27DACB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1A7846-17E5-474C-8A76-ABB426C2D0FC}" type="pres">
      <dgm:prSet presAssocID="{4915F38A-08B8-4483-90F0-033D27DACBA0}" presName="negativeSpace" presStyleCnt="0"/>
      <dgm:spPr/>
    </dgm:pt>
    <dgm:pt modelId="{C454DE02-5494-4729-8F09-B281BB38DFC9}" type="pres">
      <dgm:prSet presAssocID="{4915F38A-08B8-4483-90F0-033D27DACBA0}" presName="childText" presStyleLbl="conFgAcc1" presStyleIdx="2" presStyleCnt="3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</dgm:ptLst>
  <dgm:cxnLst>
    <dgm:cxn modelId="{C9A62539-7270-4766-9E39-E4E9E4A4CDA1}" type="presOf" srcId="{4915F38A-08B8-4483-90F0-033D27DACBA0}" destId="{FC215612-D1FF-4402-9602-1B6A8D95C693}" srcOrd="0" destOrd="0" presId="urn:microsoft.com/office/officeart/2005/8/layout/list1"/>
    <dgm:cxn modelId="{83D1835B-06C0-4680-B565-0F4095D2CC56}" type="presOf" srcId="{C075E906-5C28-4EE8-806E-F3BC06D089F8}" destId="{903106B2-E192-4BCF-B646-6A3D08E2E0B0}" srcOrd="1" destOrd="0" presId="urn:microsoft.com/office/officeart/2005/8/layout/list1"/>
    <dgm:cxn modelId="{9AADE94F-4A3D-42BA-86B8-9658BB7D915B}" srcId="{17783AB9-8A12-43D1-8DA1-79A1AE22F605}" destId="{C075E906-5C28-4EE8-806E-F3BC06D089F8}" srcOrd="1" destOrd="0" parTransId="{D7AC9DE6-B453-4A9B-818E-0DBB2A0A78D5}" sibTransId="{ED661C77-44DE-4708-B385-A8E600ED6639}"/>
    <dgm:cxn modelId="{E87BA590-52DA-46CD-9908-A362835AD1B9}" type="presOf" srcId="{E158C890-4987-4544-8252-32D3306ECD32}" destId="{C635F9AC-8048-4B29-B68D-E71A4B8E4357}" srcOrd="0" destOrd="0" presId="urn:microsoft.com/office/officeart/2005/8/layout/list1"/>
    <dgm:cxn modelId="{5B938D94-C8EF-4D95-B4CC-69F93A59C039}" srcId="{17783AB9-8A12-43D1-8DA1-79A1AE22F605}" destId="{4915F38A-08B8-4483-90F0-033D27DACBA0}" srcOrd="2" destOrd="0" parTransId="{EAAE3AD7-243A-4585-B39F-28568F2B34D4}" sibTransId="{2736C3EB-DB21-434C-88A4-1ABD6D9A311B}"/>
    <dgm:cxn modelId="{78F1A5A0-F0F2-49BC-9F3D-55C81E33D282}" srcId="{17783AB9-8A12-43D1-8DA1-79A1AE22F605}" destId="{E158C890-4987-4544-8252-32D3306ECD32}" srcOrd="0" destOrd="0" parTransId="{AD02E55B-860D-432C-829A-10BB0BFC2407}" sibTransId="{7CF594F4-1BA1-4940-A300-3359ECC48181}"/>
    <dgm:cxn modelId="{B0437EBA-B99D-4204-9AD0-08BB41BC7366}" type="presOf" srcId="{C075E906-5C28-4EE8-806E-F3BC06D089F8}" destId="{A1EC32CC-06ED-41E2-9B3C-B494936037F9}" srcOrd="0" destOrd="0" presId="urn:microsoft.com/office/officeart/2005/8/layout/list1"/>
    <dgm:cxn modelId="{290478CE-3AD8-4461-A055-8CB14B6E3D86}" type="presOf" srcId="{4915F38A-08B8-4483-90F0-033D27DACBA0}" destId="{7C798DF3-CC42-40C5-94F5-E69D47F7EDA1}" srcOrd="1" destOrd="0" presId="urn:microsoft.com/office/officeart/2005/8/layout/list1"/>
    <dgm:cxn modelId="{AF18EAD3-436B-4825-859C-A053AAD121E7}" type="presOf" srcId="{E158C890-4987-4544-8252-32D3306ECD32}" destId="{A4D1DDEC-4459-4336-A393-8EB44E4C9B3C}" srcOrd="1" destOrd="0" presId="urn:microsoft.com/office/officeart/2005/8/layout/list1"/>
    <dgm:cxn modelId="{4E4675EE-9318-4FF6-8803-55285C6DAC41}" type="presOf" srcId="{17783AB9-8A12-43D1-8DA1-79A1AE22F605}" destId="{9FC7BA3B-67D6-4533-8DEF-36B7F1F6292D}" srcOrd="0" destOrd="0" presId="urn:microsoft.com/office/officeart/2005/8/layout/list1"/>
    <dgm:cxn modelId="{12EA2538-D251-4E2C-9941-73EF5966D38A}" type="presParOf" srcId="{9FC7BA3B-67D6-4533-8DEF-36B7F1F6292D}" destId="{E42A7E3F-D378-42F6-AA20-8EF1E58FF3DC}" srcOrd="0" destOrd="0" presId="urn:microsoft.com/office/officeart/2005/8/layout/list1"/>
    <dgm:cxn modelId="{629F4C27-661C-43C8-940F-A3D123B92F1E}" type="presParOf" srcId="{E42A7E3F-D378-42F6-AA20-8EF1E58FF3DC}" destId="{C635F9AC-8048-4B29-B68D-E71A4B8E4357}" srcOrd="0" destOrd="0" presId="urn:microsoft.com/office/officeart/2005/8/layout/list1"/>
    <dgm:cxn modelId="{D9CB27BC-6580-4D30-9BF4-7259EEB36604}" type="presParOf" srcId="{E42A7E3F-D378-42F6-AA20-8EF1E58FF3DC}" destId="{A4D1DDEC-4459-4336-A393-8EB44E4C9B3C}" srcOrd="1" destOrd="0" presId="urn:microsoft.com/office/officeart/2005/8/layout/list1"/>
    <dgm:cxn modelId="{AE3C12E5-0D3F-42DC-89E9-C94C3FA12BC8}" type="presParOf" srcId="{9FC7BA3B-67D6-4533-8DEF-36B7F1F6292D}" destId="{589B8583-E9F9-4054-9234-836B253DEE6C}" srcOrd="1" destOrd="0" presId="urn:microsoft.com/office/officeart/2005/8/layout/list1"/>
    <dgm:cxn modelId="{B5C3DFE4-7CE6-44E9-BBB1-330E28563AA4}" type="presParOf" srcId="{9FC7BA3B-67D6-4533-8DEF-36B7F1F6292D}" destId="{4D81837B-1068-4965-87B2-5EB705C86CFC}" srcOrd="2" destOrd="0" presId="urn:microsoft.com/office/officeart/2005/8/layout/list1"/>
    <dgm:cxn modelId="{ACA5CC78-0F64-4664-A416-F8960FB2FDA1}" type="presParOf" srcId="{9FC7BA3B-67D6-4533-8DEF-36B7F1F6292D}" destId="{B22B64C8-1140-416F-BFAE-62BD67C0CE58}" srcOrd="3" destOrd="0" presId="urn:microsoft.com/office/officeart/2005/8/layout/list1"/>
    <dgm:cxn modelId="{16D85C10-C96D-4EC1-BF80-EE19476C3B96}" type="presParOf" srcId="{9FC7BA3B-67D6-4533-8DEF-36B7F1F6292D}" destId="{A597B94C-E1D6-4E8B-AA16-03FDB1BE339D}" srcOrd="4" destOrd="0" presId="urn:microsoft.com/office/officeart/2005/8/layout/list1"/>
    <dgm:cxn modelId="{C2B08AD9-BFD1-479C-ABE4-9AB305887523}" type="presParOf" srcId="{A597B94C-E1D6-4E8B-AA16-03FDB1BE339D}" destId="{A1EC32CC-06ED-41E2-9B3C-B494936037F9}" srcOrd="0" destOrd="0" presId="urn:microsoft.com/office/officeart/2005/8/layout/list1"/>
    <dgm:cxn modelId="{C0069C4C-EF82-4084-8382-90D9D6EB7DCF}" type="presParOf" srcId="{A597B94C-E1D6-4E8B-AA16-03FDB1BE339D}" destId="{903106B2-E192-4BCF-B646-6A3D08E2E0B0}" srcOrd="1" destOrd="0" presId="urn:microsoft.com/office/officeart/2005/8/layout/list1"/>
    <dgm:cxn modelId="{B861ED3E-A6E6-49E4-B1C7-073066E9648D}" type="presParOf" srcId="{9FC7BA3B-67D6-4533-8DEF-36B7F1F6292D}" destId="{CB302120-D718-4B68-B7C8-07BBD0AA9B1C}" srcOrd="5" destOrd="0" presId="urn:microsoft.com/office/officeart/2005/8/layout/list1"/>
    <dgm:cxn modelId="{99876CE4-8950-4800-B063-B5BE919EE3B4}" type="presParOf" srcId="{9FC7BA3B-67D6-4533-8DEF-36B7F1F6292D}" destId="{76CC8A12-5BE1-4A71-9025-7BAAA030F08F}" srcOrd="6" destOrd="0" presId="urn:microsoft.com/office/officeart/2005/8/layout/list1"/>
    <dgm:cxn modelId="{B367089D-9C0C-40FA-845A-4B869CDB9619}" type="presParOf" srcId="{9FC7BA3B-67D6-4533-8DEF-36B7F1F6292D}" destId="{DB5161EB-8913-4F36-88A4-5DAE62DFD106}" srcOrd="7" destOrd="0" presId="urn:microsoft.com/office/officeart/2005/8/layout/list1"/>
    <dgm:cxn modelId="{F5586ECF-434D-4E8E-8C7E-EF82E0C612FD}" type="presParOf" srcId="{9FC7BA3B-67D6-4533-8DEF-36B7F1F6292D}" destId="{F88B9E0F-7A6B-49DE-84C5-F642ACB1E09C}" srcOrd="8" destOrd="0" presId="urn:microsoft.com/office/officeart/2005/8/layout/list1"/>
    <dgm:cxn modelId="{19F5F417-25A6-4094-BE2B-8D5B5B45E058}" type="presParOf" srcId="{F88B9E0F-7A6B-49DE-84C5-F642ACB1E09C}" destId="{FC215612-D1FF-4402-9602-1B6A8D95C693}" srcOrd="0" destOrd="0" presId="urn:microsoft.com/office/officeart/2005/8/layout/list1"/>
    <dgm:cxn modelId="{60F6A4FC-1D95-4AEF-A290-710540400C8E}" type="presParOf" srcId="{F88B9E0F-7A6B-49DE-84C5-F642ACB1E09C}" destId="{7C798DF3-CC42-40C5-94F5-E69D47F7EDA1}" srcOrd="1" destOrd="0" presId="urn:microsoft.com/office/officeart/2005/8/layout/list1"/>
    <dgm:cxn modelId="{71CC375E-6EAA-43A6-8300-9AC5554BA465}" type="presParOf" srcId="{9FC7BA3B-67D6-4533-8DEF-36B7F1F6292D}" destId="{141A7846-17E5-474C-8A76-ABB426C2D0FC}" srcOrd="9" destOrd="0" presId="urn:microsoft.com/office/officeart/2005/8/layout/list1"/>
    <dgm:cxn modelId="{BA67D3A2-D876-478E-AAFB-274EFF5035F5}" type="presParOf" srcId="{9FC7BA3B-67D6-4533-8DEF-36B7F1F6292D}" destId="{C454DE02-5494-4729-8F09-B281BB38DFC9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83AB9-8A12-43D1-8DA1-79A1AE22F60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158C890-4987-4544-8252-32D3306ECD32}">
      <dgm:prSet phldrT="[Текст]"/>
      <dgm:spPr/>
      <dgm:t>
        <a:bodyPr/>
        <a:lstStyle/>
        <a:p>
          <a:r>
            <a:rPr lang="ru-RU" dirty="0"/>
            <a:t>Подведение итогов</a:t>
          </a:r>
        </a:p>
      </dgm:t>
    </dgm:pt>
    <dgm:pt modelId="{AD02E55B-860D-432C-829A-10BB0BFC2407}" type="parTrans" cxnId="{78F1A5A0-F0F2-49BC-9F3D-55C81E33D282}">
      <dgm:prSet/>
      <dgm:spPr/>
      <dgm:t>
        <a:bodyPr/>
        <a:lstStyle/>
        <a:p>
          <a:endParaRPr lang="ru-RU"/>
        </a:p>
      </dgm:t>
    </dgm:pt>
    <dgm:pt modelId="{7CF594F4-1BA1-4940-A300-3359ECC48181}" type="sibTrans" cxnId="{78F1A5A0-F0F2-49BC-9F3D-55C81E33D282}">
      <dgm:prSet/>
      <dgm:spPr/>
      <dgm:t>
        <a:bodyPr/>
        <a:lstStyle/>
        <a:p>
          <a:endParaRPr lang="ru-RU"/>
        </a:p>
      </dgm:t>
    </dgm:pt>
    <dgm:pt modelId="{C075E906-5C28-4EE8-806E-F3BC06D089F8}">
      <dgm:prSet phldrT="[Текст]"/>
      <dgm:spPr/>
      <dgm:t>
        <a:bodyPr/>
        <a:lstStyle/>
        <a:p>
          <a:r>
            <a:rPr lang="ru-RU" dirty="0"/>
            <a:t>Анализ </a:t>
          </a:r>
          <a:r>
            <a:rPr lang="en-US" dirty="0"/>
            <a:t>MVP</a:t>
          </a:r>
          <a:endParaRPr lang="ru-RU" dirty="0"/>
        </a:p>
      </dgm:t>
    </dgm:pt>
    <dgm:pt modelId="{D7AC9DE6-B453-4A9B-818E-0DBB2A0A78D5}" type="parTrans" cxnId="{9AADE94F-4A3D-42BA-86B8-9658BB7D915B}">
      <dgm:prSet/>
      <dgm:spPr/>
      <dgm:t>
        <a:bodyPr/>
        <a:lstStyle/>
        <a:p>
          <a:endParaRPr lang="ru-RU"/>
        </a:p>
      </dgm:t>
    </dgm:pt>
    <dgm:pt modelId="{ED661C77-44DE-4708-B385-A8E600ED6639}" type="sibTrans" cxnId="{9AADE94F-4A3D-42BA-86B8-9658BB7D915B}">
      <dgm:prSet/>
      <dgm:spPr/>
      <dgm:t>
        <a:bodyPr/>
        <a:lstStyle/>
        <a:p>
          <a:endParaRPr lang="ru-RU"/>
        </a:p>
      </dgm:t>
    </dgm:pt>
    <dgm:pt modelId="{4915F38A-08B8-4483-90F0-033D27DACBA0}">
      <dgm:prSet phldrT="[Текст]"/>
      <dgm:spPr/>
      <dgm:t>
        <a:bodyPr/>
        <a:lstStyle/>
        <a:p>
          <a:r>
            <a:rPr lang="ru-RU" dirty="0"/>
            <a:t>Рассмотрены варианты организационно-правовой формы бизнеса</a:t>
          </a:r>
        </a:p>
      </dgm:t>
    </dgm:pt>
    <dgm:pt modelId="{EAAE3AD7-243A-4585-B39F-28568F2B34D4}" type="parTrans" cxnId="{5B938D94-C8EF-4D95-B4CC-69F93A59C039}">
      <dgm:prSet/>
      <dgm:spPr/>
      <dgm:t>
        <a:bodyPr/>
        <a:lstStyle/>
        <a:p>
          <a:endParaRPr lang="ru-RU"/>
        </a:p>
      </dgm:t>
    </dgm:pt>
    <dgm:pt modelId="{2736C3EB-DB21-434C-88A4-1ABD6D9A311B}" type="sibTrans" cxnId="{5B938D94-C8EF-4D95-B4CC-69F93A59C039}">
      <dgm:prSet/>
      <dgm:spPr/>
      <dgm:t>
        <a:bodyPr/>
        <a:lstStyle/>
        <a:p>
          <a:endParaRPr lang="ru-RU"/>
        </a:p>
      </dgm:t>
    </dgm:pt>
    <dgm:pt modelId="{F99AE19F-4D57-49AD-ACF8-5B16A3CEE56E}">
      <dgm:prSet phldrT="[Текст]"/>
      <dgm:spPr/>
      <dgm:t>
        <a:bodyPr/>
        <a:lstStyle/>
        <a:p>
          <a:r>
            <a:rPr lang="ru-RU" dirty="0"/>
            <a:t>Ознакомление с паспортом проекта</a:t>
          </a:r>
        </a:p>
      </dgm:t>
    </dgm:pt>
    <dgm:pt modelId="{55EF4331-65C9-4477-8B40-5306FAC09B26}" type="parTrans" cxnId="{A5F3C5B3-0C56-41F6-A2C6-C15EEB3D4D47}">
      <dgm:prSet/>
      <dgm:spPr/>
      <dgm:t>
        <a:bodyPr/>
        <a:lstStyle/>
        <a:p>
          <a:endParaRPr lang="ru-RU"/>
        </a:p>
      </dgm:t>
    </dgm:pt>
    <dgm:pt modelId="{8A83367C-5E7F-487A-9E4E-1835DE69FEEB}" type="sibTrans" cxnId="{A5F3C5B3-0C56-41F6-A2C6-C15EEB3D4D47}">
      <dgm:prSet/>
      <dgm:spPr/>
      <dgm:t>
        <a:bodyPr/>
        <a:lstStyle/>
        <a:p>
          <a:endParaRPr lang="ru-RU"/>
        </a:p>
      </dgm:t>
    </dgm:pt>
    <dgm:pt modelId="{9FC7BA3B-67D6-4533-8DEF-36B7F1F6292D}" type="pres">
      <dgm:prSet presAssocID="{17783AB9-8A12-43D1-8DA1-79A1AE22F605}" presName="linear" presStyleCnt="0">
        <dgm:presLayoutVars>
          <dgm:dir/>
          <dgm:animLvl val="lvl"/>
          <dgm:resizeHandles val="exact"/>
        </dgm:presLayoutVars>
      </dgm:prSet>
      <dgm:spPr/>
    </dgm:pt>
    <dgm:pt modelId="{E42A7E3F-D378-42F6-AA20-8EF1E58FF3DC}" type="pres">
      <dgm:prSet presAssocID="{E158C890-4987-4544-8252-32D3306ECD32}" presName="parentLin" presStyleCnt="0"/>
      <dgm:spPr/>
    </dgm:pt>
    <dgm:pt modelId="{C635F9AC-8048-4B29-B68D-E71A4B8E4357}" type="pres">
      <dgm:prSet presAssocID="{E158C890-4987-4544-8252-32D3306ECD32}" presName="parentLeftMargin" presStyleLbl="node1" presStyleIdx="0" presStyleCnt="4"/>
      <dgm:spPr/>
    </dgm:pt>
    <dgm:pt modelId="{A4D1DDEC-4459-4336-A393-8EB44E4C9B3C}" type="pres">
      <dgm:prSet presAssocID="{E158C890-4987-4544-8252-32D3306ECD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9B8583-E9F9-4054-9234-836B253DEE6C}" type="pres">
      <dgm:prSet presAssocID="{E158C890-4987-4544-8252-32D3306ECD32}" presName="negativeSpace" presStyleCnt="0"/>
      <dgm:spPr/>
    </dgm:pt>
    <dgm:pt modelId="{4D81837B-1068-4965-87B2-5EB705C86CFC}" type="pres">
      <dgm:prSet presAssocID="{E158C890-4987-4544-8252-32D3306ECD32}" presName="childText" presStyleLbl="conFgAcc1" presStyleIdx="0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B22B64C8-1140-416F-BFAE-62BD67C0CE58}" type="pres">
      <dgm:prSet presAssocID="{7CF594F4-1BA1-4940-A300-3359ECC48181}" presName="spaceBetweenRectangles" presStyleCnt="0"/>
      <dgm:spPr/>
    </dgm:pt>
    <dgm:pt modelId="{A597B94C-E1D6-4E8B-AA16-03FDB1BE339D}" type="pres">
      <dgm:prSet presAssocID="{C075E906-5C28-4EE8-806E-F3BC06D089F8}" presName="parentLin" presStyleCnt="0"/>
      <dgm:spPr/>
    </dgm:pt>
    <dgm:pt modelId="{A1EC32CC-06ED-41E2-9B3C-B494936037F9}" type="pres">
      <dgm:prSet presAssocID="{C075E906-5C28-4EE8-806E-F3BC06D089F8}" presName="parentLeftMargin" presStyleLbl="node1" presStyleIdx="0" presStyleCnt="4"/>
      <dgm:spPr/>
    </dgm:pt>
    <dgm:pt modelId="{903106B2-E192-4BCF-B646-6A3D08E2E0B0}" type="pres">
      <dgm:prSet presAssocID="{C075E906-5C28-4EE8-806E-F3BC06D089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302120-D718-4B68-B7C8-07BBD0AA9B1C}" type="pres">
      <dgm:prSet presAssocID="{C075E906-5C28-4EE8-806E-F3BC06D089F8}" presName="negativeSpace" presStyleCnt="0"/>
      <dgm:spPr/>
    </dgm:pt>
    <dgm:pt modelId="{76CC8A12-5BE1-4A71-9025-7BAAA030F08F}" type="pres">
      <dgm:prSet presAssocID="{C075E906-5C28-4EE8-806E-F3BC06D089F8}" presName="childText" presStyleLbl="conFgAcc1" presStyleIdx="1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DB5161EB-8913-4F36-88A4-5DAE62DFD106}" type="pres">
      <dgm:prSet presAssocID="{ED661C77-44DE-4708-B385-A8E600ED6639}" presName="spaceBetweenRectangles" presStyleCnt="0"/>
      <dgm:spPr/>
    </dgm:pt>
    <dgm:pt modelId="{F88B9E0F-7A6B-49DE-84C5-F642ACB1E09C}" type="pres">
      <dgm:prSet presAssocID="{4915F38A-08B8-4483-90F0-033D27DACBA0}" presName="parentLin" presStyleCnt="0"/>
      <dgm:spPr/>
    </dgm:pt>
    <dgm:pt modelId="{FC215612-D1FF-4402-9602-1B6A8D95C693}" type="pres">
      <dgm:prSet presAssocID="{4915F38A-08B8-4483-90F0-033D27DACBA0}" presName="parentLeftMargin" presStyleLbl="node1" presStyleIdx="1" presStyleCnt="4"/>
      <dgm:spPr/>
    </dgm:pt>
    <dgm:pt modelId="{7C798DF3-CC42-40C5-94F5-E69D47F7EDA1}" type="pres">
      <dgm:prSet presAssocID="{4915F38A-08B8-4483-90F0-033D27DACB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1A7846-17E5-474C-8A76-ABB426C2D0FC}" type="pres">
      <dgm:prSet presAssocID="{4915F38A-08B8-4483-90F0-033D27DACBA0}" presName="negativeSpace" presStyleCnt="0"/>
      <dgm:spPr/>
    </dgm:pt>
    <dgm:pt modelId="{C454DE02-5494-4729-8F09-B281BB38DFC9}" type="pres">
      <dgm:prSet presAssocID="{4915F38A-08B8-4483-90F0-033D27DACBA0}" presName="childText" presStyleLbl="conFgAcc1" presStyleIdx="2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  <dgm:pt modelId="{C98FB9DC-1399-4BF5-9629-67FF5742A510}" type="pres">
      <dgm:prSet presAssocID="{2736C3EB-DB21-434C-88A4-1ABD6D9A311B}" presName="spaceBetweenRectangles" presStyleCnt="0"/>
      <dgm:spPr/>
    </dgm:pt>
    <dgm:pt modelId="{82756A7E-3FD8-4C62-8CBC-FCCFC25A59A5}" type="pres">
      <dgm:prSet presAssocID="{F99AE19F-4D57-49AD-ACF8-5B16A3CEE56E}" presName="parentLin" presStyleCnt="0"/>
      <dgm:spPr/>
    </dgm:pt>
    <dgm:pt modelId="{58E389C5-AE71-4B7C-BB22-65D7D7B0FBA7}" type="pres">
      <dgm:prSet presAssocID="{F99AE19F-4D57-49AD-ACF8-5B16A3CEE56E}" presName="parentLeftMargin" presStyleLbl="node1" presStyleIdx="2" presStyleCnt="4"/>
      <dgm:spPr/>
    </dgm:pt>
    <dgm:pt modelId="{D723F6F1-DC38-4C1F-A1C4-13D9E858AD62}" type="pres">
      <dgm:prSet presAssocID="{F99AE19F-4D57-49AD-ACF8-5B16A3CEE56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28F049-2037-458D-B3BB-6403880FFBD5}" type="pres">
      <dgm:prSet presAssocID="{F99AE19F-4D57-49AD-ACF8-5B16A3CEE56E}" presName="negativeSpace" presStyleCnt="0"/>
      <dgm:spPr/>
    </dgm:pt>
    <dgm:pt modelId="{8A9166C7-15A2-4A8D-8475-4D2CC5151CB0}" type="pres">
      <dgm:prSet presAssocID="{F99AE19F-4D57-49AD-ACF8-5B16A3CEE56E}" presName="childText" presStyleLbl="conFgAcc1" presStyleIdx="3" presStyleCnt="4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</dgm:pt>
  </dgm:ptLst>
  <dgm:cxnLst>
    <dgm:cxn modelId="{C9A62539-7270-4766-9E39-E4E9E4A4CDA1}" type="presOf" srcId="{4915F38A-08B8-4483-90F0-033D27DACBA0}" destId="{FC215612-D1FF-4402-9602-1B6A8D95C693}" srcOrd="0" destOrd="0" presId="urn:microsoft.com/office/officeart/2005/8/layout/list1"/>
    <dgm:cxn modelId="{83D1835B-06C0-4680-B565-0F4095D2CC56}" type="presOf" srcId="{C075E906-5C28-4EE8-806E-F3BC06D089F8}" destId="{903106B2-E192-4BCF-B646-6A3D08E2E0B0}" srcOrd="1" destOrd="0" presId="urn:microsoft.com/office/officeart/2005/8/layout/list1"/>
    <dgm:cxn modelId="{9AADE94F-4A3D-42BA-86B8-9658BB7D915B}" srcId="{17783AB9-8A12-43D1-8DA1-79A1AE22F605}" destId="{C075E906-5C28-4EE8-806E-F3BC06D089F8}" srcOrd="1" destOrd="0" parTransId="{D7AC9DE6-B453-4A9B-818E-0DBB2A0A78D5}" sibTransId="{ED661C77-44DE-4708-B385-A8E600ED6639}"/>
    <dgm:cxn modelId="{E87BA590-52DA-46CD-9908-A362835AD1B9}" type="presOf" srcId="{E158C890-4987-4544-8252-32D3306ECD32}" destId="{C635F9AC-8048-4B29-B68D-E71A4B8E4357}" srcOrd="0" destOrd="0" presId="urn:microsoft.com/office/officeart/2005/8/layout/list1"/>
    <dgm:cxn modelId="{5B938D94-C8EF-4D95-B4CC-69F93A59C039}" srcId="{17783AB9-8A12-43D1-8DA1-79A1AE22F605}" destId="{4915F38A-08B8-4483-90F0-033D27DACBA0}" srcOrd="2" destOrd="0" parTransId="{EAAE3AD7-243A-4585-B39F-28568F2B34D4}" sibTransId="{2736C3EB-DB21-434C-88A4-1ABD6D9A311B}"/>
    <dgm:cxn modelId="{BD96F39A-596A-454A-8DDB-BFAABFB0F243}" type="presOf" srcId="{F99AE19F-4D57-49AD-ACF8-5B16A3CEE56E}" destId="{58E389C5-AE71-4B7C-BB22-65D7D7B0FBA7}" srcOrd="0" destOrd="0" presId="urn:microsoft.com/office/officeart/2005/8/layout/list1"/>
    <dgm:cxn modelId="{78F1A5A0-F0F2-49BC-9F3D-55C81E33D282}" srcId="{17783AB9-8A12-43D1-8DA1-79A1AE22F605}" destId="{E158C890-4987-4544-8252-32D3306ECD32}" srcOrd="0" destOrd="0" parTransId="{AD02E55B-860D-432C-829A-10BB0BFC2407}" sibTransId="{7CF594F4-1BA1-4940-A300-3359ECC48181}"/>
    <dgm:cxn modelId="{A5F3C5B3-0C56-41F6-A2C6-C15EEB3D4D47}" srcId="{17783AB9-8A12-43D1-8DA1-79A1AE22F605}" destId="{F99AE19F-4D57-49AD-ACF8-5B16A3CEE56E}" srcOrd="3" destOrd="0" parTransId="{55EF4331-65C9-4477-8B40-5306FAC09B26}" sibTransId="{8A83367C-5E7F-487A-9E4E-1835DE69FEEB}"/>
    <dgm:cxn modelId="{B0437EBA-B99D-4204-9AD0-08BB41BC7366}" type="presOf" srcId="{C075E906-5C28-4EE8-806E-F3BC06D089F8}" destId="{A1EC32CC-06ED-41E2-9B3C-B494936037F9}" srcOrd="0" destOrd="0" presId="urn:microsoft.com/office/officeart/2005/8/layout/list1"/>
    <dgm:cxn modelId="{290478CE-3AD8-4461-A055-8CB14B6E3D86}" type="presOf" srcId="{4915F38A-08B8-4483-90F0-033D27DACBA0}" destId="{7C798DF3-CC42-40C5-94F5-E69D47F7EDA1}" srcOrd="1" destOrd="0" presId="urn:microsoft.com/office/officeart/2005/8/layout/list1"/>
    <dgm:cxn modelId="{AF18EAD3-436B-4825-859C-A053AAD121E7}" type="presOf" srcId="{E158C890-4987-4544-8252-32D3306ECD32}" destId="{A4D1DDEC-4459-4336-A393-8EB44E4C9B3C}" srcOrd="1" destOrd="0" presId="urn:microsoft.com/office/officeart/2005/8/layout/list1"/>
    <dgm:cxn modelId="{B03594D8-B2CE-4004-BDCE-9555E12C4DA2}" type="presOf" srcId="{F99AE19F-4D57-49AD-ACF8-5B16A3CEE56E}" destId="{D723F6F1-DC38-4C1F-A1C4-13D9E858AD62}" srcOrd="1" destOrd="0" presId="urn:microsoft.com/office/officeart/2005/8/layout/list1"/>
    <dgm:cxn modelId="{4E4675EE-9318-4FF6-8803-55285C6DAC41}" type="presOf" srcId="{17783AB9-8A12-43D1-8DA1-79A1AE22F605}" destId="{9FC7BA3B-67D6-4533-8DEF-36B7F1F6292D}" srcOrd="0" destOrd="0" presId="urn:microsoft.com/office/officeart/2005/8/layout/list1"/>
    <dgm:cxn modelId="{12EA2538-D251-4E2C-9941-73EF5966D38A}" type="presParOf" srcId="{9FC7BA3B-67D6-4533-8DEF-36B7F1F6292D}" destId="{E42A7E3F-D378-42F6-AA20-8EF1E58FF3DC}" srcOrd="0" destOrd="0" presId="urn:microsoft.com/office/officeart/2005/8/layout/list1"/>
    <dgm:cxn modelId="{629F4C27-661C-43C8-940F-A3D123B92F1E}" type="presParOf" srcId="{E42A7E3F-D378-42F6-AA20-8EF1E58FF3DC}" destId="{C635F9AC-8048-4B29-B68D-E71A4B8E4357}" srcOrd="0" destOrd="0" presId="urn:microsoft.com/office/officeart/2005/8/layout/list1"/>
    <dgm:cxn modelId="{D9CB27BC-6580-4D30-9BF4-7259EEB36604}" type="presParOf" srcId="{E42A7E3F-D378-42F6-AA20-8EF1E58FF3DC}" destId="{A4D1DDEC-4459-4336-A393-8EB44E4C9B3C}" srcOrd="1" destOrd="0" presId="urn:microsoft.com/office/officeart/2005/8/layout/list1"/>
    <dgm:cxn modelId="{AE3C12E5-0D3F-42DC-89E9-C94C3FA12BC8}" type="presParOf" srcId="{9FC7BA3B-67D6-4533-8DEF-36B7F1F6292D}" destId="{589B8583-E9F9-4054-9234-836B253DEE6C}" srcOrd="1" destOrd="0" presId="urn:microsoft.com/office/officeart/2005/8/layout/list1"/>
    <dgm:cxn modelId="{B5C3DFE4-7CE6-44E9-BBB1-330E28563AA4}" type="presParOf" srcId="{9FC7BA3B-67D6-4533-8DEF-36B7F1F6292D}" destId="{4D81837B-1068-4965-87B2-5EB705C86CFC}" srcOrd="2" destOrd="0" presId="urn:microsoft.com/office/officeart/2005/8/layout/list1"/>
    <dgm:cxn modelId="{ACA5CC78-0F64-4664-A416-F8960FB2FDA1}" type="presParOf" srcId="{9FC7BA3B-67D6-4533-8DEF-36B7F1F6292D}" destId="{B22B64C8-1140-416F-BFAE-62BD67C0CE58}" srcOrd="3" destOrd="0" presId="urn:microsoft.com/office/officeart/2005/8/layout/list1"/>
    <dgm:cxn modelId="{16D85C10-C96D-4EC1-BF80-EE19476C3B96}" type="presParOf" srcId="{9FC7BA3B-67D6-4533-8DEF-36B7F1F6292D}" destId="{A597B94C-E1D6-4E8B-AA16-03FDB1BE339D}" srcOrd="4" destOrd="0" presId="urn:microsoft.com/office/officeart/2005/8/layout/list1"/>
    <dgm:cxn modelId="{C2B08AD9-BFD1-479C-ABE4-9AB305887523}" type="presParOf" srcId="{A597B94C-E1D6-4E8B-AA16-03FDB1BE339D}" destId="{A1EC32CC-06ED-41E2-9B3C-B494936037F9}" srcOrd="0" destOrd="0" presId="urn:microsoft.com/office/officeart/2005/8/layout/list1"/>
    <dgm:cxn modelId="{C0069C4C-EF82-4084-8382-90D9D6EB7DCF}" type="presParOf" srcId="{A597B94C-E1D6-4E8B-AA16-03FDB1BE339D}" destId="{903106B2-E192-4BCF-B646-6A3D08E2E0B0}" srcOrd="1" destOrd="0" presId="urn:microsoft.com/office/officeart/2005/8/layout/list1"/>
    <dgm:cxn modelId="{B861ED3E-A6E6-49E4-B1C7-073066E9648D}" type="presParOf" srcId="{9FC7BA3B-67D6-4533-8DEF-36B7F1F6292D}" destId="{CB302120-D718-4B68-B7C8-07BBD0AA9B1C}" srcOrd="5" destOrd="0" presId="urn:microsoft.com/office/officeart/2005/8/layout/list1"/>
    <dgm:cxn modelId="{99876CE4-8950-4800-B063-B5BE919EE3B4}" type="presParOf" srcId="{9FC7BA3B-67D6-4533-8DEF-36B7F1F6292D}" destId="{76CC8A12-5BE1-4A71-9025-7BAAA030F08F}" srcOrd="6" destOrd="0" presId="urn:microsoft.com/office/officeart/2005/8/layout/list1"/>
    <dgm:cxn modelId="{B367089D-9C0C-40FA-845A-4B869CDB9619}" type="presParOf" srcId="{9FC7BA3B-67D6-4533-8DEF-36B7F1F6292D}" destId="{DB5161EB-8913-4F36-88A4-5DAE62DFD106}" srcOrd="7" destOrd="0" presId="urn:microsoft.com/office/officeart/2005/8/layout/list1"/>
    <dgm:cxn modelId="{F5586ECF-434D-4E8E-8C7E-EF82E0C612FD}" type="presParOf" srcId="{9FC7BA3B-67D6-4533-8DEF-36B7F1F6292D}" destId="{F88B9E0F-7A6B-49DE-84C5-F642ACB1E09C}" srcOrd="8" destOrd="0" presId="urn:microsoft.com/office/officeart/2005/8/layout/list1"/>
    <dgm:cxn modelId="{19F5F417-25A6-4094-BE2B-8D5B5B45E058}" type="presParOf" srcId="{F88B9E0F-7A6B-49DE-84C5-F642ACB1E09C}" destId="{FC215612-D1FF-4402-9602-1B6A8D95C693}" srcOrd="0" destOrd="0" presId="urn:microsoft.com/office/officeart/2005/8/layout/list1"/>
    <dgm:cxn modelId="{60F6A4FC-1D95-4AEF-A290-710540400C8E}" type="presParOf" srcId="{F88B9E0F-7A6B-49DE-84C5-F642ACB1E09C}" destId="{7C798DF3-CC42-40C5-94F5-E69D47F7EDA1}" srcOrd="1" destOrd="0" presId="urn:microsoft.com/office/officeart/2005/8/layout/list1"/>
    <dgm:cxn modelId="{71CC375E-6EAA-43A6-8300-9AC5554BA465}" type="presParOf" srcId="{9FC7BA3B-67D6-4533-8DEF-36B7F1F6292D}" destId="{141A7846-17E5-474C-8A76-ABB426C2D0FC}" srcOrd="9" destOrd="0" presId="urn:microsoft.com/office/officeart/2005/8/layout/list1"/>
    <dgm:cxn modelId="{BA67D3A2-D876-478E-AAFB-274EFF5035F5}" type="presParOf" srcId="{9FC7BA3B-67D6-4533-8DEF-36B7F1F6292D}" destId="{C454DE02-5494-4729-8F09-B281BB38DFC9}" srcOrd="10" destOrd="0" presId="urn:microsoft.com/office/officeart/2005/8/layout/list1"/>
    <dgm:cxn modelId="{459B38DF-045C-4A1E-A281-38B81C5D7F8E}" type="presParOf" srcId="{9FC7BA3B-67D6-4533-8DEF-36B7F1F6292D}" destId="{C98FB9DC-1399-4BF5-9629-67FF5742A510}" srcOrd="11" destOrd="0" presId="urn:microsoft.com/office/officeart/2005/8/layout/list1"/>
    <dgm:cxn modelId="{1220F83A-4DAB-47E8-81F5-16CF11EFA0E6}" type="presParOf" srcId="{9FC7BA3B-67D6-4533-8DEF-36B7F1F6292D}" destId="{82756A7E-3FD8-4C62-8CBC-FCCFC25A59A5}" srcOrd="12" destOrd="0" presId="urn:microsoft.com/office/officeart/2005/8/layout/list1"/>
    <dgm:cxn modelId="{36F33AEE-F3EA-477A-B0CE-3EDF7F175C30}" type="presParOf" srcId="{82756A7E-3FD8-4C62-8CBC-FCCFC25A59A5}" destId="{58E389C5-AE71-4B7C-BB22-65D7D7B0FBA7}" srcOrd="0" destOrd="0" presId="urn:microsoft.com/office/officeart/2005/8/layout/list1"/>
    <dgm:cxn modelId="{91E8F441-A1CF-4346-A566-2D33BDCC7BEB}" type="presParOf" srcId="{82756A7E-3FD8-4C62-8CBC-FCCFC25A59A5}" destId="{D723F6F1-DC38-4C1F-A1C4-13D9E858AD62}" srcOrd="1" destOrd="0" presId="urn:microsoft.com/office/officeart/2005/8/layout/list1"/>
    <dgm:cxn modelId="{99DDFEDB-F530-4BC7-B8B9-B82653118094}" type="presParOf" srcId="{9FC7BA3B-67D6-4533-8DEF-36B7F1F6292D}" destId="{0F28F049-2037-458D-B3BB-6403880FFBD5}" srcOrd="13" destOrd="0" presId="urn:microsoft.com/office/officeart/2005/8/layout/list1"/>
    <dgm:cxn modelId="{08991BA6-CEC5-4679-B582-310138C2ED4F}" type="presParOf" srcId="{9FC7BA3B-67D6-4533-8DEF-36B7F1F6292D}" destId="{8A9166C7-15A2-4A8D-8475-4D2CC5151C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837B-1068-4965-87B2-5EB705C86CFC}">
      <dsp:nvSpPr>
        <dsp:cNvPr id="0" name=""/>
        <dsp:cNvSpPr/>
      </dsp:nvSpPr>
      <dsp:spPr>
        <a:xfrm>
          <a:off x="0" y="1603499"/>
          <a:ext cx="9144000" cy="478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DDEC-4459-4336-A393-8EB44E4C9B3C}">
      <dsp:nvSpPr>
        <dsp:cNvPr id="0" name=""/>
        <dsp:cNvSpPr/>
      </dsp:nvSpPr>
      <dsp:spPr>
        <a:xfrm>
          <a:off x="457200" y="1323059"/>
          <a:ext cx="64008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Сформировано представление о целевой аудитории</a:t>
          </a:r>
        </a:p>
      </dsp:txBody>
      <dsp:txXfrm>
        <a:off x="484580" y="1350439"/>
        <a:ext cx="6346040" cy="506120"/>
      </dsp:txXfrm>
    </dsp:sp>
    <dsp:sp modelId="{76CC8A12-5BE1-4A71-9025-7BAAA030F08F}">
      <dsp:nvSpPr>
        <dsp:cNvPr id="0" name=""/>
        <dsp:cNvSpPr/>
      </dsp:nvSpPr>
      <dsp:spPr>
        <a:xfrm>
          <a:off x="0" y="2465340"/>
          <a:ext cx="9144000" cy="478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06B2-E192-4BCF-B646-6A3D08E2E0B0}">
      <dsp:nvSpPr>
        <dsp:cNvPr id="0" name=""/>
        <dsp:cNvSpPr/>
      </dsp:nvSpPr>
      <dsp:spPr>
        <a:xfrm>
          <a:off x="457200" y="2184900"/>
          <a:ext cx="64008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Даны рекомендации по поиску и выбору потребителей</a:t>
          </a:r>
        </a:p>
      </dsp:txBody>
      <dsp:txXfrm>
        <a:off x="484580" y="2212280"/>
        <a:ext cx="634604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837B-1068-4965-87B2-5EB705C86CFC}">
      <dsp:nvSpPr>
        <dsp:cNvPr id="0" name=""/>
        <dsp:cNvSpPr/>
      </dsp:nvSpPr>
      <dsp:spPr>
        <a:xfrm>
          <a:off x="0" y="1172579"/>
          <a:ext cx="9144000" cy="478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DDEC-4459-4336-A393-8EB44E4C9B3C}">
      <dsp:nvSpPr>
        <dsp:cNvPr id="0" name=""/>
        <dsp:cNvSpPr/>
      </dsp:nvSpPr>
      <dsp:spPr>
        <a:xfrm>
          <a:off x="457200" y="892139"/>
          <a:ext cx="64008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Даны рекомендации по анализу рынка</a:t>
          </a:r>
        </a:p>
      </dsp:txBody>
      <dsp:txXfrm>
        <a:off x="484580" y="919519"/>
        <a:ext cx="6346040" cy="506120"/>
      </dsp:txXfrm>
    </dsp:sp>
    <dsp:sp modelId="{76CC8A12-5BE1-4A71-9025-7BAAA030F08F}">
      <dsp:nvSpPr>
        <dsp:cNvPr id="0" name=""/>
        <dsp:cNvSpPr/>
      </dsp:nvSpPr>
      <dsp:spPr>
        <a:xfrm>
          <a:off x="0" y="2034420"/>
          <a:ext cx="9144000" cy="478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06B2-E192-4BCF-B646-6A3D08E2E0B0}">
      <dsp:nvSpPr>
        <dsp:cNvPr id="0" name=""/>
        <dsp:cNvSpPr/>
      </dsp:nvSpPr>
      <dsp:spPr>
        <a:xfrm>
          <a:off x="457200" y="1753979"/>
          <a:ext cx="64008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Сформирован  предварительный список конкурентов</a:t>
          </a:r>
        </a:p>
      </dsp:txBody>
      <dsp:txXfrm>
        <a:off x="484580" y="1781359"/>
        <a:ext cx="6346040" cy="506120"/>
      </dsp:txXfrm>
    </dsp:sp>
    <dsp:sp modelId="{C454DE02-5494-4729-8F09-B281BB38DFC9}">
      <dsp:nvSpPr>
        <dsp:cNvPr id="0" name=""/>
        <dsp:cNvSpPr/>
      </dsp:nvSpPr>
      <dsp:spPr>
        <a:xfrm>
          <a:off x="0" y="2896260"/>
          <a:ext cx="9144000" cy="478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8DF3-CC42-40C5-94F5-E69D47F7EDA1}">
      <dsp:nvSpPr>
        <dsp:cNvPr id="0" name=""/>
        <dsp:cNvSpPr/>
      </dsp:nvSpPr>
      <dsp:spPr>
        <a:xfrm>
          <a:off x="457200" y="2615820"/>
          <a:ext cx="64008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Выявлены отличительные особенности продукта</a:t>
          </a:r>
        </a:p>
      </dsp:txBody>
      <dsp:txXfrm>
        <a:off x="484580" y="2643200"/>
        <a:ext cx="63460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837B-1068-4965-87B2-5EB705C86CFC}">
      <dsp:nvSpPr>
        <dsp:cNvPr id="0" name=""/>
        <dsp:cNvSpPr/>
      </dsp:nvSpPr>
      <dsp:spPr>
        <a:xfrm>
          <a:off x="0" y="1425479"/>
          <a:ext cx="9144000" cy="352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DDEC-4459-4336-A393-8EB44E4C9B3C}">
      <dsp:nvSpPr>
        <dsp:cNvPr id="0" name=""/>
        <dsp:cNvSpPr/>
      </dsp:nvSpPr>
      <dsp:spPr>
        <a:xfrm>
          <a:off x="457200" y="1218839"/>
          <a:ext cx="64008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Проведено планирование от создания </a:t>
          </a:r>
          <a:r>
            <a:rPr lang="en-US" sz="1400" kern="1200" dirty="0"/>
            <a:t>MVP </a:t>
          </a:r>
          <a:r>
            <a:rPr lang="ru-RU" sz="1400" kern="1200" dirty="0"/>
            <a:t>до выпуска продукта на рынок</a:t>
          </a:r>
        </a:p>
      </dsp:txBody>
      <dsp:txXfrm>
        <a:off x="477375" y="1239014"/>
        <a:ext cx="6360450" cy="372930"/>
      </dsp:txXfrm>
    </dsp:sp>
    <dsp:sp modelId="{76CC8A12-5BE1-4A71-9025-7BAAA030F08F}">
      <dsp:nvSpPr>
        <dsp:cNvPr id="0" name=""/>
        <dsp:cNvSpPr/>
      </dsp:nvSpPr>
      <dsp:spPr>
        <a:xfrm>
          <a:off x="0" y="2060520"/>
          <a:ext cx="9144000" cy="352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06B2-E192-4BCF-B646-6A3D08E2E0B0}">
      <dsp:nvSpPr>
        <dsp:cNvPr id="0" name=""/>
        <dsp:cNvSpPr/>
      </dsp:nvSpPr>
      <dsp:spPr>
        <a:xfrm>
          <a:off x="457200" y="1853880"/>
          <a:ext cx="64008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Обсуждены вопросы по технико-экономическом обосновании проекта</a:t>
          </a:r>
        </a:p>
      </dsp:txBody>
      <dsp:txXfrm>
        <a:off x="477375" y="1874055"/>
        <a:ext cx="6360450" cy="372930"/>
      </dsp:txXfrm>
    </dsp:sp>
    <dsp:sp modelId="{C454DE02-5494-4729-8F09-B281BB38DFC9}">
      <dsp:nvSpPr>
        <dsp:cNvPr id="0" name=""/>
        <dsp:cNvSpPr/>
      </dsp:nvSpPr>
      <dsp:spPr>
        <a:xfrm>
          <a:off x="0" y="2695560"/>
          <a:ext cx="9144000" cy="3528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8DF3-CC42-40C5-94F5-E69D47F7EDA1}">
      <dsp:nvSpPr>
        <dsp:cNvPr id="0" name=""/>
        <dsp:cNvSpPr/>
      </dsp:nvSpPr>
      <dsp:spPr>
        <a:xfrm>
          <a:off x="457200" y="2488920"/>
          <a:ext cx="64008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Предложены источники финансирования проекта</a:t>
          </a:r>
        </a:p>
      </dsp:txBody>
      <dsp:txXfrm>
        <a:off x="477375" y="2509095"/>
        <a:ext cx="636045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837B-1068-4965-87B2-5EB705C86CFC}">
      <dsp:nvSpPr>
        <dsp:cNvPr id="0" name=""/>
        <dsp:cNvSpPr/>
      </dsp:nvSpPr>
      <dsp:spPr>
        <a:xfrm>
          <a:off x="0" y="961440"/>
          <a:ext cx="9144000" cy="4032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DDEC-4459-4336-A393-8EB44E4C9B3C}">
      <dsp:nvSpPr>
        <dsp:cNvPr id="0" name=""/>
        <dsp:cNvSpPr/>
      </dsp:nvSpPr>
      <dsp:spPr>
        <a:xfrm>
          <a:off x="457200" y="72528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Подведение итогов</a:t>
          </a:r>
        </a:p>
      </dsp:txBody>
      <dsp:txXfrm>
        <a:off x="480257" y="748337"/>
        <a:ext cx="6354686" cy="426206"/>
      </dsp:txXfrm>
    </dsp:sp>
    <dsp:sp modelId="{76CC8A12-5BE1-4A71-9025-7BAAA030F08F}">
      <dsp:nvSpPr>
        <dsp:cNvPr id="0" name=""/>
        <dsp:cNvSpPr/>
      </dsp:nvSpPr>
      <dsp:spPr>
        <a:xfrm>
          <a:off x="0" y="1687200"/>
          <a:ext cx="9144000" cy="4032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06B2-E192-4BCF-B646-6A3D08E2E0B0}">
      <dsp:nvSpPr>
        <dsp:cNvPr id="0" name=""/>
        <dsp:cNvSpPr/>
      </dsp:nvSpPr>
      <dsp:spPr>
        <a:xfrm>
          <a:off x="457200" y="145104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</a:t>
          </a:r>
          <a:r>
            <a:rPr lang="en-US" sz="1600" kern="1200" dirty="0"/>
            <a:t>MVP</a:t>
          </a:r>
          <a:endParaRPr lang="ru-RU" sz="1600" kern="1200" dirty="0"/>
        </a:p>
      </dsp:txBody>
      <dsp:txXfrm>
        <a:off x="480257" y="1474097"/>
        <a:ext cx="6354686" cy="426206"/>
      </dsp:txXfrm>
    </dsp:sp>
    <dsp:sp modelId="{C454DE02-5494-4729-8F09-B281BB38DFC9}">
      <dsp:nvSpPr>
        <dsp:cNvPr id="0" name=""/>
        <dsp:cNvSpPr/>
      </dsp:nvSpPr>
      <dsp:spPr>
        <a:xfrm>
          <a:off x="0" y="2412960"/>
          <a:ext cx="9144000" cy="4032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8DF3-CC42-40C5-94F5-E69D47F7EDA1}">
      <dsp:nvSpPr>
        <dsp:cNvPr id="0" name=""/>
        <dsp:cNvSpPr/>
      </dsp:nvSpPr>
      <dsp:spPr>
        <a:xfrm>
          <a:off x="457200" y="217680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Рассмотрены варианты организационно-правовой формы бизнеса</a:t>
          </a:r>
        </a:p>
      </dsp:txBody>
      <dsp:txXfrm>
        <a:off x="480257" y="2199857"/>
        <a:ext cx="6354686" cy="426206"/>
      </dsp:txXfrm>
    </dsp:sp>
    <dsp:sp modelId="{8A9166C7-15A2-4A8D-8475-4D2CC5151CB0}">
      <dsp:nvSpPr>
        <dsp:cNvPr id="0" name=""/>
        <dsp:cNvSpPr/>
      </dsp:nvSpPr>
      <dsp:spPr>
        <a:xfrm>
          <a:off x="0" y="3138720"/>
          <a:ext cx="9144000" cy="403200"/>
        </a:xfrm>
        <a:prstGeom prst="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3F6F1-DC38-4C1F-A1C4-13D9E858AD62}">
      <dsp:nvSpPr>
        <dsp:cNvPr id="0" name=""/>
        <dsp:cNvSpPr/>
      </dsp:nvSpPr>
      <dsp:spPr>
        <a:xfrm>
          <a:off x="457200" y="290256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Ознакомление с паспортом проекта</a:t>
          </a:r>
        </a:p>
      </dsp:txBody>
      <dsp:txXfrm>
        <a:off x="480257" y="2925617"/>
        <a:ext cx="63546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84AA43A-3F76-4A13-9CD6-36134EB429E3}" type="datetimeFigureOut">
              <a:rPr lang="ru-RU"/>
              <a:t>07.12.2022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850423A-8BCE-448E-A97B-03A88B2B12C1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5F674A4F-2B7A-4ECB-A400-260B2FFC03C1}" type="datetimeFigureOut">
              <a:rPr lang="ru-RU"/>
              <a:t>07.12.2022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ru-RU" sz="5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256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marL="1956816" latinLnBrk="0">
              <a:defRPr lang="ru-RU"/>
            </a:lvl6pPr>
            <a:lvl7pPr marL="1956816" latinLnBrk="0">
              <a:defRPr lang="ru-RU"/>
            </a:lvl7pPr>
            <a:lvl8pPr marL="1956816" latinLnBrk="0">
              <a:defRPr lang="ru-RU"/>
            </a:lvl8pPr>
            <a:lvl9pPr marL="1956816"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ru-RU"/>
            </a:lvl2pPr>
            <a:lvl3pPr marL="777240" latinLnBrk="0">
              <a:defRPr lang="ru-RU"/>
            </a:lvl3pPr>
            <a:lvl4pPr marL="1005840" latinLnBrk="0">
              <a:defRPr lang="ru-RU"/>
            </a:lvl4pPr>
            <a:lvl5pPr marL="1234440" latinLnBrk="0">
              <a:defRPr lang="ru-RU"/>
            </a:lvl5pPr>
            <a:lvl6pPr marL="1463040" latinLnBrk="0">
              <a:defRPr lang="ru-RU" baseline="0"/>
            </a:lvl6pPr>
            <a:lvl7pPr marL="1691640" latinLnBrk="0">
              <a:defRPr lang="ru-RU" baseline="0"/>
            </a:lvl7pPr>
            <a:lvl8pPr marL="1920240" latinLnBrk="0">
              <a:defRPr lang="ru-RU" baseline="0"/>
            </a:lvl8pPr>
            <a:lvl9pPr marL="2148840"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ru-RU" sz="4400" b="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marL="1956816"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/>
            </a:lvl8pPr>
            <a:lvl9pPr marL="1956816"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 baseline="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/>
              <a:pPr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B0C7EE-97B9-616D-FF00-60C97242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3783422"/>
            <a:ext cx="4472874" cy="313268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ru-RU" dirty="0" err="1"/>
              <a:t>трекшн</a:t>
            </a:r>
            <a:r>
              <a:rPr lang="ru-RU" dirty="0"/>
              <a:t>-митинга команды а14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Акселератор </a:t>
            </a:r>
            <a:r>
              <a:rPr lang="en-US" dirty="0"/>
              <a:t>SBS </a:t>
            </a:r>
            <a:r>
              <a:rPr lang="ru-RU" dirty="0"/>
              <a:t>ЮФУ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C9EE37-515E-6A6B-FFBA-70156986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3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информация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4" y="1905000"/>
            <a:ext cx="5333998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Трекер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dirty="0"/>
              <a:t>Ирина Заикина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Команда а14: </a:t>
            </a:r>
            <a:r>
              <a:rPr lang="ru-RU" dirty="0"/>
              <a:t>Стеклов Кирилл, Пирвердян Давид, Мисайлова Ксения, </a:t>
            </a:r>
            <a:r>
              <a:rPr lang="ru-RU" dirty="0" err="1"/>
              <a:t>Хаванов</a:t>
            </a:r>
            <a:r>
              <a:rPr lang="ru-RU" dirty="0"/>
              <a:t> Александр, Харитонов Антон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Наставники:</a:t>
            </a:r>
            <a:r>
              <a:rPr lang="ru-RU" dirty="0"/>
              <a:t> </a:t>
            </a:r>
            <a:r>
              <a:rPr lang="ru-RU" dirty="0" err="1"/>
              <a:t>Шабаршина</a:t>
            </a:r>
            <a:r>
              <a:rPr lang="ru-RU" dirty="0"/>
              <a:t> Ирина Сергеевна, </a:t>
            </a:r>
            <a:r>
              <a:rPr lang="ru-RU" dirty="0" err="1"/>
              <a:t>Корохова</a:t>
            </a:r>
            <a:r>
              <a:rPr lang="ru-RU" dirty="0"/>
              <a:t> Елена </a:t>
            </a:r>
            <a:r>
              <a:rPr lang="ru-RU" dirty="0" err="1"/>
              <a:t>Вячеславна</a:t>
            </a:r>
            <a:endParaRPr lang="ru-RU" dirty="0"/>
          </a:p>
        </p:txBody>
      </p:sp>
      <p:pic>
        <p:nvPicPr>
          <p:cNvPr id="2050" name="Picture 2" descr="Календари на ноябрь 2022 года — CalendarBox.ru">
            <a:extLst>
              <a:ext uri="{FF2B5EF4-FFF2-40B4-BE49-F238E27FC236}">
                <a16:creationId xmlns:a16="http://schemas.microsoft.com/office/drawing/2014/main" id="{140CAACD-083A-CDA3-BD38-88C7F758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651885"/>
            <a:ext cx="4533900" cy="320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водка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id="{78A5900D-7D9C-C895-7730-98576AAB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4572000"/>
            <a:ext cx="7239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бводка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id="{B86350F7-1B9B-5520-F567-35A4E40A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4983479"/>
            <a:ext cx="7239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Обводка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id="{2EF5E01C-A18A-B65B-C317-0F6BAFDA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5377814"/>
            <a:ext cx="7239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81A114-1E56-09E5-5B83-6B6F7AAD8474}"/>
              </a:ext>
            </a:extLst>
          </p:cNvPr>
          <p:cNvSpPr txBox="1"/>
          <p:nvPr/>
        </p:nvSpPr>
        <p:spPr>
          <a:xfrm>
            <a:off x="9286874" y="5867400"/>
            <a:ext cx="381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5118C6-F287-E1AE-6CC4-87F6932CAFF1}"/>
              </a:ext>
            </a:extLst>
          </p:cNvPr>
          <p:cNvSpPr txBox="1"/>
          <p:nvPr/>
        </p:nvSpPr>
        <p:spPr>
          <a:xfrm>
            <a:off x="9847262" y="5867400"/>
            <a:ext cx="381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</a:t>
            </a:r>
          </a:p>
        </p:txBody>
      </p:sp>
      <p:pic>
        <p:nvPicPr>
          <p:cNvPr id="18" name="Picture 4" descr="Обводка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id="{24FFAF03-640B-968B-93F9-A8A08AB0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14" y="5789293"/>
            <a:ext cx="7239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AA2CA5-4848-7968-91CB-580EC70EA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4" b="94879" l="6471" r="92059">
                        <a14:foregroundMark x1="27647" y1="23720" x2="57353" y2="78706"/>
                        <a14:foregroundMark x1="57353" y1="78706" x2="34118" y2="82749"/>
                        <a14:foregroundMark x1="21176" y1="56334" x2="57647" y2="45822"/>
                        <a14:foregroundMark x1="57647" y1="45822" x2="43235" y2="55256"/>
                        <a14:foregroundMark x1="43235" y1="55256" x2="48235" y2="44744"/>
                        <a14:foregroundMark x1="27059" y1="21294" x2="9412" y2="33154"/>
                        <a14:foregroundMark x1="9412" y1="33154" x2="9412" y2="47709"/>
                        <a14:foregroundMark x1="9412" y1="47709" x2="18824" y2="67925"/>
                        <a14:foregroundMark x1="29118" y1="72507" x2="38824" y2="87871"/>
                        <a14:foregroundMark x1="38824" y1="87871" x2="62647" y2="91914"/>
                        <a14:foregroundMark x1="67059" y1="78706" x2="41765" y2="89218"/>
                        <a14:foregroundMark x1="41765" y1="89218" x2="47647" y2="85175"/>
                        <a14:foregroundMark x1="25294" y1="58491" x2="42353" y2="60916"/>
                        <a14:foregroundMark x1="42353" y1="60916" x2="58824" y2="46631"/>
                        <a14:foregroundMark x1="58824" y1="46631" x2="55588" y2="29650"/>
                        <a14:foregroundMark x1="55588" y1="29650" x2="57059" y2="29111"/>
                        <a14:foregroundMark x1="6176" y1="35310" x2="6471" y2="49596"/>
                        <a14:foregroundMark x1="6471" y1="49596" x2="10000" y2="60377"/>
                        <a14:foregroundMark x1="20588" y1="66846" x2="52941" y2="78706"/>
                        <a14:foregroundMark x1="38235" y1="94609" x2="55000" y2="94879"/>
                        <a14:foregroundMark x1="55000" y1="94879" x2="65000" y2="94609"/>
                        <a14:foregroundMark x1="50588" y1="23181" x2="74706" y2="37466"/>
                        <a14:foregroundMark x1="74706" y1="37466" x2="88529" y2="31267"/>
                        <a14:foregroundMark x1="88529" y1="31267" x2="92059" y2="48787"/>
                        <a14:foregroundMark x1="92059" y1="48787" x2="90588" y2="58221"/>
                        <a14:foregroundMark x1="61176" y1="62803" x2="54118" y2="43127"/>
                        <a14:foregroundMark x1="44412" y1="22102" x2="40882" y2="37197"/>
                        <a14:foregroundMark x1="40882" y1="37197" x2="48529" y2="21563"/>
                        <a14:foregroundMark x1="48529" y1="21563" x2="65294" y2="28571"/>
                        <a14:foregroundMark x1="65294" y1="28571" x2="73529" y2="62264"/>
                        <a14:foregroundMark x1="73529" y1="62264" x2="79412" y2="59569"/>
                        <a14:foregroundMark x1="78235" y1="67385" x2="69412" y2="77898"/>
                        <a14:foregroundMark x1="35882" y1="14016" x2="54706" y2="14825"/>
                        <a14:foregroundMark x1="54706" y1="14825" x2="78235" y2="27224"/>
                        <a14:foregroundMark x1="78235" y1="27224" x2="81471" y2="31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6762" y="5423704"/>
            <a:ext cx="1314450" cy="14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D54D8-F400-A03F-D20F-76BDAF54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3205655"/>
            <a:ext cx="5222348" cy="365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2AF41-40BC-D22C-929A-A70CF5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1D2DEB-B643-616F-016B-E0BB34185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32533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3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D4192-6EC1-E5A0-7E8C-F7C98136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3205655"/>
            <a:ext cx="5222348" cy="365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2AF41-40BC-D22C-929A-A70CF5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2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1D2DEB-B643-616F-016B-E0BB34185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173958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06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879381-6987-6131-3785-BBE8C1AF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3205655"/>
            <a:ext cx="5222348" cy="365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2AF41-40BC-D22C-929A-A70CF5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3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1D2DEB-B643-616F-016B-E0BB34185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476967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79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FA134-0415-E06E-71F6-553EAE1ED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3205655"/>
            <a:ext cx="5222348" cy="365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2AF41-40BC-D22C-929A-A70CF5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4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1D2DEB-B643-616F-016B-E0BB34185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00585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41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Идеи на тему «Лайк, тик ток» (30) | токио, шаблоны печати, застенчивые  девушки">
            <a:extLst>
              <a:ext uri="{FF2B5EF4-FFF2-40B4-BE49-F238E27FC236}">
                <a16:creationId xmlns:a16="http://schemas.microsoft.com/office/drawing/2014/main" id="{D681E64C-74BF-8599-4738-631EAEB1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800" y1="42500" x2="79600" y2="52100"/>
                        <a14:foregroundMark x1="79600" y1="52100" x2="26300" y2="33300"/>
                        <a14:foregroundMark x1="26300" y1="33300" x2="61700" y2="42900"/>
                        <a14:foregroundMark x1="61700" y1="42900" x2="62100" y2="42900"/>
                        <a14:foregroundMark x1="62100" y1="42900" x2="61500" y2="32800"/>
                        <a14:foregroundMark x1="61500" y1="32800" x2="54400" y2="38100"/>
                        <a14:foregroundMark x1="54400" y1="38100" x2="50500" y2="56600"/>
                        <a14:foregroundMark x1="50500" y1="56600" x2="51200" y2="62400"/>
                        <a14:foregroundMark x1="51200" y1="62400" x2="50900" y2="27400"/>
                        <a14:foregroundMark x1="50900" y1="27400" x2="38800" y2="28200"/>
                        <a14:foregroundMark x1="37300" y1="25900" x2="46200" y2="45800"/>
                        <a14:foregroundMark x1="46200" y1="45800" x2="46700" y2="4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9679">
            <a:off x="874286" y="4484403"/>
            <a:ext cx="1317055" cy="13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Общие впечатления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BEB36A-2F7E-7ABD-DC04-DCECD9C9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38" y="1900651"/>
            <a:ext cx="91440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Трекшн</a:t>
            </a:r>
            <a:r>
              <a:rPr lang="ru-RU" dirty="0"/>
              <a:t>-митинг оказался довольно полезным элементом в процессе разработки проекта. </a:t>
            </a:r>
            <a:r>
              <a:rPr lang="ru-RU" dirty="0" err="1"/>
              <a:t>Трекер</a:t>
            </a:r>
            <a:r>
              <a:rPr lang="ru-RU" dirty="0"/>
              <a:t> старался вникнуть в суть проекта и был готов дать рекомендации по решению проблем либо улучшению продукта. На протяжении всех встреч каждый из участников команды и наставники выдвигали свои предложения по поводу реализации и усовершенствовании проекта.</a:t>
            </a:r>
          </a:p>
        </p:txBody>
      </p:sp>
      <p:pic>
        <p:nvPicPr>
          <p:cNvPr id="3076" name="Picture 4" descr="большой палец вверх икону графический дизайн шаблона вектор иллюстрация PNG  , недурно клипарт, значки шаблона, графические значки PNG картинки и пнг  рисунок для бесплатной загрузки">
            <a:extLst>
              <a:ext uri="{FF2B5EF4-FFF2-40B4-BE49-F238E27FC236}">
                <a16:creationId xmlns:a16="http://schemas.microsoft.com/office/drawing/2014/main" id="{CD22DADD-13AF-1F7C-542D-8DAD2839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312" y1="47344" x2="37656" y2="52188"/>
                        <a14:foregroundMark x1="33281" y1="62031" x2="30781" y2="53281"/>
                        <a14:foregroundMark x1="30781" y1="53281" x2="26563" y2="62500"/>
                        <a14:foregroundMark x1="26563" y1="62500" x2="26563" y2="62500"/>
                        <a14:foregroundMark x1="30938" y1="73594" x2="36875" y2="68438"/>
                        <a14:foregroundMark x1="52812" y1="57344" x2="52812" y2="57344"/>
                        <a14:foregroundMark x1="62500" y1="65000" x2="62500" y2="65000"/>
                        <a14:foregroundMark x1="62500" y1="65156" x2="62500" y2="65156"/>
                        <a14:foregroundMark x1="62500" y1="65156" x2="51406" y2="56563"/>
                        <a14:foregroundMark x1="51406" y1="56563" x2="49375" y2="52656"/>
                        <a14:foregroundMark x1="49375" y1="52656" x2="43906" y2="69063"/>
                        <a14:foregroundMark x1="43906" y1="69063" x2="49844" y2="62031"/>
                        <a14:foregroundMark x1="49844" y1="62031" x2="55781" y2="68750"/>
                        <a14:foregroundMark x1="47969" y1="50469" x2="49219" y2="41563"/>
                        <a14:foregroundMark x1="49219" y1="41563" x2="54531" y2="30156"/>
                        <a14:foregroundMark x1="39688" y1="52500" x2="46875" y2="62187"/>
                        <a14:foregroundMark x1="46875" y1="62187" x2="62969" y2="68438"/>
                        <a14:foregroundMark x1="62969" y1="68438" x2="67813" y2="66094"/>
                        <a14:foregroundMark x1="68438" y1="53438" x2="67969" y2="55156"/>
                        <a14:foregroundMark x1="62656" y1="70625" x2="51094" y2="71250"/>
                        <a14:foregroundMark x1="51094" y1="71250" x2="58594" y2="67344"/>
                        <a14:foregroundMark x1="58594" y1="67344" x2="67969" y2="56250"/>
                        <a14:foregroundMark x1="67969" y1="56250" x2="63438" y2="48438"/>
                        <a14:foregroundMark x1="63438" y1="48438" x2="62344" y2="5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9498">
            <a:off x="3727395" y="4868820"/>
            <a:ext cx="1899462" cy="18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майлик-эмодзи 👍 'Большой палец вверх' ВК (ВКонтакте), Инстаграм, Ватсап:  код смайла, значение и расшифровка">
            <a:extLst>
              <a:ext uri="{FF2B5EF4-FFF2-40B4-BE49-F238E27FC236}">
                <a16:creationId xmlns:a16="http://schemas.microsoft.com/office/drawing/2014/main" id="{EB0CC905-2FAD-8C6F-38C1-0235AE74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386">
            <a:off x="10339584" y="4384050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айк - иконка в плоском мультяшном стиле | Премиум векторы">
            <a:extLst>
              <a:ext uri="{FF2B5EF4-FFF2-40B4-BE49-F238E27FC236}">
                <a16:creationId xmlns:a16="http://schemas.microsoft.com/office/drawing/2014/main" id="{DB9B9D65-B31E-FC6F-44B2-EDE1B9E4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111" y1="37222" x2="55556" y2="54167"/>
                        <a14:foregroundMark x1="55556" y1="54167" x2="60833" y2="40000"/>
                        <a14:foregroundMark x1="60833" y1="40000" x2="60278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931">
            <a:off x="6287247" y="4041945"/>
            <a:ext cx="1649804" cy="16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ная доска: 16x9">
  <a:themeElements>
    <a:clrScheme name="Классная доска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ru-R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ru-RU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157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Consolas</vt:lpstr>
      <vt:lpstr>Corbel</vt:lpstr>
      <vt:lpstr>Impact</vt:lpstr>
      <vt:lpstr>Классная доска: 16x9</vt:lpstr>
      <vt:lpstr>Результаты трекшн-митинга команды а14</vt:lpstr>
      <vt:lpstr>Общая информация</vt:lpstr>
      <vt:lpstr>ДЕНЬ 1</vt:lpstr>
      <vt:lpstr>ДЕНЬ 2</vt:lpstr>
      <vt:lpstr>ДЕНЬ 3</vt:lpstr>
      <vt:lpstr>ДЕНЬ 4</vt:lpstr>
      <vt:lpstr>Общие впечатления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/>
  <cp:lastModifiedBy>Пирвердян Давид Каренович</cp:lastModifiedBy>
  <cp:revision>4</cp:revision>
  <dcterms:created xsi:type="dcterms:W3CDTF">2022-12-07T16:08:42Z</dcterms:created>
  <dcterms:modified xsi:type="dcterms:W3CDTF">2022-12-07T18:01:14Z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