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>
  <p:sldMasterIdLst>
    <p:sldMasterId id="2147483659" r:id="rId1"/>
  </p:sldMasterIdLst>
  <p:notesMasterIdLst>
    <p:notesMasterId r:id="rId14"/>
  </p:notesMasterIdLst>
  <p:sldIdLst>
    <p:sldId id="256" r:id="rId2"/>
    <p:sldId id="259" r:id="rId3"/>
    <p:sldId id="260" r:id="rId4"/>
    <p:sldId id="261" r:id="rId5"/>
    <p:sldId id="297" r:id="rId6"/>
    <p:sldId id="258" r:id="rId7"/>
    <p:sldId id="262" r:id="rId8"/>
    <p:sldId id="263" r:id="rId9"/>
    <p:sldId id="264" r:id="rId10"/>
    <p:sldId id="286" r:id="rId11"/>
    <p:sldId id="283" r:id="rId12"/>
    <p:sldId id="274" r:id="rId13"/>
  </p:sldIdLst>
  <p:sldSz cx="9144000" cy="5143500" type="screen16x9"/>
  <p:notesSz cx="6858000" cy="9144000"/>
  <p:embeddedFontLst>
    <p:embeddedFont>
      <p:font typeface="Calibri" panose="020F0502020204030204" pitchFamily="34" charset="0"/>
      <p:regular r:id="rId15"/>
      <p:bold r:id="rId16"/>
      <p:italic r:id="rId17"/>
      <p:boldItalic r:id="rId18"/>
    </p:embeddedFont>
    <p:embeddedFont>
      <p:font typeface="Fira Sans" panose="020B0604020202020204" charset="0"/>
      <p:regular r:id="rId19"/>
      <p:bold r:id="rId20"/>
      <p:italic r:id="rId21"/>
      <p:boldItalic r:id="rId22"/>
    </p:embeddedFont>
    <p:embeddedFont>
      <p:font typeface="Fira Sans Light" panose="020B0604020202020204" charset="0"/>
      <p:regular r:id="rId23"/>
      <p:bold r:id="rId24"/>
      <p:italic r:id="rId25"/>
      <p:boldItalic r:id="rId26"/>
    </p:embeddedFont>
    <p:embeddedFont>
      <p:font typeface="Fira Sans SemiBold" panose="020B0604020202020204" charset="0"/>
      <p:regular r:id="rId27"/>
      <p:bold r:id="rId28"/>
      <p:italic r:id="rId29"/>
      <p:boldItalic r:id="rId30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240F8F6A-D15E-43C1-B007-3B23E40AB50D}">
  <a:tblStyle styleId="{240F8F6A-D15E-43C1-B007-3B23E40AB50D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234A7306-8F47-4233-94C0-01888A0BC259}" styleName="Table_1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8" d="100"/>
          <a:sy n="108" d="100"/>
        </p:scale>
        <p:origin x="730" y="82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font" Target="fonts/font4.fntdata"/><Relationship Id="rId26" Type="http://schemas.openxmlformats.org/officeDocument/2006/relationships/font" Target="fonts/font12.fntdata"/><Relationship Id="rId3" Type="http://schemas.openxmlformats.org/officeDocument/2006/relationships/slide" Target="slides/slide2.xml"/><Relationship Id="rId21" Type="http://schemas.openxmlformats.org/officeDocument/2006/relationships/font" Target="fonts/font7.fntdata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3.fntdata"/><Relationship Id="rId25" Type="http://schemas.openxmlformats.org/officeDocument/2006/relationships/font" Target="fonts/font11.fntdata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font" Target="fonts/font2.fntdata"/><Relationship Id="rId20" Type="http://schemas.openxmlformats.org/officeDocument/2006/relationships/font" Target="fonts/font6.fntdata"/><Relationship Id="rId29" Type="http://schemas.openxmlformats.org/officeDocument/2006/relationships/font" Target="fonts/font15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0.fntdata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font" Target="fonts/font1.fntdata"/><Relationship Id="rId23" Type="http://schemas.openxmlformats.org/officeDocument/2006/relationships/font" Target="fonts/font9.fntdata"/><Relationship Id="rId28" Type="http://schemas.openxmlformats.org/officeDocument/2006/relationships/font" Target="fonts/font14.fntdata"/><Relationship Id="rId10" Type="http://schemas.openxmlformats.org/officeDocument/2006/relationships/slide" Target="slides/slide9.xml"/><Relationship Id="rId19" Type="http://schemas.openxmlformats.org/officeDocument/2006/relationships/font" Target="fonts/font5.fntdata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Relationship Id="rId22" Type="http://schemas.openxmlformats.org/officeDocument/2006/relationships/font" Target="fonts/font8.fntdata"/><Relationship Id="rId27" Type="http://schemas.openxmlformats.org/officeDocument/2006/relationships/font" Target="fonts/font13.fntdata"/><Relationship Id="rId30" Type="http://schemas.openxmlformats.org/officeDocument/2006/relationships/font" Target="fonts/font16.fntdata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g35f391192_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7" name="Google Shape;87;g35f391192_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3" name="Google Shape;553;gb3033bf72a_0_9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54" name="Google Shape;554;gb3033bf72a_0_9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8" name="Google Shape;478;gb3033bf72a_0_4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79" name="Google Shape;479;gb3033bf72a_0_4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g35f391192_0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6" name="Google Shape;116;g35f391192_0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g35f391192_0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3" name="Google Shape;123;g35f391192_0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9" name="Google Shape;129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g35f391192_0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7" name="Google Shape;107;g35f391192_0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64798530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g35f391192_0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7" name="Google Shape;107;g35f391192_0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g35ed75ccf_0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3" name="Google Shape;143;g35ed75ccf_0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g35f391192_0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9" name="Google Shape;169;g35f391192_0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g35f391192_0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4" name="Google Shape;184;g35f391192_0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-2000" y="0"/>
            <a:ext cx="9144000" cy="5143500"/>
          </a:xfrm>
          <a:prstGeom prst="rect">
            <a:avLst/>
          </a:prstGeom>
          <a:solidFill>
            <a:srgbClr val="02102E">
              <a:alpha val="5978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" name="Google Shape;11;p2"/>
          <p:cNvSpPr/>
          <p:nvPr/>
        </p:nvSpPr>
        <p:spPr>
          <a:xfrm>
            <a:off x="6860500" y="-25"/>
            <a:ext cx="2283600" cy="5143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ctrTitle"/>
          </p:nvPr>
        </p:nvSpPr>
        <p:spPr>
          <a:xfrm>
            <a:off x="751500" y="751925"/>
            <a:ext cx="3426900" cy="3639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1pPr>
            <a:lvl2pPr lvl="1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2pPr>
            <a:lvl3pPr lvl="2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3pPr>
            <a:lvl4pPr lvl="3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4pPr>
            <a:lvl5pPr lvl="4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5pPr>
            <a:lvl6pPr lvl="5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6pPr>
            <a:lvl7pPr lvl="6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7pPr>
            <a:lvl8pPr lvl="7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8pPr>
            <a:lvl9pPr lvl="8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9pPr>
          </a:lstStyle>
          <a:p>
            <a:endParaRPr/>
          </a:p>
        </p:txBody>
      </p:sp>
      <p:sp>
        <p:nvSpPr>
          <p:cNvPr id="13" name="Google Shape;13;p2"/>
          <p:cNvSpPr/>
          <p:nvPr/>
        </p:nvSpPr>
        <p:spPr>
          <a:xfrm>
            <a:off x="8392600" y="4392000"/>
            <a:ext cx="751500" cy="751500"/>
          </a:xfrm>
          <a:prstGeom prst="rect">
            <a:avLst/>
          </a:prstGeom>
          <a:solidFill>
            <a:srgbClr val="02102E">
              <a:alpha val="162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ubtitle">
  <p:cSld name="TITLE_1"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3"/>
          <p:cNvSpPr/>
          <p:nvPr/>
        </p:nvSpPr>
        <p:spPr>
          <a:xfrm>
            <a:off x="-2000" y="0"/>
            <a:ext cx="9144000" cy="5143500"/>
          </a:xfrm>
          <a:prstGeom prst="rect">
            <a:avLst/>
          </a:prstGeom>
          <a:solidFill>
            <a:srgbClr val="02102E">
              <a:alpha val="5978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" name="Google Shape;16;p3"/>
          <p:cNvSpPr/>
          <p:nvPr/>
        </p:nvSpPr>
        <p:spPr>
          <a:xfrm>
            <a:off x="6860500" y="-25"/>
            <a:ext cx="2283600" cy="5143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" name="Google Shape;17;p3"/>
          <p:cNvSpPr txBox="1">
            <a:spLocks noGrp="1"/>
          </p:cNvSpPr>
          <p:nvPr>
            <p:ph type="ctrTitle"/>
          </p:nvPr>
        </p:nvSpPr>
        <p:spPr>
          <a:xfrm>
            <a:off x="749500" y="1761875"/>
            <a:ext cx="4350300" cy="11598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1pPr>
            <a:lvl2pPr lvl="1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2pPr>
            <a:lvl3pPr lvl="2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3pPr>
            <a:lvl4pPr lvl="3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4pPr>
            <a:lvl5pPr lvl="4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5pPr>
            <a:lvl6pPr lvl="5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6pPr>
            <a:lvl7pPr lvl="6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7pPr>
            <a:lvl8pPr lvl="7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8pPr>
            <a:lvl9pPr lvl="8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9pPr>
          </a:lstStyle>
          <a:p>
            <a:endParaRPr/>
          </a:p>
        </p:txBody>
      </p:sp>
      <p:sp>
        <p:nvSpPr>
          <p:cNvPr id="18" name="Google Shape;18;p3"/>
          <p:cNvSpPr txBox="1">
            <a:spLocks noGrp="1"/>
          </p:cNvSpPr>
          <p:nvPr>
            <p:ph type="subTitle" idx="1"/>
          </p:nvPr>
        </p:nvSpPr>
        <p:spPr>
          <a:xfrm>
            <a:off x="749500" y="3018575"/>
            <a:ext cx="4350300" cy="3630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 sz="2000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19" name="Google Shape;19;p3"/>
          <p:cNvSpPr/>
          <p:nvPr/>
        </p:nvSpPr>
        <p:spPr>
          <a:xfrm>
            <a:off x="8392600" y="4392000"/>
            <a:ext cx="751500" cy="751500"/>
          </a:xfrm>
          <a:prstGeom prst="rect">
            <a:avLst/>
          </a:prstGeom>
          <a:solidFill>
            <a:srgbClr val="02102E">
              <a:alpha val="162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" name="Google Shape;20;p3"/>
          <p:cNvSpPr/>
          <p:nvPr/>
        </p:nvSpPr>
        <p:spPr>
          <a:xfrm>
            <a:off x="5690625" y="751550"/>
            <a:ext cx="2702100" cy="3640500"/>
          </a:xfrm>
          <a:prstGeom prst="rect">
            <a:avLst/>
          </a:prstGeom>
          <a:solidFill>
            <a:schemeClr val="dk2"/>
          </a:solidFill>
          <a:ln>
            <a:noFill/>
          </a:ln>
          <a:effectLst>
            <a:outerShdw blurRad="285750" dist="190500" dir="2760000" algn="bl" rotWithShape="0">
              <a:schemeClr val="dk1">
                <a:alpha val="35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TITLE_1_1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4"/>
          <p:cNvSpPr/>
          <p:nvPr/>
        </p:nvSpPr>
        <p:spPr>
          <a:xfrm>
            <a:off x="-2000" y="0"/>
            <a:ext cx="9144000" cy="5143500"/>
          </a:xfrm>
          <a:prstGeom prst="rect">
            <a:avLst/>
          </a:prstGeom>
          <a:solidFill>
            <a:srgbClr val="02102E">
              <a:alpha val="5978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" name="Google Shape;23;p4"/>
          <p:cNvSpPr/>
          <p:nvPr/>
        </p:nvSpPr>
        <p:spPr>
          <a:xfrm>
            <a:off x="2283500" y="-25"/>
            <a:ext cx="6860700" cy="5143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" name="Google Shape;24;p4"/>
          <p:cNvSpPr/>
          <p:nvPr/>
        </p:nvSpPr>
        <p:spPr>
          <a:xfrm>
            <a:off x="0" y="0"/>
            <a:ext cx="751500" cy="751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" name="Google Shape;25;p4"/>
          <p:cNvSpPr txBox="1">
            <a:spLocks noGrp="1"/>
          </p:cNvSpPr>
          <p:nvPr>
            <p:ph type="body" idx="1"/>
          </p:nvPr>
        </p:nvSpPr>
        <p:spPr>
          <a:xfrm>
            <a:off x="3035000" y="751500"/>
            <a:ext cx="5357400" cy="3639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457200" rtl="0">
              <a:spcBef>
                <a:spcPts val="600"/>
              </a:spcBef>
              <a:spcAft>
                <a:spcPts val="0"/>
              </a:spcAft>
              <a:buSzPts val="3600"/>
              <a:buChar char="▪"/>
              <a:defRPr sz="3600"/>
            </a:lvl1pPr>
            <a:lvl2pPr marL="914400" lvl="1" indent="-457200" rtl="0">
              <a:spcBef>
                <a:spcPts val="0"/>
              </a:spcBef>
              <a:spcAft>
                <a:spcPts val="0"/>
              </a:spcAft>
              <a:buSzPts val="3600"/>
              <a:buChar char="▫"/>
              <a:defRPr sz="3600"/>
            </a:lvl2pPr>
            <a:lvl3pPr marL="1371600" lvl="2" indent="-457200" rtl="0">
              <a:spcBef>
                <a:spcPts val="0"/>
              </a:spcBef>
              <a:spcAft>
                <a:spcPts val="0"/>
              </a:spcAft>
              <a:buSzPts val="3600"/>
              <a:buChar char="▫"/>
              <a:defRPr sz="3600"/>
            </a:lvl3pPr>
            <a:lvl4pPr marL="1828800" lvl="3" indent="-457200" rtl="0">
              <a:spcBef>
                <a:spcPts val="0"/>
              </a:spcBef>
              <a:spcAft>
                <a:spcPts val="0"/>
              </a:spcAft>
              <a:buSzPts val="3600"/>
              <a:buChar char="▫"/>
              <a:defRPr sz="3600"/>
            </a:lvl4pPr>
            <a:lvl5pPr marL="2286000" lvl="4" indent="-457200" rtl="0">
              <a:spcBef>
                <a:spcPts val="0"/>
              </a:spcBef>
              <a:spcAft>
                <a:spcPts val="0"/>
              </a:spcAft>
              <a:buSzPts val="3600"/>
              <a:buChar char="○"/>
              <a:defRPr sz="3600"/>
            </a:lvl5pPr>
            <a:lvl6pPr marL="2743200" lvl="5" indent="-457200" rtl="0">
              <a:spcBef>
                <a:spcPts val="0"/>
              </a:spcBef>
              <a:spcAft>
                <a:spcPts val="0"/>
              </a:spcAft>
              <a:buSzPts val="3600"/>
              <a:buChar char="■"/>
              <a:defRPr sz="3600"/>
            </a:lvl6pPr>
            <a:lvl7pPr marL="3200400" lvl="6" indent="-457200" rtl="0">
              <a:spcBef>
                <a:spcPts val="0"/>
              </a:spcBef>
              <a:spcAft>
                <a:spcPts val="0"/>
              </a:spcAft>
              <a:buSzPts val="3600"/>
              <a:buChar char="●"/>
              <a:defRPr sz="3600"/>
            </a:lvl7pPr>
            <a:lvl8pPr marL="3657600" lvl="7" indent="-457200" rtl="0">
              <a:spcBef>
                <a:spcPts val="0"/>
              </a:spcBef>
              <a:spcAft>
                <a:spcPts val="0"/>
              </a:spcAft>
              <a:buSzPts val="3600"/>
              <a:buChar char="○"/>
              <a:defRPr sz="3600"/>
            </a:lvl8pPr>
            <a:lvl9pPr marL="4114800" lvl="8" indent="-457200" rtl="0">
              <a:spcBef>
                <a:spcPts val="0"/>
              </a:spcBef>
              <a:spcAft>
                <a:spcPts val="0"/>
              </a:spcAft>
              <a:buSzPts val="3600"/>
              <a:buChar char="■"/>
              <a:defRPr sz="3600"/>
            </a:lvl9pPr>
          </a:lstStyle>
          <a:p>
            <a:endParaRPr/>
          </a:p>
        </p:txBody>
      </p:sp>
      <p:sp>
        <p:nvSpPr>
          <p:cNvPr id="26" name="Google Shape;26;p4"/>
          <p:cNvSpPr txBox="1"/>
          <p:nvPr/>
        </p:nvSpPr>
        <p:spPr>
          <a:xfrm>
            <a:off x="-2000" y="76175"/>
            <a:ext cx="751500" cy="59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7200">
                <a:solidFill>
                  <a:schemeClr val="lt1"/>
                </a:solidFill>
                <a:latin typeface="Fira Sans SemiBold"/>
                <a:ea typeface="Fira Sans SemiBold"/>
                <a:cs typeface="Fira Sans SemiBold"/>
                <a:sym typeface="Fira Sans SemiBold"/>
              </a:rPr>
              <a:t>“</a:t>
            </a:r>
            <a:endParaRPr sz="7200">
              <a:solidFill>
                <a:schemeClr val="lt1"/>
              </a:solidFill>
              <a:latin typeface="Fira Sans SemiBold"/>
              <a:ea typeface="Fira Sans SemiBold"/>
              <a:cs typeface="Fira Sans SemiBold"/>
              <a:sym typeface="Fira Sans SemiBold"/>
            </a:endParaRPr>
          </a:p>
        </p:txBody>
      </p:sp>
      <p:sp>
        <p:nvSpPr>
          <p:cNvPr id="27" name="Google Shape;27;p4"/>
          <p:cNvSpPr txBox="1">
            <a:spLocks noGrp="1"/>
          </p:cNvSpPr>
          <p:nvPr>
            <p:ph type="sldNum" idx="12"/>
          </p:nvPr>
        </p:nvSpPr>
        <p:spPr>
          <a:xfrm>
            <a:off x="8392497" y="4391174"/>
            <a:ext cx="751500" cy="751500"/>
          </a:xfrm>
          <a:prstGeom prst="rect">
            <a:avLst/>
          </a:prstGeom>
          <a:solidFill>
            <a:srgbClr val="02102E">
              <a:alpha val="16200"/>
            </a:srgbClr>
          </a:solidFill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1 column" type="tx">
  <p:cSld name="TITLE_AND_BODY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5"/>
          <p:cNvSpPr/>
          <p:nvPr/>
        </p:nvSpPr>
        <p:spPr>
          <a:xfrm>
            <a:off x="-2000" y="0"/>
            <a:ext cx="9144000" cy="5143500"/>
          </a:xfrm>
          <a:prstGeom prst="rect">
            <a:avLst/>
          </a:prstGeom>
          <a:solidFill>
            <a:srgbClr val="02102E">
              <a:alpha val="5978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" name="Google Shape;30;p5"/>
          <p:cNvSpPr/>
          <p:nvPr/>
        </p:nvSpPr>
        <p:spPr>
          <a:xfrm>
            <a:off x="6860500" y="-25"/>
            <a:ext cx="2283600" cy="5143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" name="Google Shape;31;p5"/>
          <p:cNvSpPr/>
          <p:nvPr/>
        </p:nvSpPr>
        <p:spPr>
          <a:xfrm>
            <a:off x="0" y="0"/>
            <a:ext cx="751500" cy="751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" name="Google Shape;32;p5"/>
          <p:cNvSpPr txBox="1">
            <a:spLocks noGrp="1"/>
          </p:cNvSpPr>
          <p:nvPr>
            <p:ph type="title"/>
          </p:nvPr>
        </p:nvSpPr>
        <p:spPr>
          <a:xfrm>
            <a:off x="751500" y="1217000"/>
            <a:ext cx="4491600" cy="3963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5"/>
          <p:cNvSpPr txBox="1">
            <a:spLocks noGrp="1"/>
          </p:cNvSpPr>
          <p:nvPr>
            <p:ph type="body" idx="1"/>
          </p:nvPr>
        </p:nvSpPr>
        <p:spPr>
          <a:xfrm>
            <a:off x="751500" y="1664175"/>
            <a:ext cx="4491600" cy="27270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68300" rtl="0">
              <a:spcBef>
                <a:spcPts val="600"/>
              </a:spcBef>
              <a:spcAft>
                <a:spcPts val="0"/>
              </a:spcAft>
              <a:buSzPts val="2200"/>
              <a:buChar char="▪"/>
              <a:defRPr/>
            </a:lvl1pPr>
            <a:lvl2pPr marL="914400" lvl="1" indent="-368300" rtl="0">
              <a:spcBef>
                <a:spcPts val="0"/>
              </a:spcBef>
              <a:spcAft>
                <a:spcPts val="0"/>
              </a:spcAft>
              <a:buSzPts val="2200"/>
              <a:buChar char="▫"/>
              <a:defRPr/>
            </a:lvl2pPr>
            <a:lvl3pPr marL="1371600" lvl="2" indent="-368300" rtl="0">
              <a:spcBef>
                <a:spcPts val="0"/>
              </a:spcBef>
              <a:spcAft>
                <a:spcPts val="0"/>
              </a:spcAft>
              <a:buSzPts val="2200"/>
              <a:buChar char="▫"/>
              <a:defRPr/>
            </a:lvl3pPr>
            <a:lvl4pPr marL="1828800" lvl="3" indent="-368300" rtl="0">
              <a:spcBef>
                <a:spcPts val="0"/>
              </a:spcBef>
              <a:spcAft>
                <a:spcPts val="0"/>
              </a:spcAft>
              <a:buSzPts val="2200"/>
              <a:buChar char="▫"/>
              <a:defRPr/>
            </a:lvl4pPr>
            <a:lvl5pPr marL="2286000" lvl="4" indent="-368300" rtl="0">
              <a:spcBef>
                <a:spcPts val="0"/>
              </a:spcBef>
              <a:spcAft>
                <a:spcPts val="0"/>
              </a:spcAft>
              <a:buSzPts val="2200"/>
              <a:buChar char="○"/>
              <a:defRPr/>
            </a:lvl5pPr>
            <a:lvl6pPr marL="2743200" lvl="5" indent="-368300" rtl="0">
              <a:spcBef>
                <a:spcPts val="0"/>
              </a:spcBef>
              <a:spcAft>
                <a:spcPts val="0"/>
              </a:spcAft>
              <a:buSzPts val="2200"/>
              <a:buChar char="■"/>
              <a:defRPr/>
            </a:lvl6pPr>
            <a:lvl7pPr marL="3200400" lvl="6" indent="-368300" rtl="0">
              <a:spcBef>
                <a:spcPts val="0"/>
              </a:spcBef>
              <a:spcAft>
                <a:spcPts val="0"/>
              </a:spcAft>
              <a:buSzPts val="2200"/>
              <a:buChar char="●"/>
              <a:defRPr/>
            </a:lvl7pPr>
            <a:lvl8pPr marL="3657600" lvl="7" indent="-368300" rtl="0">
              <a:spcBef>
                <a:spcPts val="0"/>
              </a:spcBef>
              <a:spcAft>
                <a:spcPts val="0"/>
              </a:spcAft>
              <a:buSzPts val="2200"/>
              <a:buChar char="○"/>
              <a:defRPr/>
            </a:lvl8pPr>
            <a:lvl9pPr marL="4114800" lvl="8" indent="-368300" rtl="0">
              <a:spcBef>
                <a:spcPts val="0"/>
              </a:spcBef>
              <a:spcAft>
                <a:spcPts val="0"/>
              </a:spcAft>
              <a:buSzPts val="2200"/>
              <a:buChar char="■"/>
              <a:defRPr/>
            </a:lvl9pPr>
          </a:lstStyle>
          <a:p>
            <a:endParaRPr/>
          </a:p>
        </p:txBody>
      </p:sp>
      <p:sp>
        <p:nvSpPr>
          <p:cNvPr id="34" name="Google Shape;34;p5"/>
          <p:cNvSpPr txBox="1">
            <a:spLocks noGrp="1"/>
          </p:cNvSpPr>
          <p:nvPr>
            <p:ph type="sldNum" idx="12"/>
          </p:nvPr>
        </p:nvSpPr>
        <p:spPr>
          <a:xfrm>
            <a:off x="8392497" y="4391174"/>
            <a:ext cx="751500" cy="7515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2 columns" type="twoColTx">
  <p:cSld name="TITLE_AND_TWO_COLUMNS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6"/>
          <p:cNvSpPr/>
          <p:nvPr/>
        </p:nvSpPr>
        <p:spPr>
          <a:xfrm>
            <a:off x="-2000" y="0"/>
            <a:ext cx="9144000" cy="5143500"/>
          </a:xfrm>
          <a:prstGeom prst="rect">
            <a:avLst/>
          </a:prstGeom>
          <a:solidFill>
            <a:srgbClr val="02102E">
              <a:alpha val="5978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6"/>
          <p:cNvSpPr/>
          <p:nvPr/>
        </p:nvSpPr>
        <p:spPr>
          <a:xfrm>
            <a:off x="6860500" y="-25"/>
            <a:ext cx="2283600" cy="5143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" name="Google Shape;38;p6"/>
          <p:cNvSpPr/>
          <p:nvPr/>
        </p:nvSpPr>
        <p:spPr>
          <a:xfrm>
            <a:off x="0" y="0"/>
            <a:ext cx="751500" cy="751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" name="Google Shape;39;p6"/>
          <p:cNvSpPr txBox="1">
            <a:spLocks noGrp="1"/>
          </p:cNvSpPr>
          <p:nvPr>
            <p:ph type="title"/>
          </p:nvPr>
        </p:nvSpPr>
        <p:spPr>
          <a:xfrm>
            <a:off x="751500" y="1217000"/>
            <a:ext cx="4491600" cy="3963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40" name="Google Shape;40;p6"/>
          <p:cNvSpPr txBox="1">
            <a:spLocks noGrp="1"/>
          </p:cNvSpPr>
          <p:nvPr>
            <p:ph type="body" idx="1"/>
          </p:nvPr>
        </p:nvSpPr>
        <p:spPr>
          <a:xfrm>
            <a:off x="751500" y="1664175"/>
            <a:ext cx="2098500" cy="27270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42900" rtl="0">
              <a:spcBef>
                <a:spcPts val="600"/>
              </a:spcBef>
              <a:spcAft>
                <a:spcPts val="0"/>
              </a:spcAft>
              <a:buSzPts val="1800"/>
              <a:buChar char="▪"/>
              <a:defRPr sz="1800"/>
            </a:lvl1pPr>
            <a:lvl2pPr marL="914400" lvl="1" indent="-342900" rtl="0">
              <a:spcBef>
                <a:spcPts val="0"/>
              </a:spcBef>
              <a:spcAft>
                <a:spcPts val="0"/>
              </a:spcAft>
              <a:buSzPts val="1800"/>
              <a:buChar char="▫"/>
              <a:defRPr sz="1800"/>
            </a:lvl2pPr>
            <a:lvl3pPr marL="1371600" lvl="2" indent="-342900" rtl="0">
              <a:spcBef>
                <a:spcPts val="0"/>
              </a:spcBef>
              <a:spcAft>
                <a:spcPts val="0"/>
              </a:spcAft>
              <a:buSzPts val="1800"/>
              <a:buChar char="▫"/>
              <a:defRPr sz="1800"/>
            </a:lvl3pPr>
            <a:lvl4pPr marL="1828800" lvl="3" indent="-342900" rtl="0">
              <a:spcBef>
                <a:spcPts val="0"/>
              </a:spcBef>
              <a:spcAft>
                <a:spcPts val="0"/>
              </a:spcAft>
              <a:buSzPts val="1800"/>
              <a:buChar char="▫"/>
              <a:defRPr sz="1800"/>
            </a:lvl4pPr>
            <a:lvl5pPr marL="2286000" lvl="4" indent="-3429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5pPr>
            <a:lvl6pPr marL="2743200" lvl="5" indent="-3429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6pPr>
            <a:lvl7pPr marL="3200400" lvl="6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800"/>
            </a:lvl7pPr>
            <a:lvl8pPr marL="3657600" lvl="7" indent="-3429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8pPr>
            <a:lvl9pPr marL="4114800" lvl="8" indent="-3429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9pPr>
          </a:lstStyle>
          <a:p>
            <a:endParaRPr/>
          </a:p>
        </p:txBody>
      </p:sp>
      <p:sp>
        <p:nvSpPr>
          <p:cNvPr id="41" name="Google Shape;41;p6"/>
          <p:cNvSpPr txBox="1">
            <a:spLocks noGrp="1"/>
          </p:cNvSpPr>
          <p:nvPr>
            <p:ph type="body" idx="2"/>
          </p:nvPr>
        </p:nvSpPr>
        <p:spPr>
          <a:xfrm>
            <a:off x="3144470" y="1664175"/>
            <a:ext cx="2098500" cy="27270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42900" rtl="0">
              <a:spcBef>
                <a:spcPts val="600"/>
              </a:spcBef>
              <a:spcAft>
                <a:spcPts val="0"/>
              </a:spcAft>
              <a:buSzPts val="1800"/>
              <a:buChar char="▪"/>
              <a:defRPr sz="1800"/>
            </a:lvl1pPr>
            <a:lvl2pPr marL="914400" lvl="1" indent="-342900" rtl="0">
              <a:spcBef>
                <a:spcPts val="0"/>
              </a:spcBef>
              <a:spcAft>
                <a:spcPts val="0"/>
              </a:spcAft>
              <a:buSzPts val="1800"/>
              <a:buChar char="▫"/>
              <a:defRPr sz="1800"/>
            </a:lvl2pPr>
            <a:lvl3pPr marL="1371600" lvl="2" indent="-342900" rtl="0">
              <a:spcBef>
                <a:spcPts val="0"/>
              </a:spcBef>
              <a:spcAft>
                <a:spcPts val="0"/>
              </a:spcAft>
              <a:buSzPts val="1800"/>
              <a:buChar char="▫"/>
              <a:defRPr sz="1800"/>
            </a:lvl3pPr>
            <a:lvl4pPr marL="1828800" lvl="3" indent="-342900" rtl="0">
              <a:spcBef>
                <a:spcPts val="0"/>
              </a:spcBef>
              <a:spcAft>
                <a:spcPts val="0"/>
              </a:spcAft>
              <a:buSzPts val="1800"/>
              <a:buChar char="▫"/>
              <a:defRPr sz="1800"/>
            </a:lvl4pPr>
            <a:lvl5pPr marL="2286000" lvl="4" indent="-3429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5pPr>
            <a:lvl6pPr marL="2743200" lvl="5" indent="-3429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6pPr>
            <a:lvl7pPr marL="3200400" lvl="6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800"/>
            </a:lvl7pPr>
            <a:lvl8pPr marL="3657600" lvl="7" indent="-3429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8pPr>
            <a:lvl9pPr marL="4114800" lvl="8" indent="-3429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9pPr>
          </a:lstStyle>
          <a:p>
            <a:endParaRPr/>
          </a:p>
        </p:txBody>
      </p:sp>
      <p:sp>
        <p:nvSpPr>
          <p:cNvPr id="42" name="Google Shape;42;p6"/>
          <p:cNvSpPr txBox="1">
            <a:spLocks noGrp="1"/>
          </p:cNvSpPr>
          <p:nvPr>
            <p:ph type="sldNum" idx="12"/>
          </p:nvPr>
        </p:nvSpPr>
        <p:spPr>
          <a:xfrm>
            <a:off x="8392497" y="4391174"/>
            <a:ext cx="751500" cy="7515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3 columns">
  <p:cSld name="TITLE_AND_TWO_COLUMNS_1"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7"/>
          <p:cNvSpPr/>
          <p:nvPr/>
        </p:nvSpPr>
        <p:spPr>
          <a:xfrm>
            <a:off x="-2000" y="0"/>
            <a:ext cx="9144000" cy="5143500"/>
          </a:xfrm>
          <a:prstGeom prst="rect">
            <a:avLst/>
          </a:prstGeom>
          <a:solidFill>
            <a:srgbClr val="02102E">
              <a:alpha val="5978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" name="Google Shape;45;p7"/>
          <p:cNvSpPr/>
          <p:nvPr/>
        </p:nvSpPr>
        <p:spPr>
          <a:xfrm>
            <a:off x="8392600" y="0"/>
            <a:ext cx="751500" cy="5143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" name="Google Shape;46;p7"/>
          <p:cNvSpPr/>
          <p:nvPr/>
        </p:nvSpPr>
        <p:spPr>
          <a:xfrm>
            <a:off x="0" y="0"/>
            <a:ext cx="751500" cy="751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" name="Google Shape;47;p7"/>
          <p:cNvSpPr txBox="1">
            <a:spLocks noGrp="1"/>
          </p:cNvSpPr>
          <p:nvPr>
            <p:ph type="title"/>
          </p:nvPr>
        </p:nvSpPr>
        <p:spPr>
          <a:xfrm>
            <a:off x="751500" y="1217000"/>
            <a:ext cx="4491600" cy="3963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7"/>
          <p:cNvSpPr txBox="1">
            <a:spLocks noGrp="1"/>
          </p:cNvSpPr>
          <p:nvPr>
            <p:ph type="body" idx="1"/>
          </p:nvPr>
        </p:nvSpPr>
        <p:spPr>
          <a:xfrm>
            <a:off x="751500" y="1664175"/>
            <a:ext cx="2146200" cy="27270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42900" rtl="0">
              <a:spcBef>
                <a:spcPts val="600"/>
              </a:spcBef>
              <a:spcAft>
                <a:spcPts val="0"/>
              </a:spcAft>
              <a:buSzPts val="1800"/>
              <a:buChar char="▪"/>
              <a:defRPr sz="1800"/>
            </a:lvl1pPr>
            <a:lvl2pPr marL="914400" lvl="1" indent="-342900" rtl="0">
              <a:spcBef>
                <a:spcPts val="0"/>
              </a:spcBef>
              <a:spcAft>
                <a:spcPts val="0"/>
              </a:spcAft>
              <a:buSzPts val="1800"/>
              <a:buChar char="▫"/>
              <a:defRPr sz="1800"/>
            </a:lvl2pPr>
            <a:lvl3pPr marL="1371600" lvl="2" indent="-342900" rtl="0">
              <a:spcBef>
                <a:spcPts val="0"/>
              </a:spcBef>
              <a:spcAft>
                <a:spcPts val="0"/>
              </a:spcAft>
              <a:buSzPts val="1800"/>
              <a:buChar char="▫"/>
              <a:defRPr sz="1800"/>
            </a:lvl3pPr>
            <a:lvl4pPr marL="1828800" lvl="3" indent="-342900" rtl="0">
              <a:spcBef>
                <a:spcPts val="0"/>
              </a:spcBef>
              <a:spcAft>
                <a:spcPts val="0"/>
              </a:spcAft>
              <a:buSzPts val="1800"/>
              <a:buChar char="▫"/>
              <a:defRPr sz="1800"/>
            </a:lvl4pPr>
            <a:lvl5pPr marL="2286000" lvl="4" indent="-3429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5pPr>
            <a:lvl6pPr marL="2743200" lvl="5" indent="-3429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6pPr>
            <a:lvl7pPr marL="3200400" lvl="6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800"/>
            </a:lvl7pPr>
            <a:lvl8pPr marL="3657600" lvl="7" indent="-3429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8pPr>
            <a:lvl9pPr marL="4114800" lvl="8" indent="-3429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9pPr>
          </a:lstStyle>
          <a:p>
            <a:endParaRPr/>
          </a:p>
        </p:txBody>
      </p:sp>
      <p:sp>
        <p:nvSpPr>
          <p:cNvPr id="49" name="Google Shape;49;p7"/>
          <p:cNvSpPr txBox="1">
            <a:spLocks noGrp="1"/>
          </p:cNvSpPr>
          <p:nvPr>
            <p:ph type="body" idx="2"/>
          </p:nvPr>
        </p:nvSpPr>
        <p:spPr>
          <a:xfrm>
            <a:off x="3123206" y="1664175"/>
            <a:ext cx="2146200" cy="27270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42900" rtl="0">
              <a:spcBef>
                <a:spcPts val="600"/>
              </a:spcBef>
              <a:spcAft>
                <a:spcPts val="0"/>
              </a:spcAft>
              <a:buSzPts val="1800"/>
              <a:buChar char="▪"/>
              <a:defRPr sz="1800"/>
            </a:lvl1pPr>
            <a:lvl2pPr marL="914400" lvl="1" indent="-342900" rtl="0">
              <a:spcBef>
                <a:spcPts val="0"/>
              </a:spcBef>
              <a:spcAft>
                <a:spcPts val="0"/>
              </a:spcAft>
              <a:buSzPts val="1800"/>
              <a:buChar char="▫"/>
              <a:defRPr sz="1800"/>
            </a:lvl2pPr>
            <a:lvl3pPr marL="1371600" lvl="2" indent="-342900" rtl="0">
              <a:spcBef>
                <a:spcPts val="0"/>
              </a:spcBef>
              <a:spcAft>
                <a:spcPts val="0"/>
              </a:spcAft>
              <a:buSzPts val="1800"/>
              <a:buChar char="▫"/>
              <a:defRPr sz="1800"/>
            </a:lvl3pPr>
            <a:lvl4pPr marL="1828800" lvl="3" indent="-342900" rtl="0">
              <a:spcBef>
                <a:spcPts val="0"/>
              </a:spcBef>
              <a:spcAft>
                <a:spcPts val="0"/>
              </a:spcAft>
              <a:buSzPts val="1800"/>
              <a:buChar char="▫"/>
              <a:defRPr sz="1800"/>
            </a:lvl4pPr>
            <a:lvl5pPr marL="2286000" lvl="4" indent="-3429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5pPr>
            <a:lvl6pPr marL="2743200" lvl="5" indent="-3429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6pPr>
            <a:lvl7pPr marL="3200400" lvl="6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800"/>
            </a:lvl7pPr>
            <a:lvl8pPr marL="3657600" lvl="7" indent="-3429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8pPr>
            <a:lvl9pPr marL="4114800" lvl="8" indent="-3429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9pPr>
          </a:lstStyle>
          <a:p>
            <a:endParaRPr/>
          </a:p>
        </p:txBody>
      </p:sp>
      <p:sp>
        <p:nvSpPr>
          <p:cNvPr id="50" name="Google Shape;50;p7"/>
          <p:cNvSpPr txBox="1">
            <a:spLocks noGrp="1"/>
          </p:cNvSpPr>
          <p:nvPr>
            <p:ph type="body" idx="3"/>
          </p:nvPr>
        </p:nvSpPr>
        <p:spPr>
          <a:xfrm>
            <a:off x="5494913" y="1664175"/>
            <a:ext cx="2146200" cy="27270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42900" rtl="0">
              <a:spcBef>
                <a:spcPts val="600"/>
              </a:spcBef>
              <a:spcAft>
                <a:spcPts val="0"/>
              </a:spcAft>
              <a:buSzPts val="1800"/>
              <a:buChar char="▪"/>
              <a:defRPr sz="1800"/>
            </a:lvl1pPr>
            <a:lvl2pPr marL="914400" lvl="1" indent="-342900" rtl="0">
              <a:spcBef>
                <a:spcPts val="0"/>
              </a:spcBef>
              <a:spcAft>
                <a:spcPts val="0"/>
              </a:spcAft>
              <a:buSzPts val="1800"/>
              <a:buChar char="▫"/>
              <a:defRPr sz="1800"/>
            </a:lvl2pPr>
            <a:lvl3pPr marL="1371600" lvl="2" indent="-342900" rtl="0">
              <a:spcBef>
                <a:spcPts val="0"/>
              </a:spcBef>
              <a:spcAft>
                <a:spcPts val="0"/>
              </a:spcAft>
              <a:buSzPts val="1800"/>
              <a:buChar char="▫"/>
              <a:defRPr sz="1800"/>
            </a:lvl3pPr>
            <a:lvl4pPr marL="1828800" lvl="3" indent="-342900" rtl="0">
              <a:spcBef>
                <a:spcPts val="0"/>
              </a:spcBef>
              <a:spcAft>
                <a:spcPts val="0"/>
              </a:spcAft>
              <a:buSzPts val="1800"/>
              <a:buChar char="▫"/>
              <a:defRPr sz="1800"/>
            </a:lvl4pPr>
            <a:lvl5pPr marL="2286000" lvl="4" indent="-3429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5pPr>
            <a:lvl6pPr marL="2743200" lvl="5" indent="-3429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6pPr>
            <a:lvl7pPr marL="3200400" lvl="6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800"/>
            </a:lvl7pPr>
            <a:lvl8pPr marL="3657600" lvl="7" indent="-3429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8pPr>
            <a:lvl9pPr marL="4114800" lvl="8" indent="-3429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9pPr>
          </a:lstStyle>
          <a:p>
            <a:endParaRPr/>
          </a:p>
        </p:txBody>
      </p:sp>
      <p:sp>
        <p:nvSpPr>
          <p:cNvPr id="51" name="Google Shape;51;p7"/>
          <p:cNvSpPr txBox="1">
            <a:spLocks noGrp="1"/>
          </p:cNvSpPr>
          <p:nvPr>
            <p:ph type="sldNum" idx="12"/>
          </p:nvPr>
        </p:nvSpPr>
        <p:spPr>
          <a:xfrm>
            <a:off x="8392497" y="4391174"/>
            <a:ext cx="751500" cy="7515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op title only">
  <p:cSld name="TITLE_ONLY_1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9"/>
          <p:cNvSpPr/>
          <p:nvPr/>
        </p:nvSpPr>
        <p:spPr>
          <a:xfrm>
            <a:off x="-2000" y="0"/>
            <a:ext cx="9144000" cy="5143500"/>
          </a:xfrm>
          <a:prstGeom prst="rect">
            <a:avLst/>
          </a:prstGeom>
          <a:solidFill>
            <a:srgbClr val="02102E">
              <a:alpha val="5978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60;p9"/>
          <p:cNvSpPr/>
          <p:nvPr/>
        </p:nvSpPr>
        <p:spPr>
          <a:xfrm>
            <a:off x="8392600" y="0"/>
            <a:ext cx="751500" cy="5143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61;p9"/>
          <p:cNvSpPr/>
          <p:nvPr/>
        </p:nvSpPr>
        <p:spPr>
          <a:xfrm>
            <a:off x="0" y="0"/>
            <a:ext cx="751500" cy="751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62;p9"/>
          <p:cNvSpPr txBox="1">
            <a:spLocks noGrp="1"/>
          </p:cNvSpPr>
          <p:nvPr>
            <p:ph type="title"/>
          </p:nvPr>
        </p:nvSpPr>
        <p:spPr>
          <a:xfrm>
            <a:off x="987850" y="0"/>
            <a:ext cx="7404600" cy="7515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9"/>
          <p:cNvSpPr txBox="1">
            <a:spLocks noGrp="1"/>
          </p:cNvSpPr>
          <p:nvPr>
            <p:ph type="sldNum" idx="12"/>
          </p:nvPr>
        </p:nvSpPr>
        <p:spPr>
          <a:xfrm>
            <a:off x="8392497" y="4391174"/>
            <a:ext cx="751500" cy="7515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10"/>
          <p:cNvSpPr/>
          <p:nvPr/>
        </p:nvSpPr>
        <p:spPr>
          <a:xfrm>
            <a:off x="-2000" y="0"/>
            <a:ext cx="9144000" cy="5143500"/>
          </a:xfrm>
          <a:prstGeom prst="rect">
            <a:avLst/>
          </a:prstGeom>
          <a:solidFill>
            <a:srgbClr val="02102E">
              <a:alpha val="5978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66;p10"/>
          <p:cNvSpPr/>
          <p:nvPr/>
        </p:nvSpPr>
        <p:spPr>
          <a:xfrm>
            <a:off x="6860500" y="-25"/>
            <a:ext cx="2283600" cy="5143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67;p10"/>
          <p:cNvSpPr/>
          <p:nvPr/>
        </p:nvSpPr>
        <p:spPr>
          <a:xfrm>
            <a:off x="0" y="0"/>
            <a:ext cx="751500" cy="751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68;p10"/>
          <p:cNvSpPr txBox="1">
            <a:spLocks noGrp="1"/>
          </p:cNvSpPr>
          <p:nvPr>
            <p:ph type="sldNum" idx="12"/>
          </p:nvPr>
        </p:nvSpPr>
        <p:spPr>
          <a:xfrm>
            <a:off x="8392497" y="4391174"/>
            <a:ext cx="751500" cy="7515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  <p:sp>
        <p:nvSpPr>
          <p:cNvPr id="69" name="Google Shape;69;p10"/>
          <p:cNvSpPr/>
          <p:nvPr/>
        </p:nvSpPr>
        <p:spPr>
          <a:xfrm>
            <a:off x="751500" y="751550"/>
            <a:ext cx="7641300" cy="3640500"/>
          </a:xfrm>
          <a:prstGeom prst="rect">
            <a:avLst/>
          </a:prstGeom>
          <a:solidFill>
            <a:schemeClr val="lt1"/>
          </a:solidFill>
          <a:ln>
            <a:noFill/>
          </a:ln>
          <a:effectLst>
            <a:outerShdw blurRad="285750" dist="190500" dir="2760000" algn="bl" rotWithShape="0">
              <a:schemeClr val="dk1">
                <a:alpha val="35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lt1"/>
              </a:solidFill>
            </a:endParaRPr>
          </a:p>
        </p:txBody>
      </p:sp>
      <p:sp>
        <p:nvSpPr>
          <p:cNvPr id="70" name="Google Shape;70;p10"/>
          <p:cNvSpPr txBox="1">
            <a:spLocks noGrp="1"/>
          </p:cNvSpPr>
          <p:nvPr>
            <p:ph type="body" idx="1"/>
          </p:nvPr>
        </p:nvSpPr>
        <p:spPr>
          <a:xfrm>
            <a:off x="751500" y="4482500"/>
            <a:ext cx="7641300" cy="3177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800"/>
              <a:buNone/>
              <a:defRPr sz="1800">
                <a:solidFill>
                  <a:schemeClr val="accent6"/>
                </a:solidFill>
              </a:defRPr>
            </a:lvl1pPr>
          </a:lstStyle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11"/>
          <p:cNvSpPr/>
          <p:nvPr/>
        </p:nvSpPr>
        <p:spPr>
          <a:xfrm>
            <a:off x="-2000" y="0"/>
            <a:ext cx="9144000" cy="5143500"/>
          </a:xfrm>
          <a:prstGeom prst="rect">
            <a:avLst/>
          </a:prstGeom>
          <a:solidFill>
            <a:srgbClr val="02102E">
              <a:alpha val="5978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73;p11"/>
          <p:cNvSpPr/>
          <p:nvPr/>
        </p:nvSpPr>
        <p:spPr>
          <a:xfrm>
            <a:off x="0" y="0"/>
            <a:ext cx="751500" cy="751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74;p11"/>
          <p:cNvSpPr/>
          <p:nvPr/>
        </p:nvSpPr>
        <p:spPr>
          <a:xfrm>
            <a:off x="8392600" y="0"/>
            <a:ext cx="751500" cy="5143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75;p11"/>
          <p:cNvSpPr txBox="1">
            <a:spLocks noGrp="1"/>
          </p:cNvSpPr>
          <p:nvPr>
            <p:ph type="sldNum" idx="12"/>
          </p:nvPr>
        </p:nvSpPr>
        <p:spPr>
          <a:xfrm>
            <a:off x="8392497" y="4391174"/>
            <a:ext cx="751500" cy="7515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">
    <p:bg>
      <p:bgPr>
        <a:solidFill>
          <a:schemeClr val="bg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51500" y="1217000"/>
            <a:ext cx="4491600" cy="396300"/>
          </a:xfrm>
          <a:prstGeom prst="rect">
            <a:avLst/>
          </a:prstGeom>
          <a:noFill/>
          <a:ln>
            <a:noFill/>
          </a:ln>
          <a:effectLst>
            <a:outerShdw blurRad="42863" dist="9525" dir="5400000" algn="bl" rotWithShape="0">
              <a:schemeClr val="dk1">
                <a:alpha val="20000"/>
              </a:schemeClr>
            </a:outerShdw>
          </a:effectLst>
        </p:spPr>
        <p:txBody>
          <a:bodyPr spcFirstLastPara="1" wrap="square" lIns="0" tIns="0" rIns="0" bIns="0" anchor="b" anchorCtr="0">
            <a:noAutofit/>
          </a:bodyPr>
          <a:lstStyle>
            <a:lvl1pPr lvl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800"/>
              <a:buFont typeface="Fira Sans SemiBold"/>
              <a:buNone/>
              <a:defRPr sz="2800">
                <a:solidFill>
                  <a:schemeClr val="accent6"/>
                </a:solidFill>
                <a:latin typeface="Fira Sans SemiBold"/>
                <a:ea typeface="Fira Sans SemiBold"/>
                <a:cs typeface="Fira Sans SemiBold"/>
                <a:sym typeface="Fira Sans SemiBold"/>
              </a:defRPr>
            </a:lvl1pPr>
            <a:lvl2pPr lvl="1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800"/>
              <a:buFont typeface="Fira Sans SemiBold"/>
              <a:buNone/>
              <a:defRPr sz="2800">
                <a:solidFill>
                  <a:schemeClr val="accent6"/>
                </a:solidFill>
                <a:latin typeface="Fira Sans SemiBold"/>
                <a:ea typeface="Fira Sans SemiBold"/>
                <a:cs typeface="Fira Sans SemiBold"/>
                <a:sym typeface="Fira Sans SemiBold"/>
              </a:defRPr>
            </a:lvl2pPr>
            <a:lvl3pPr lvl="2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800"/>
              <a:buFont typeface="Fira Sans SemiBold"/>
              <a:buNone/>
              <a:defRPr sz="2800">
                <a:solidFill>
                  <a:schemeClr val="accent6"/>
                </a:solidFill>
                <a:latin typeface="Fira Sans SemiBold"/>
                <a:ea typeface="Fira Sans SemiBold"/>
                <a:cs typeface="Fira Sans SemiBold"/>
                <a:sym typeface="Fira Sans SemiBold"/>
              </a:defRPr>
            </a:lvl3pPr>
            <a:lvl4pPr lvl="3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800"/>
              <a:buFont typeface="Fira Sans SemiBold"/>
              <a:buNone/>
              <a:defRPr sz="2800">
                <a:solidFill>
                  <a:schemeClr val="accent6"/>
                </a:solidFill>
                <a:latin typeface="Fira Sans SemiBold"/>
                <a:ea typeface="Fira Sans SemiBold"/>
                <a:cs typeface="Fira Sans SemiBold"/>
                <a:sym typeface="Fira Sans SemiBold"/>
              </a:defRPr>
            </a:lvl4pPr>
            <a:lvl5pPr lvl="4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800"/>
              <a:buFont typeface="Fira Sans SemiBold"/>
              <a:buNone/>
              <a:defRPr sz="2800">
                <a:solidFill>
                  <a:schemeClr val="accent6"/>
                </a:solidFill>
                <a:latin typeface="Fira Sans SemiBold"/>
                <a:ea typeface="Fira Sans SemiBold"/>
                <a:cs typeface="Fira Sans SemiBold"/>
                <a:sym typeface="Fira Sans SemiBold"/>
              </a:defRPr>
            </a:lvl5pPr>
            <a:lvl6pPr lvl="5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800"/>
              <a:buFont typeface="Fira Sans SemiBold"/>
              <a:buNone/>
              <a:defRPr sz="2800">
                <a:solidFill>
                  <a:schemeClr val="accent6"/>
                </a:solidFill>
                <a:latin typeface="Fira Sans SemiBold"/>
                <a:ea typeface="Fira Sans SemiBold"/>
                <a:cs typeface="Fira Sans SemiBold"/>
                <a:sym typeface="Fira Sans SemiBold"/>
              </a:defRPr>
            </a:lvl6pPr>
            <a:lvl7pPr lvl="6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800"/>
              <a:buFont typeface="Fira Sans SemiBold"/>
              <a:buNone/>
              <a:defRPr sz="2800">
                <a:solidFill>
                  <a:schemeClr val="accent6"/>
                </a:solidFill>
                <a:latin typeface="Fira Sans SemiBold"/>
                <a:ea typeface="Fira Sans SemiBold"/>
                <a:cs typeface="Fira Sans SemiBold"/>
                <a:sym typeface="Fira Sans SemiBold"/>
              </a:defRPr>
            </a:lvl7pPr>
            <a:lvl8pPr lvl="7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800"/>
              <a:buFont typeface="Fira Sans SemiBold"/>
              <a:buNone/>
              <a:defRPr sz="2800">
                <a:solidFill>
                  <a:schemeClr val="accent6"/>
                </a:solidFill>
                <a:latin typeface="Fira Sans SemiBold"/>
                <a:ea typeface="Fira Sans SemiBold"/>
                <a:cs typeface="Fira Sans SemiBold"/>
                <a:sym typeface="Fira Sans SemiBold"/>
              </a:defRPr>
            </a:lvl8pPr>
            <a:lvl9pPr lvl="8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800"/>
              <a:buFont typeface="Fira Sans SemiBold"/>
              <a:buNone/>
              <a:defRPr sz="2800">
                <a:solidFill>
                  <a:schemeClr val="accent6"/>
                </a:solidFill>
                <a:latin typeface="Fira Sans SemiBold"/>
                <a:ea typeface="Fira Sans SemiBold"/>
                <a:cs typeface="Fira Sans SemiBold"/>
                <a:sym typeface="Fira Sans SemiBold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751500" y="1664175"/>
            <a:ext cx="4491600" cy="272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68300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2200"/>
              <a:buFont typeface="Fira Sans Light"/>
              <a:buChar char="▪"/>
              <a:defRPr sz="2200">
                <a:solidFill>
                  <a:schemeClr val="lt1"/>
                </a:solidFill>
                <a:latin typeface="Fira Sans Light"/>
                <a:ea typeface="Fira Sans Light"/>
                <a:cs typeface="Fira Sans Light"/>
                <a:sym typeface="Fira Sans Light"/>
              </a:defRPr>
            </a:lvl1pPr>
            <a:lvl2pPr marL="914400" lvl="1" indent="-368300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200"/>
              <a:buFont typeface="Fira Sans Light"/>
              <a:buChar char="▫"/>
              <a:defRPr sz="2200">
                <a:solidFill>
                  <a:schemeClr val="lt1"/>
                </a:solidFill>
                <a:latin typeface="Fira Sans Light"/>
                <a:ea typeface="Fira Sans Light"/>
                <a:cs typeface="Fira Sans Light"/>
                <a:sym typeface="Fira Sans Light"/>
              </a:defRPr>
            </a:lvl2pPr>
            <a:lvl3pPr marL="1371600" lvl="2" indent="-368300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200"/>
              <a:buFont typeface="Fira Sans Light"/>
              <a:buChar char="▫"/>
              <a:defRPr sz="2200">
                <a:solidFill>
                  <a:schemeClr val="lt1"/>
                </a:solidFill>
                <a:latin typeface="Fira Sans Light"/>
                <a:ea typeface="Fira Sans Light"/>
                <a:cs typeface="Fira Sans Light"/>
                <a:sym typeface="Fira Sans Light"/>
              </a:defRPr>
            </a:lvl3pPr>
            <a:lvl4pPr marL="1828800" lvl="3" indent="-3683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Fira Sans Light"/>
              <a:buChar char="▫"/>
              <a:defRPr sz="2200">
                <a:solidFill>
                  <a:schemeClr val="lt1"/>
                </a:solidFill>
                <a:latin typeface="Fira Sans Light"/>
                <a:ea typeface="Fira Sans Light"/>
                <a:cs typeface="Fira Sans Light"/>
                <a:sym typeface="Fira Sans Light"/>
              </a:defRPr>
            </a:lvl4pPr>
            <a:lvl5pPr marL="2286000" lvl="4" indent="-3683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Fira Sans Light"/>
              <a:buChar char="○"/>
              <a:defRPr sz="2200">
                <a:solidFill>
                  <a:schemeClr val="lt1"/>
                </a:solidFill>
                <a:latin typeface="Fira Sans Light"/>
                <a:ea typeface="Fira Sans Light"/>
                <a:cs typeface="Fira Sans Light"/>
                <a:sym typeface="Fira Sans Light"/>
              </a:defRPr>
            </a:lvl5pPr>
            <a:lvl6pPr marL="2743200" lvl="5" indent="-3683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Fira Sans Light"/>
              <a:buChar char="■"/>
              <a:defRPr sz="2200">
                <a:solidFill>
                  <a:schemeClr val="lt1"/>
                </a:solidFill>
                <a:latin typeface="Fira Sans Light"/>
                <a:ea typeface="Fira Sans Light"/>
                <a:cs typeface="Fira Sans Light"/>
                <a:sym typeface="Fira Sans Light"/>
              </a:defRPr>
            </a:lvl6pPr>
            <a:lvl7pPr marL="3200400" lvl="6" indent="-3683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Fira Sans Light"/>
              <a:buChar char="●"/>
              <a:defRPr sz="2200">
                <a:solidFill>
                  <a:schemeClr val="lt1"/>
                </a:solidFill>
                <a:latin typeface="Fira Sans Light"/>
                <a:ea typeface="Fira Sans Light"/>
                <a:cs typeface="Fira Sans Light"/>
                <a:sym typeface="Fira Sans Light"/>
              </a:defRPr>
            </a:lvl7pPr>
            <a:lvl8pPr marL="3657600" lvl="7" indent="-3683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Fira Sans Light"/>
              <a:buChar char="○"/>
              <a:defRPr sz="2200">
                <a:solidFill>
                  <a:schemeClr val="lt1"/>
                </a:solidFill>
                <a:latin typeface="Fira Sans Light"/>
                <a:ea typeface="Fira Sans Light"/>
                <a:cs typeface="Fira Sans Light"/>
                <a:sym typeface="Fira Sans Light"/>
              </a:defRPr>
            </a:lvl8pPr>
            <a:lvl9pPr marL="4114800" lvl="8" indent="-3683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Fira Sans Light"/>
              <a:buChar char="■"/>
              <a:defRPr sz="2200">
                <a:solidFill>
                  <a:schemeClr val="lt1"/>
                </a:solidFill>
                <a:latin typeface="Fira Sans Light"/>
                <a:ea typeface="Fira Sans Light"/>
                <a:cs typeface="Fira Sans Light"/>
                <a:sym typeface="Fira Sans Light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392497" y="4391174"/>
            <a:ext cx="751500" cy="751500"/>
          </a:xfrm>
          <a:prstGeom prst="rect">
            <a:avLst/>
          </a:prstGeom>
          <a:solidFill>
            <a:srgbClr val="02102E">
              <a:alpha val="16200"/>
            </a:srgbClr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buNone/>
              <a:defRPr sz="1500">
                <a:solidFill>
                  <a:schemeClr val="accent6"/>
                </a:solidFill>
                <a:latin typeface="Fira Sans SemiBold"/>
                <a:ea typeface="Fira Sans SemiBold"/>
                <a:cs typeface="Fira Sans SemiBold"/>
                <a:sym typeface="Fira Sans SemiBold"/>
              </a:defRPr>
            </a:lvl1pPr>
            <a:lvl2pPr lvl="1" algn="ctr" rtl="0">
              <a:buNone/>
              <a:defRPr sz="1500">
                <a:solidFill>
                  <a:schemeClr val="accent6"/>
                </a:solidFill>
                <a:latin typeface="Fira Sans SemiBold"/>
                <a:ea typeface="Fira Sans SemiBold"/>
                <a:cs typeface="Fira Sans SemiBold"/>
                <a:sym typeface="Fira Sans SemiBold"/>
              </a:defRPr>
            </a:lvl2pPr>
            <a:lvl3pPr lvl="2" algn="ctr" rtl="0">
              <a:buNone/>
              <a:defRPr sz="1500">
                <a:solidFill>
                  <a:schemeClr val="accent6"/>
                </a:solidFill>
                <a:latin typeface="Fira Sans SemiBold"/>
                <a:ea typeface="Fira Sans SemiBold"/>
                <a:cs typeface="Fira Sans SemiBold"/>
                <a:sym typeface="Fira Sans SemiBold"/>
              </a:defRPr>
            </a:lvl3pPr>
            <a:lvl4pPr lvl="3" algn="ctr" rtl="0">
              <a:buNone/>
              <a:defRPr sz="1500">
                <a:solidFill>
                  <a:schemeClr val="accent6"/>
                </a:solidFill>
                <a:latin typeface="Fira Sans SemiBold"/>
                <a:ea typeface="Fira Sans SemiBold"/>
                <a:cs typeface="Fira Sans SemiBold"/>
                <a:sym typeface="Fira Sans SemiBold"/>
              </a:defRPr>
            </a:lvl4pPr>
            <a:lvl5pPr lvl="4" algn="ctr" rtl="0">
              <a:buNone/>
              <a:defRPr sz="1500">
                <a:solidFill>
                  <a:schemeClr val="accent6"/>
                </a:solidFill>
                <a:latin typeface="Fira Sans SemiBold"/>
                <a:ea typeface="Fira Sans SemiBold"/>
                <a:cs typeface="Fira Sans SemiBold"/>
                <a:sym typeface="Fira Sans SemiBold"/>
              </a:defRPr>
            </a:lvl5pPr>
            <a:lvl6pPr lvl="5" algn="ctr" rtl="0">
              <a:buNone/>
              <a:defRPr sz="1500">
                <a:solidFill>
                  <a:schemeClr val="accent6"/>
                </a:solidFill>
                <a:latin typeface="Fira Sans SemiBold"/>
                <a:ea typeface="Fira Sans SemiBold"/>
                <a:cs typeface="Fira Sans SemiBold"/>
                <a:sym typeface="Fira Sans SemiBold"/>
              </a:defRPr>
            </a:lvl6pPr>
            <a:lvl7pPr lvl="6" algn="ctr" rtl="0">
              <a:buNone/>
              <a:defRPr sz="1500">
                <a:solidFill>
                  <a:schemeClr val="accent6"/>
                </a:solidFill>
                <a:latin typeface="Fira Sans SemiBold"/>
                <a:ea typeface="Fira Sans SemiBold"/>
                <a:cs typeface="Fira Sans SemiBold"/>
                <a:sym typeface="Fira Sans SemiBold"/>
              </a:defRPr>
            </a:lvl7pPr>
            <a:lvl8pPr lvl="7" algn="ctr" rtl="0">
              <a:buNone/>
              <a:defRPr sz="1500">
                <a:solidFill>
                  <a:schemeClr val="accent6"/>
                </a:solidFill>
                <a:latin typeface="Fira Sans SemiBold"/>
                <a:ea typeface="Fira Sans SemiBold"/>
                <a:cs typeface="Fira Sans SemiBold"/>
                <a:sym typeface="Fira Sans SemiBold"/>
              </a:defRPr>
            </a:lvl8pPr>
            <a:lvl9pPr lvl="8" algn="ctr" rtl="0">
              <a:buNone/>
              <a:defRPr sz="1500">
                <a:solidFill>
                  <a:schemeClr val="accent6"/>
                </a:solidFill>
                <a:latin typeface="Fira Sans SemiBold"/>
                <a:ea typeface="Fira Sans SemiBold"/>
                <a:cs typeface="Fira Sans SemiBold"/>
                <a:sym typeface="Fira Sans SemiBold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5" r:id="rId7"/>
    <p:sldLayoutId id="2147483656" r:id="rId8"/>
    <p:sldLayoutId id="2147483657" r:id="rId9"/>
  </p:sldLayoutIdLst>
  <p:transition>
    <p:fade thruBlk="1"/>
  </p:transition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>
            <a:extLst>
              <a:ext uri="{FF2B5EF4-FFF2-40B4-BE49-F238E27FC236}">
                <a16:creationId xmlns:a16="http://schemas.microsoft.com/office/drawing/2014/main" id="{FA68CC66-3C77-4503-9843-781DF156FC5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95536" y="2211710"/>
            <a:ext cx="4176464" cy="2732522"/>
          </a:xfrm>
        </p:spPr>
        <p:txBody>
          <a:bodyPr/>
          <a:lstStyle/>
          <a:p>
            <a:r>
              <a:rPr lang="ru-RU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Костюм биоимпедансного анализа</a:t>
            </a:r>
            <a:br>
              <a:rPr lang="ru-RU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ru-RU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ru-RU" sz="1600" b="1" dirty="0"/>
            </a:br>
            <a:br>
              <a:rPr lang="en-US" sz="1600" b="1" dirty="0"/>
            </a:br>
            <a:endParaRPr lang="ru-RU" sz="1600" dirty="0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B5F188E1-B112-4582-BF6A-8754C16C8AC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9552" y="123478"/>
            <a:ext cx="5864860" cy="1310754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42D425F8-73FA-488F-8503-C8C82274903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64088" y="1779662"/>
            <a:ext cx="2973858" cy="2966442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6" name="Google Shape;556;p43"/>
          <p:cNvSpPr txBox="1">
            <a:spLocks noGrp="1"/>
          </p:cNvSpPr>
          <p:nvPr>
            <p:ph type="title"/>
          </p:nvPr>
        </p:nvSpPr>
        <p:spPr>
          <a:xfrm>
            <a:off x="987850" y="0"/>
            <a:ext cx="7404600" cy="7515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БИЗНЕС - МОДЕЛЬ</a:t>
            </a:r>
            <a:endParaRPr sz="20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57" name="Google Shape;557;p43"/>
          <p:cNvSpPr txBox="1">
            <a:spLocks noGrp="1"/>
          </p:cNvSpPr>
          <p:nvPr>
            <p:ph type="sldNum" idx="12"/>
          </p:nvPr>
        </p:nvSpPr>
        <p:spPr>
          <a:xfrm>
            <a:off x="8392497" y="4391174"/>
            <a:ext cx="751500" cy="7515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t>10</a:t>
            </a:fld>
            <a:endParaRPr/>
          </a:p>
        </p:txBody>
      </p:sp>
      <p:sp>
        <p:nvSpPr>
          <p:cNvPr id="558" name="Google Shape;558;p43"/>
          <p:cNvSpPr txBox="1"/>
          <p:nvPr/>
        </p:nvSpPr>
        <p:spPr>
          <a:xfrm>
            <a:off x="2216330" y="752825"/>
            <a:ext cx="1472100" cy="1491600"/>
          </a:xfrm>
          <a:prstGeom prst="rect">
            <a:avLst/>
          </a:prstGeom>
          <a:noFill/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900" b="1" dirty="0">
                <a:solidFill>
                  <a:schemeClr val="lt1"/>
                </a:solidFill>
                <a:latin typeface="Fira Sans"/>
                <a:ea typeface="Fira Sans"/>
                <a:cs typeface="Fira Sans"/>
                <a:sym typeface="Fira Sans"/>
              </a:rPr>
              <a:t>ДЕЯТЕЛЬНОСТЬ</a:t>
            </a:r>
            <a:endParaRPr sz="900" b="1" dirty="0">
              <a:solidFill>
                <a:schemeClr val="lt1"/>
              </a:solidFill>
              <a:latin typeface="Fira Sans"/>
              <a:ea typeface="Fira Sans"/>
              <a:cs typeface="Fira Sans"/>
              <a:sym typeface="Fira Sans"/>
            </a:endParaRPr>
          </a:p>
          <a:p>
            <a:pPr marL="0" lvl="0" indent="0" algn="l" rtl="0">
              <a:spcBef>
                <a:spcPts val="400"/>
              </a:spcBef>
              <a:spcAft>
                <a:spcPts val="4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-RU" sz="800" b="1" dirty="0">
                <a:solidFill>
                  <a:schemeClr val="lt1"/>
                </a:solidFill>
                <a:latin typeface="Fira Sans"/>
                <a:ea typeface="Fira Sans"/>
                <a:cs typeface="Fira Sans"/>
                <a:sym typeface="Fira Sans"/>
              </a:rPr>
              <a:t>Разработка и  реализация костюмов</a:t>
            </a:r>
          </a:p>
          <a:p>
            <a:pPr marL="0" lvl="0" indent="0" algn="l" rtl="0">
              <a:spcBef>
                <a:spcPts val="400"/>
              </a:spcBef>
              <a:spcAft>
                <a:spcPts val="400"/>
              </a:spcAft>
              <a:buClr>
                <a:schemeClr val="dk1"/>
              </a:buClr>
              <a:buSzPts val="1100"/>
              <a:buFont typeface="Arial"/>
              <a:buNone/>
            </a:pPr>
            <a:endParaRPr lang="ru-RU" sz="800" b="1" dirty="0">
              <a:solidFill>
                <a:schemeClr val="lt1"/>
              </a:solidFill>
              <a:latin typeface="Fira Sans"/>
              <a:ea typeface="Fira Sans"/>
              <a:cs typeface="Fira Sans"/>
              <a:sym typeface="Fira Sans"/>
            </a:endParaRPr>
          </a:p>
          <a:p>
            <a:pPr marL="0" lvl="0" indent="0" algn="l" rtl="0">
              <a:spcBef>
                <a:spcPts val="400"/>
              </a:spcBef>
              <a:spcAft>
                <a:spcPts val="4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-RU" sz="800" b="1" dirty="0">
                <a:solidFill>
                  <a:schemeClr val="lt1"/>
                </a:solidFill>
                <a:latin typeface="Fira Sans"/>
                <a:ea typeface="Fira Sans"/>
                <a:cs typeface="Fira Sans"/>
                <a:sym typeface="Fira Sans"/>
              </a:rPr>
              <a:t>Получение лицензий на медизделие</a:t>
            </a:r>
            <a:endParaRPr sz="800" b="1" dirty="0">
              <a:solidFill>
                <a:schemeClr val="lt1"/>
              </a:solidFill>
              <a:latin typeface="Fira Sans"/>
              <a:ea typeface="Fira Sans"/>
              <a:cs typeface="Fira Sans"/>
              <a:sym typeface="Fira Sans"/>
            </a:endParaRPr>
          </a:p>
        </p:txBody>
      </p:sp>
      <p:sp>
        <p:nvSpPr>
          <p:cNvPr id="559" name="Google Shape;559;p43"/>
          <p:cNvSpPr txBox="1"/>
          <p:nvPr/>
        </p:nvSpPr>
        <p:spPr>
          <a:xfrm>
            <a:off x="2216330" y="2244488"/>
            <a:ext cx="1472100" cy="1491600"/>
          </a:xfrm>
          <a:prstGeom prst="rect">
            <a:avLst/>
          </a:prstGeom>
          <a:noFill/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900" b="1" dirty="0">
                <a:solidFill>
                  <a:schemeClr val="lt1"/>
                </a:solidFill>
                <a:latin typeface="Fira Sans"/>
                <a:ea typeface="Fira Sans"/>
                <a:cs typeface="Fira Sans"/>
                <a:sym typeface="Fira Sans"/>
              </a:rPr>
              <a:t>РЕСУРСЫ</a:t>
            </a:r>
            <a:endParaRPr sz="900" b="1" dirty="0">
              <a:solidFill>
                <a:schemeClr val="lt1"/>
              </a:solidFill>
              <a:latin typeface="Fira Sans"/>
              <a:ea typeface="Fira Sans"/>
              <a:cs typeface="Fira Sans"/>
              <a:sym typeface="Fira Sans"/>
            </a:endParaRPr>
          </a:p>
          <a:p>
            <a:pPr marL="0" lvl="0" indent="0" algn="l" rtl="0">
              <a:spcBef>
                <a:spcPts val="400"/>
              </a:spcBef>
              <a:spcAft>
                <a:spcPts val="4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-RU" sz="800" b="1" dirty="0">
                <a:solidFill>
                  <a:schemeClr val="lt1"/>
                </a:solidFill>
                <a:latin typeface="Fira Sans"/>
                <a:ea typeface="Fira Sans"/>
                <a:cs typeface="Fira Sans"/>
                <a:sym typeface="Fira Sans"/>
              </a:rPr>
              <a:t>КОМАНДА</a:t>
            </a:r>
          </a:p>
          <a:p>
            <a:pPr marL="0" lvl="0" indent="0" algn="l" rtl="0">
              <a:spcBef>
                <a:spcPts val="400"/>
              </a:spcBef>
              <a:spcAft>
                <a:spcPts val="4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800" b="1" dirty="0">
                <a:solidFill>
                  <a:schemeClr val="lt1"/>
                </a:solidFill>
                <a:latin typeface="Fira Sans"/>
                <a:ea typeface="Fira Sans"/>
                <a:cs typeface="Fira Sans"/>
                <a:sym typeface="Fira Sans"/>
              </a:rPr>
              <a:t>MVP</a:t>
            </a:r>
            <a:endParaRPr sz="900" b="1" dirty="0">
              <a:solidFill>
                <a:schemeClr val="lt1"/>
              </a:solidFill>
              <a:latin typeface="Fira Sans"/>
              <a:ea typeface="Fira Sans"/>
              <a:cs typeface="Fira Sans"/>
              <a:sym typeface="Fira Sans"/>
            </a:endParaRPr>
          </a:p>
        </p:txBody>
      </p:sp>
      <p:sp>
        <p:nvSpPr>
          <p:cNvPr id="560" name="Google Shape;560;p43"/>
          <p:cNvSpPr txBox="1"/>
          <p:nvPr/>
        </p:nvSpPr>
        <p:spPr>
          <a:xfrm>
            <a:off x="3688586" y="752825"/>
            <a:ext cx="1472100" cy="2983200"/>
          </a:xfrm>
          <a:prstGeom prst="rect">
            <a:avLst/>
          </a:prstGeom>
          <a:noFill/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900" b="1" dirty="0">
                <a:solidFill>
                  <a:schemeClr val="lt1"/>
                </a:solidFill>
                <a:latin typeface="Fira Sans"/>
                <a:ea typeface="Fira Sans"/>
                <a:cs typeface="Fira Sans"/>
                <a:sym typeface="Fira Sans"/>
              </a:rPr>
              <a:t>УНИКАЛЬНОСТЬ</a:t>
            </a:r>
            <a:endParaRPr sz="900" b="1" dirty="0">
              <a:solidFill>
                <a:schemeClr val="lt1"/>
              </a:solidFill>
              <a:latin typeface="Fira Sans"/>
              <a:ea typeface="Fira Sans"/>
              <a:cs typeface="Fira Sans"/>
              <a:sym typeface="Fira Sans"/>
            </a:endParaRPr>
          </a:p>
          <a:p>
            <a:pPr lvl="0">
              <a:spcBef>
                <a:spcPts val="400"/>
              </a:spcBef>
              <a:spcAft>
                <a:spcPts val="400"/>
              </a:spcAft>
              <a:buClr>
                <a:schemeClr val="dk1"/>
              </a:buClr>
              <a:buSzPts val="1100"/>
            </a:pPr>
            <a:r>
              <a:rPr lang="ru-RU" sz="900" b="1" dirty="0">
                <a:solidFill>
                  <a:schemeClr val="lt1"/>
                </a:solidFill>
                <a:latin typeface="Fira Sans"/>
                <a:ea typeface="Fira Sans"/>
                <a:cs typeface="Fira Sans"/>
                <a:sym typeface="Fira Sans"/>
              </a:rPr>
              <a:t>Костюм биоимпедансного анализа</a:t>
            </a:r>
            <a:endParaRPr sz="900" b="1" dirty="0">
              <a:solidFill>
                <a:schemeClr val="lt1"/>
              </a:solidFill>
              <a:latin typeface="Fira Sans"/>
              <a:ea typeface="Fira Sans"/>
              <a:cs typeface="Fira Sans"/>
              <a:sym typeface="Fira Sans"/>
            </a:endParaRPr>
          </a:p>
        </p:txBody>
      </p:sp>
      <p:sp>
        <p:nvSpPr>
          <p:cNvPr id="561" name="Google Shape;561;p43"/>
          <p:cNvSpPr txBox="1"/>
          <p:nvPr/>
        </p:nvSpPr>
        <p:spPr>
          <a:xfrm>
            <a:off x="5160841" y="752825"/>
            <a:ext cx="1472100" cy="1491600"/>
          </a:xfrm>
          <a:prstGeom prst="rect">
            <a:avLst/>
          </a:prstGeom>
          <a:noFill/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900" b="1" dirty="0">
                <a:solidFill>
                  <a:schemeClr val="lt1"/>
                </a:solidFill>
                <a:latin typeface="Fira Sans"/>
                <a:ea typeface="Fira Sans"/>
                <a:cs typeface="Fira Sans"/>
                <a:sym typeface="Fira Sans"/>
              </a:rPr>
              <a:t>ЦЕННОСТЬ</a:t>
            </a:r>
            <a:endParaRPr lang="ru-RU" sz="800" b="1" dirty="0">
              <a:solidFill>
                <a:schemeClr val="lt1"/>
              </a:solidFill>
              <a:latin typeface="Fira Sans"/>
              <a:ea typeface="Fira Sans"/>
              <a:cs typeface="Fira Sans"/>
              <a:sym typeface="Fira San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ru-RU" sz="800" b="1" dirty="0">
              <a:solidFill>
                <a:schemeClr val="lt1"/>
              </a:solidFill>
              <a:latin typeface="Fira Sans"/>
              <a:ea typeface="Fira Sans"/>
              <a:cs typeface="Fira Sans"/>
              <a:sym typeface="Fira San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800" b="1" dirty="0">
                <a:solidFill>
                  <a:schemeClr val="lt1"/>
                </a:solidFill>
                <a:latin typeface="Fira Sans"/>
                <a:ea typeface="Fira Sans"/>
                <a:cs typeface="Fira Sans"/>
                <a:sym typeface="Fira Sans"/>
              </a:rPr>
              <a:t>Уникальный и удобный костюм </a:t>
            </a:r>
            <a:endParaRPr sz="900" b="1" dirty="0">
              <a:solidFill>
                <a:schemeClr val="lt1"/>
              </a:solidFill>
              <a:latin typeface="Fira Sans"/>
              <a:ea typeface="Fira Sans"/>
              <a:cs typeface="Fira Sans"/>
              <a:sym typeface="Fira Sans"/>
            </a:endParaRPr>
          </a:p>
        </p:txBody>
      </p:sp>
      <p:sp>
        <p:nvSpPr>
          <p:cNvPr id="562" name="Google Shape;562;p43"/>
          <p:cNvSpPr txBox="1"/>
          <p:nvPr/>
        </p:nvSpPr>
        <p:spPr>
          <a:xfrm>
            <a:off x="5160841" y="2244488"/>
            <a:ext cx="1472100" cy="1491600"/>
          </a:xfrm>
          <a:prstGeom prst="rect">
            <a:avLst/>
          </a:prstGeom>
          <a:noFill/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900" b="1" dirty="0">
                <a:solidFill>
                  <a:schemeClr val="lt1"/>
                </a:solidFill>
                <a:latin typeface="Fira Sans"/>
                <a:ea typeface="Fira Sans"/>
                <a:cs typeface="Fira Sans"/>
                <a:sym typeface="Fira Sans"/>
              </a:rPr>
              <a:t>КАНАЛЫ</a:t>
            </a:r>
            <a:endParaRPr sz="900" b="1" dirty="0">
              <a:solidFill>
                <a:schemeClr val="lt1"/>
              </a:solidFill>
              <a:latin typeface="Fira Sans"/>
              <a:ea typeface="Fira Sans"/>
              <a:cs typeface="Fira Sans"/>
              <a:sym typeface="Fira Sans"/>
            </a:endParaRPr>
          </a:p>
          <a:p>
            <a:pPr marL="0" lvl="0" indent="0" algn="l" rtl="0">
              <a:spcBef>
                <a:spcPts val="400"/>
              </a:spcBef>
              <a:spcAft>
                <a:spcPts val="4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-RU" sz="800" b="1" dirty="0">
                <a:solidFill>
                  <a:schemeClr val="lt1"/>
                </a:solidFill>
                <a:latin typeface="Fira Sans"/>
                <a:ea typeface="Fira Sans"/>
                <a:cs typeface="Fira Sans"/>
                <a:sym typeface="Fira Sans"/>
              </a:rPr>
              <a:t>Клиники</a:t>
            </a:r>
          </a:p>
          <a:p>
            <a:pPr marL="0" lvl="0" indent="0" algn="l" rtl="0">
              <a:spcBef>
                <a:spcPts val="400"/>
              </a:spcBef>
              <a:spcAft>
                <a:spcPts val="4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-RU" sz="800" b="1" dirty="0">
                <a:solidFill>
                  <a:schemeClr val="lt1"/>
                </a:solidFill>
                <a:latin typeface="Fira Sans"/>
                <a:ea typeface="Fira Sans"/>
                <a:cs typeface="Fira Sans"/>
                <a:sym typeface="Fira Sans"/>
              </a:rPr>
              <a:t>Медучреждения</a:t>
            </a:r>
            <a:endParaRPr sz="900" b="1" dirty="0">
              <a:solidFill>
                <a:schemeClr val="lt1"/>
              </a:solidFill>
              <a:latin typeface="Fira Sans"/>
              <a:ea typeface="Fira Sans"/>
              <a:cs typeface="Fira Sans"/>
              <a:sym typeface="Fira Sans"/>
            </a:endParaRPr>
          </a:p>
        </p:txBody>
      </p:sp>
      <p:sp>
        <p:nvSpPr>
          <p:cNvPr id="563" name="Google Shape;563;p43"/>
          <p:cNvSpPr txBox="1"/>
          <p:nvPr/>
        </p:nvSpPr>
        <p:spPr>
          <a:xfrm>
            <a:off x="6633096" y="752825"/>
            <a:ext cx="1472100" cy="2983200"/>
          </a:xfrm>
          <a:prstGeom prst="rect">
            <a:avLst/>
          </a:prstGeom>
          <a:noFill/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900" b="1" dirty="0">
                <a:solidFill>
                  <a:schemeClr val="lt1"/>
                </a:solidFill>
                <a:latin typeface="Fira Sans"/>
                <a:ea typeface="Fira Sans"/>
                <a:cs typeface="Fira Sans"/>
                <a:sym typeface="Fira Sans"/>
              </a:rPr>
              <a:t>КЛИЕНТЫ</a:t>
            </a:r>
            <a:endParaRPr sz="900" b="1" dirty="0">
              <a:solidFill>
                <a:schemeClr val="lt1"/>
              </a:solidFill>
              <a:latin typeface="Fira Sans"/>
              <a:ea typeface="Fira Sans"/>
              <a:cs typeface="Fira Sans"/>
              <a:sym typeface="Fira Sans"/>
            </a:endParaRPr>
          </a:p>
          <a:p>
            <a:pPr lvl="0">
              <a:spcBef>
                <a:spcPts val="400"/>
              </a:spcBef>
              <a:spcAft>
                <a:spcPts val="400"/>
              </a:spcAft>
              <a:buClr>
                <a:schemeClr val="dk1"/>
              </a:buClr>
              <a:buSzPts val="1100"/>
            </a:pPr>
            <a:r>
              <a:rPr lang="ru-RU" sz="900" b="1" dirty="0">
                <a:solidFill>
                  <a:schemeClr val="lt1"/>
                </a:solidFill>
                <a:latin typeface="Fira Sans"/>
                <a:ea typeface="Fira Sans"/>
                <a:cs typeface="Fira Sans"/>
                <a:sym typeface="Fira Sans"/>
              </a:rPr>
              <a:t>Люди страдающие ожирением и лишним весом</a:t>
            </a:r>
          </a:p>
        </p:txBody>
      </p:sp>
      <p:sp>
        <p:nvSpPr>
          <p:cNvPr id="564" name="Google Shape;564;p43"/>
          <p:cNvSpPr txBox="1"/>
          <p:nvPr/>
        </p:nvSpPr>
        <p:spPr>
          <a:xfrm>
            <a:off x="744075" y="752825"/>
            <a:ext cx="1472100" cy="2983200"/>
          </a:xfrm>
          <a:prstGeom prst="rect">
            <a:avLst/>
          </a:prstGeom>
          <a:noFill/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900" b="1" dirty="0">
                <a:solidFill>
                  <a:schemeClr val="lt1"/>
                </a:solidFill>
                <a:latin typeface="Fira Sans"/>
                <a:ea typeface="Fira Sans"/>
                <a:cs typeface="Fira Sans"/>
                <a:sym typeface="Fira Sans"/>
              </a:rPr>
              <a:t>ПАРТНЕРЫ</a:t>
            </a:r>
            <a:endParaRPr sz="900" b="1" dirty="0">
              <a:solidFill>
                <a:schemeClr val="lt1"/>
              </a:solidFill>
              <a:latin typeface="Fira Sans"/>
              <a:ea typeface="Fira Sans"/>
              <a:cs typeface="Fira Sans"/>
              <a:sym typeface="Fira Sans"/>
            </a:endParaRPr>
          </a:p>
          <a:p>
            <a:pPr marL="0" lvl="0" indent="0" algn="l" rtl="0">
              <a:spcBef>
                <a:spcPts val="400"/>
              </a:spcBef>
              <a:spcAft>
                <a:spcPts val="400"/>
              </a:spcAft>
              <a:buNone/>
            </a:pPr>
            <a:endParaRPr lang="ru-RU" sz="800" b="1" dirty="0">
              <a:solidFill>
                <a:schemeClr val="lt1"/>
              </a:solidFill>
              <a:latin typeface="Fira Sans"/>
              <a:ea typeface="Fira Sans"/>
              <a:cs typeface="Fira Sans"/>
              <a:sym typeface="Fira Sans"/>
            </a:endParaRPr>
          </a:p>
          <a:p>
            <a:pPr marL="0" lvl="0" indent="0" algn="l" rtl="0">
              <a:spcBef>
                <a:spcPts val="400"/>
              </a:spcBef>
              <a:spcAft>
                <a:spcPts val="400"/>
              </a:spcAft>
              <a:buNone/>
            </a:pPr>
            <a:r>
              <a:rPr lang="ru-RU" sz="800" b="1" dirty="0">
                <a:solidFill>
                  <a:schemeClr val="lt1"/>
                </a:solidFill>
                <a:latin typeface="Fira Sans"/>
                <a:ea typeface="Fira Sans"/>
                <a:cs typeface="Fira Sans"/>
                <a:sym typeface="Fira Sans"/>
              </a:rPr>
              <a:t>Клиники</a:t>
            </a:r>
          </a:p>
          <a:p>
            <a:pPr marL="0" lvl="0" indent="0" algn="l" rtl="0">
              <a:spcBef>
                <a:spcPts val="400"/>
              </a:spcBef>
              <a:spcAft>
                <a:spcPts val="400"/>
              </a:spcAft>
              <a:buNone/>
            </a:pPr>
            <a:r>
              <a:rPr lang="ru-RU" sz="800" b="1" dirty="0">
                <a:solidFill>
                  <a:schemeClr val="lt1"/>
                </a:solidFill>
                <a:latin typeface="Fira Sans"/>
                <a:ea typeface="Fira Sans"/>
                <a:cs typeface="Fira Sans"/>
                <a:sym typeface="Fira Sans"/>
              </a:rPr>
              <a:t>Медучреждения</a:t>
            </a:r>
            <a:endParaRPr sz="800" b="1" dirty="0">
              <a:solidFill>
                <a:schemeClr val="lt1"/>
              </a:solidFill>
              <a:latin typeface="Fira Sans"/>
              <a:ea typeface="Fira Sans"/>
              <a:cs typeface="Fira Sans"/>
              <a:sym typeface="Fira Sans"/>
            </a:endParaRPr>
          </a:p>
        </p:txBody>
      </p:sp>
      <p:sp>
        <p:nvSpPr>
          <p:cNvPr id="565" name="Google Shape;565;p43"/>
          <p:cNvSpPr txBox="1"/>
          <p:nvPr/>
        </p:nvSpPr>
        <p:spPr>
          <a:xfrm>
            <a:off x="744075" y="3736150"/>
            <a:ext cx="3680700" cy="1155300"/>
          </a:xfrm>
          <a:prstGeom prst="rect">
            <a:avLst/>
          </a:prstGeom>
          <a:noFill/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900" b="1" dirty="0">
                <a:solidFill>
                  <a:schemeClr val="lt1"/>
                </a:solidFill>
                <a:latin typeface="Fira Sans"/>
                <a:ea typeface="Fira Sans"/>
                <a:cs typeface="Fira Sans"/>
                <a:sym typeface="Fira Sans"/>
              </a:rPr>
              <a:t>ЗАТРАТЫ</a:t>
            </a:r>
            <a:endParaRPr sz="900" b="1" dirty="0">
              <a:solidFill>
                <a:schemeClr val="lt1"/>
              </a:solidFill>
              <a:latin typeface="Fira Sans"/>
              <a:ea typeface="Fira Sans"/>
              <a:cs typeface="Fira Sans"/>
              <a:sym typeface="Fira Sans"/>
            </a:endParaRPr>
          </a:p>
          <a:p>
            <a:pPr marL="0" lvl="0" indent="0" algn="l" rtl="0">
              <a:spcBef>
                <a:spcPts val="400"/>
              </a:spcBef>
              <a:spcAft>
                <a:spcPts val="4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-RU" sz="800" b="1" dirty="0">
                <a:solidFill>
                  <a:schemeClr val="lt1"/>
                </a:solidFill>
                <a:latin typeface="Fira Sans"/>
                <a:ea typeface="Fira Sans"/>
                <a:cs typeface="Fira Sans"/>
                <a:sym typeface="Fira Sans"/>
              </a:rPr>
              <a:t>Клинические испытания лабораторного образца</a:t>
            </a:r>
          </a:p>
          <a:p>
            <a:pPr marL="0" lvl="0" indent="0" algn="l" rtl="0">
              <a:spcBef>
                <a:spcPts val="400"/>
              </a:spcBef>
              <a:spcAft>
                <a:spcPts val="4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-RU" sz="800" b="1" dirty="0">
                <a:solidFill>
                  <a:schemeClr val="lt1"/>
                </a:solidFill>
                <a:latin typeface="Fira Sans"/>
                <a:ea typeface="Fira Sans"/>
                <a:cs typeface="Fira Sans"/>
                <a:sym typeface="Fira Sans"/>
              </a:rPr>
              <a:t>Получение лицензий на медизделие</a:t>
            </a:r>
            <a:endParaRPr sz="900" b="1" dirty="0">
              <a:solidFill>
                <a:schemeClr val="lt1"/>
              </a:solidFill>
              <a:latin typeface="Fira Sans"/>
              <a:ea typeface="Fira Sans"/>
              <a:cs typeface="Fira Sans"/>
              <a:sym typeface="Fira Sans"/>
            </a:endParaRPr>
          </a:p>
        </p:txBody>
      </p:sp>
      <p:sp>
        <p:nvSpPr>
          <p:cNvPr id="566" name="Google Shape;566;p43"/>
          <p:cNvSpPr txBox="1"/>
          <p:nvPr/>
        </p:nvSpPr>
        <p:spPr>
          <a:xfrm>
            <a:off x="4424713" y="3736150"/>
            <a:ext cx="3680700" cy="1155300"/>
          </a:xfrm>
          <a:prstGeom prst="rect">
            <a:avLst/>
          </a:prstGeom>
          <a:noFill/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900" b="1" dirty="0">
                <a:solidFill>
                  <a:schemeClr val="lt1"/>
                </a:solidFill>
                <a:latin typeface="Fira Sans"/>
                <a:ea typeface="Fira Sans"/>
                <a:cs typeface="Fira Sans"/>
                <a:sym typeface="Fira Sans"/>
              </a:rPr>
              <a:t>ДОХОДЫ</a:t>
            </a:r>
            <a:endParaRPr sz="900" b="1" dirty="0">
              <a:solidFill>
                <a:schemeClr val="lt1"/>
              </a:solidFill>
              <a:latin typeface="Fira Sans"/>
              <a:ea typeface="Fira Sans"/>
              <a:cs typeface="Fira Sans"/>
              <a:sym typeface="Fira Sans"/>
            </a:endParaRPr>
          </a:p>
          <a:p>
            <a:pPr lvl="0">
              <a:spcBef>
                <a:spcPts val="400"/>
              </a:spcBef>
              <a:spcAft>
                <a:spcPts val="400"/>
              </a:spcAft>
              <a:buClr>
                <a:schemeClr val="dk1"/>
              </a:buClr>
              <a:buSzPts val="1100"/>
            </a:pPr>
            <a:r>
              <a:rPr lang="ru-RU" sz="800" b="1" dirty="0">
                <a:solidFill>
                  <a:schemeClr val="lt1"/>
                </a:solidFill>
                <a:latin typeface="Fira Sans"/>
                <a:ea typeface="Fira Sans"/>
                <a:cs typeface="Fira Sans"/>
                <a:sym typeface="Fira Sans"/>
              </a:rPr>
              <a:t>ПРОДАЖА КОСТЮМОВ биоимпедансного анализа  </a:t>
            </a:r>
            <a:endParaRPr sz="900" b="1" dirty="0">
              <a:solidFill>
                <a:schemeClr val="lt1"/>
              </a:solidFill>
              <a:latin typeface="Fira Sans"/>
              <a:ea typeface="Fira Sans"/>
              <a:cs typeface="Fira Sans"/>
              <a:sym typeface="Fira Sans"/>
            </a:endParaRPr>
          </a:p>
        </p:txBody>
      </p:sp>
      <p:sp>
        <p:nvSpPr>
          <p:cNvPr id="567" name="Google Shape;567;p43"/>
          <p:cNvSpPr/>
          <p:nvPr/>
        </p:nvSpPr>
        <p:spPr>
          <a:xfrm>
            <a:off x="4132632" y="3813545"/>
            <a:ext cx="215901" cy="214638"/>
          </a:xfrm>
          <a:custGeom>
            <a:avLst/>
            <a:gdLst/>
            <a:ahLst/>
            <a:cxnLst/>
            <a:rect l="l" t="t" r="r" b="b"/>
            <a:pathLst>
              <a:path w="16756" h="16658" extrusionOk="0">
                <a:moveTo>
                  <a:pt x="13287" y="2565"/>
                </a:moveTo>
                <a:lnTo>
                  <a:pt x="13482" y="2590"/>
                </a:lnTo>
                <a:lnTo>
                  <a:pt x="13653" y="2663"/>
                </a:lnTo>
                <a:lnTo>
                  <a:pt x="13800" y="2736"/>
                </a:lnTo>
                <a:lnTo>
                  <a:pt x="13922" y="2858"/>
                </a:lnTo>
                <a:lnTo>
                  <a:pt x="14069" y="3005"/>
                </a:lnTo>
                <a:lnTo>
                  <a:pt x="14142" y="3176"/>
                </a:lnTo>
                <a:lnTo>
                  <a:pt x="14191" y="3371"/>
                </a:lnTo>
                <a:lnTo>
                  <a:pt x="14215" y="3567"/>
                </a:lnTo>
                <a:lnTo>
                  <a:pt x="14191" y="3738"/>
                </a:lnTo>
                <a:lnTo>
                  <a:pt x="14142" y="3884"/>
                </a:lnTo>
                <a:lnTo>
                  <a:pt x="14069" y="4055"/>
                </a:lnTo>
                <a:lnTo>
                  <a:pt x="13922" y="4202"/>
                </a:lnTo>
                <a:lnTo>
                  <a:pt x="13800" y="4348"/>
                </a:lnTo>
                <a:lnTo>
                  <a:pt x="13653" y="4446"/>
                </a:lnTo>
                <a:lnTo>
                  <a:pt x="13482" y="4495"/>
                </a:lnTo>
                <a:lnTo>
                  <a:pt x="13067" y="4495"/>
                </a:lnTo>
                <a:lnTo>
                  <a:pt x="12896" y="4446"/>
                </a:lnTo>
                <a:lnTo>
                  <a:pt x="12725" y="4348"/>
                </a:lnTo>
                <a:lnTo>
                  <a:pt x="12554" y="4202"/>
                </a:lnTo>
                <a:lnTo>
                  <a:pt x="12481" y="4055"/>
                </a:lnTo>
                <a:lnTo>
                  <a:pt x="12408" y="3884"/>
                </a:lnTo>
                <a:lnTo>
                  <a:pt x="12359" y="3738"/>
                </a:lnTo>
                <a:lnTo>
                  <a:pt x="12359" y="3567"/>
                </a:lnTo>
                <a:lnTo>
                  <a:pt x="12359" y="3371"/>
                </a:lnTo>
                <a:lnTo>
                  <a:pt x="12408" y="3176"/>
                </a:lnTo>
                <a:lnTo>
                  <a:pt x="12481" y="3005"/>
                </a:lnTo>
                <a:lnTo>
                  <a:pt x="12554" y="2858"/>
                </a:lnTo>
                <a:lnTo>
                  <a:pt x="12725" y="2736"/>
                </a:lnTo>
                <a:lnTo>
                  <a:pt x="12896" y="2663"/>
                </a:lnTo>
                <a:lnTo>
                  <a:pt x="13067" y="2590"/>
                </a:lnTo>
                <a:lnTo>
                  <a:pt x="13287" y="2565"/>
                </a:lnTo>
                <a:close/>
                <a:moveTo>
                  <a:pt x="10845" y="1"/>
                </a:moveTo>
                <a:lnTo>
                  <a:pt x="10527" y="25"/>
                </a:lnTo>
                <a:lnTo>
                  <a:pt x="10210" y="74"/>
                </a:lnTo>
                <a:lnTo>
                  <a:pt x="9868" y="172"/>
                </a:lnTo>
                <a:lnTo>
                  <a:pt x="9477" y="318"/>
                </a:lnTo>
                <a:lnTo>
                  <a:pt x="9184" y="489"/>
                </a:lnTo>
                <a:lnTo>
                  <a:pt x="8891" y="660"/>
                </a:lnTo>
                <a:lnTo>
                  <a:pt x="8622" y="831"/>
                </a:lnTo>
                <a:lnTo>
                  <a:pt x="8525" y="953"/>
                </a:lnTo>
                <a:lnTo>
                  <a:pt x="8427" y="1051"/>
                </a:lnTo>
                <a:lnTo>
                  <a:pt x="416" y="8866"/>
                </a:lnTo>
                <a:lnTo>
                  <a:pt x="270" y="9086"/>
                </a:lnTo>
                <a:lnTo>
                  <a:pt x="123" y="9355"/>
                </a:lnTo>
                <a:lnTo>
                  <a:pt x="25" y="9624"/>
                </a:lnTo>
                <a:lnTo>
                  <a:pt x="1" y="9746"/>
                </a:lnTo>
                <a:lnTo>
                  <a:pt x="1" y="9917"/>
                </a:lnTo>
                <a:lnTo>
                  <a:pt x="1" y="10039"/>
                </a:lnTo>
                <a:lnTo>
                  <a:pt x="25" y="10136"/>
                </a:lnTo>
                <a:lnTo>
                  <a:pt x="123" y="10381"/>
                </a:lnTo>
                <a:lnTo>
                  <a:pt x="270" y="10625"/>
                </a:lnTo>
                <a:lnTo>
                  <a:pt x="416" y="10869"/>
                </a:lnTo>
                <a:lnTo>
                  <a:pt x="5911" y="16242"/>
                </a:lnTo>
                <a:lnTo>
                  <a:pt x="6009" y="16340"/>
                </a:lnTo>
                <a:lnTo>
                  <a:pt x="6131" y="16438"/>
                </a:lnTo>
                <a:lnTo>
                  <a:pt x="6253" y="16511"/>
                </a:lnTo>
                <a:lnTo>
                  <a:pt x="6400" y="16560"/>
                </a:lnTo>
                <a:lnTo>
                  <a:pt x="6522" y="16609"/>
                </a:lnTo>
                <a:lnTo>
                  <a:pt x="6668" y="16633"/>
                </a:lnTo>
                <a:lnTo>
                  <a:pt x="6961" y="16657"/>
                </a:lnTo>
                <a:lnTo>
                  <a:pt x="7206" y="16633"/>
                </a:lnTo>
                <a:lnTo>
                  <a:pt x="7474" y="16560"/>
                </a:lnTo>
                <a:lnTo>
                  <a:pt x="7596" y="16511"/>
                </a:lnTo>
                <a:lnTo>
                  <a:pt x="7719" y="16438"/>
                </a:lnTo>
                <a:lnTo>
                  <a:pt x="7816" y="16340"/>
                </a:lnTo>
                <a:lnTo>
                  <a:pt x="7914" y="16242"/>
                </a:lnTo>
                <a:lnTo>
                  <a:pt x="15803" y="8427"/>
                </a:lnTo>
                <a:lnTo>
                  <a:pt x="15974" y="8183"/>
                </a:lnTo>
                <a:lnTo>
                  <a:pt x="16169" y="7938"/>
                </a:lnTo>
                <a:lnTo>
                  <a:pt x="16242" y="7792"/>
                </a:lnTo>
                <a:lnTo>
                  <a:pt x="16340" y="7645"/>
                </a:lnTo>
                <a:lnTo>
                  <a:pt x="16389" y="7474"/>
                </a:lnTo>
                <a:lnTo>
                  <a:pt x="16438" y="7279"/>
                </a:lnTo>
                <a:lnTo>
                  <a:pt x="16584" y="6961"/>
                </a:lnTo>
                <a:lnTo>
                  <a:pt x="16682" y="6644"/>
                </a:lnTo>
                <a:lnTo>
                  <a:pt x="16731" y="6326"/>
                </a:lnTo>
                <a:lnTo>
                  <a:pt x="16755" y="6009"/>
                </a:lnTo>
                <a:lnTo>
                  <a:pt x="16755" y="1491"/>
                </a:lnTo>
                <a:lnTo>
                  <a:pt x="16731" y="1173"/>
                </a:lnTo>
                <a:lnTo>
                  <a:pt x="16706" y="1051"/>
                </a:lnTo>
                <a:lnTo>
                  <a:pt x="16657" y="905"/>
                </a:lnTo>
                <a:lnTo>
                  <a:pt x="16609" y="782"/>
                </a:lnTo>
                <a:lnTo>
                  <a:pt x="16535" y="660"/>
                </a:lnTo>
                <a:lnTo>
                  <a:pt x="16438" y="538"/>
                </a:lnTo>
                <a:lnTo>
                  <a:pt x="16340" y="416"/>
                </a:lnTo>
                <a:lnTo>
                  <a:pt x="16144" y="270"/>
                </a:lnTo>
                <a:lnTo>
                  <a:pt x="15900" y="123"/>
                </a:lnTo>
                <a:lnTo>
                  <a:pt x="15632" y="50"/>
                </a:lnTo>
                <a:lnTo>
                  <a:pt x="15509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</a:endParaRPr>
          </a:p>
        </p:txBody>
      </p:sp>
      <p:sp>
        <p:nvSpPr>
          <p:cNvPr id="568" name="Google Shape;568;p43"/>
          <p:cNvSpPr/>
          <p:nvPr/>
        </p:nvSpPr>
        <p:spPr>
          <a:xfrm>
            <a:off x="6341631" y="829028"/>
            <a:ext cx="215257" cy="193236"/>
          </a:xfrm>
          <a:custGeom>
            <a:avLst/>
            <a:gdLst/>
            <a:ahLst/>
            <a:cxnLst/>
            <a:rect l="l" t="t" r="r" b="b"/>
            <a:pathLst>
              <a:path w="16706" h="14997" extrusionOk="0">
                <a:moveTo>
                  <a:pt x="4299" y="0"/>
                </a:moveTo>
                <a:lnTo>
                  <a:pt x="3859" y="25"/>
                </a:lnTo>
                <a:lnTo>
                  <a:pt x="3444" y="74"/>
                </a:lnTo>
                <a:lnTo>
                  <a:pt x="3029" y="196"/>
                </a:lnTo>
                <a:lnTo>
                  <a:pt x="2614" y="342"/>
                </a:lnTo>
                <a:lnTo>
                  <a:pt x="2247" y="513"/>
                </a:lnTo>
                <a:lnTo>
                  <a:pt x="1905" y="733"/>
                </a:lnTo>
                <a:lnTo>
                  <a:pt x="1563" y="977"/>
                </a:lnTo>
                <a:lnTo>
                  <a:pt x="1270" y="1246"/>
                </a:lnTo>
                <a:lnTo>
                  <a:pt x="977" y="1563"/>
                </a:lnTo>
                <a:lnTo>
                  <a:pt x="733" y="1881"/>
                </a:lnTo>
                <a:lnTo>
                  <a:pt x="513" y="2247"/>
                </a:lnTo>
                <a:lnTo>
                  <a:pt x="342" y="2614"/>
                </a:lnTo>
                <a:lnTo>
                  <a:pt x="196" y="3004"/>
                </a:lnTo>
                <a:lnTo>
                  <a:pt x="98" y="3420"/>
                </a:lnTo>
                <a:lnTo>
                  <a:pt x="25" y="3859"/>
                </a:lnTo>
                <a:lnTo>
                  <a:pt x="0" y="4299"/>
                </a:lnTo>
                <a:lnTo>
                  <a:pt x="0" y="4592"/>
                </a:lnTo>
                <a:lnTo>
                  <a:pt x="25" y="4885"/>
                </a:lnTo>
                <a:lnTo>
                  <a:pt x="122" y="5447"/>
                </a:lnTo>
                <a:lnTo>
                  <a:pt x="245" y="6008"/>
                </a:lnTo>
                <a:lnTo>
                  <a:pt x="440" y="6546"/>
                </a:lnTo>
                <a:lnTo>
                  <a:pt x="660" y="7059"/>
                </a:lnTo>
                <a:lnTo>
                  <a:pt x="928" y="7547"/>
                </a:lnTo>
                <a:lnTo>
                  <a:pt x="1197" y="8011"/>
                </a:lnTo>
                <a:lnTo>
                  <a:pt x="1515" y="8475"/>
                </a:lnTo>
                <a:lnTo>
                  <a:pt x="1856" y="8915"/>
                </a:lnTo>
                <a:lnTo>
                  <a:pt x="2198" y="9330"/>
                </a:lnTo>
                <a:lnTo>
                  <a:pt x="2565" y="9745"/>
                </a:lnTo>
                <a:lnTo>
                  <a:pt x="2931" y="10136"/>
                </a:lnTo>
                <a:lnTo>
                  <a:pt x="3639" y="10869"/>
                </a:lnTo>
                <a:lnTo>
                  <a:pt x="4299" y="11528"/>
                </a:lnTo>
                <a:lnTo>
                  <a:pt x="4861" y="12065"/>
                </a:lnTo>
                <a:lnTo>
                  <a:pt x="5496" y="12627"/>
                </a:lnTo>
                <a:lnTo>
                  <a:pt x="6839" y="13775"/>
                </a:lnTo>
                <a:lnTo>
                  <a:pt x="7913" y="14654"/>
                </a:lnTo>
                <a:lnTo>
                  <a:pt x="8353" y="14996"/>
                </a:lnTo>
                <a:lnTo>
                  <a:pt x="8793" y="14654"/>
                </a:lnTo>
                <a:lnTo>
                  <a:pt x="9843" y="13799"/>
                </a:lnTo>
                <a:lnTo>
                  <a:pt x="11186" y="12651"/>
                </a:lnTo>
                <a:lnTo>
                  <a:pt x="11821" y="12090"/>
                </a:lnTo>
                <a:lnTo>
                  <a:pt x="12407" y="11528"/>
                </a:lnTo>
                <a:lnTo>
                  <a:pt x="13067" y="10869"/>
                </a:lnTo>
                <a:lnTo>
                  <a:pt x="13775" y="10136"/>
                </a:lnTo>
                <a:lnTo>
                  <a:pt x="14141" y="9745"/>
                </a:lnTo>
                <a:lnTo>
                  <a:pt x="14508" y="9330"/>
                </a:lnTo>
                <a:lnTo>
                  <a:pt x="14850" y="8915"/>
                </a:lnTo>
                <a:lnTo>
                  <a:pt x="15191" y="8475"/>
                </a:lnTo>
                <a:lnTo>
                  <a:pt x="15509" y="8011"/>
                </a:lnTo>
                <a:lnTo>
                  <a:pt x="15778" y="7547"/>
                </a:lnTo>
                <a:lnTo>
                  <a:pt x="16046" y="7059"/>
                </a:lnTo>
                <a:lnTo>
                  <a:pt x="16266" y="6546"/>
                </a:lnTo>
                <a:lnTo>
                  <a:pt x="16461" y="6008"/>
                </a:lnTo>
                <a:lnTo>
                  <a:pt x="16584" y="5447"/>
                </a:lnTo>
                <a:lnTo>
                  <a:pt x="16681" y="4885"/>
                </a:lnTo>
                <a:lnTo>
                  <a:pt x="16706" y="4592"/>
                </a:lnTo>
                <a:lnTo>
                  <a:pt x="16706" y="4299"/>
                </a:lnTo>
                <a:lnTo>
                  <a:pt x="16681" y="3859"/>
                </a:lnTo>
                <a:lnTo>
                  <a:pt x="16608" y="3420"/>
                </a:lnTo>
                <a:lnTo>
                  <a:pt x="16510" y="3004"/>
                </a:lnTo>
                <a:lnTo>
                  <a:pt x="16364" y="2614"/>
                </a:lnTo>
                <a:lnTo>
                  <a:pt x="16193" y="2247"/>
                </a:lnTo>
                <a:lnTo>
                  <a:pt x="15973" y="1881"/>
                </a:lnTo>
                <a:lnTo>
                  <a:pt x="15729" y="1563"/>
                </a:lnTo>
                <a:lnTo>
                  <a:pt x="15436" y="1246"/>
                </a:lnTo>
                <a:lnTo>
                  <a:pt x="15143" y="977"/>
                </a:lnTo>
                <a:lnTo>
                  <a:pt x="14801" y="733"/>
                </a:lnTo>
                <a:lnTo>
                  <a:pt x="14459" y="513"/>
                </a:lnTo>
                <a:lnTo>
                  <a:pt x="14092" y="342"/>
                </a:lnTo>
                <a:lnTo>
                  <a:pt x="13677" y="196"/>
                </a:lnTo>
                <a:lnTo>
                  <a:pt x="13262" y="74"/>
                </a:lnTo>
                <a:lnTo>
                  <a:pt x="12847" y="25"/>
                </a:lnTo>
                <a:lnTo>
                  <a:pt x="12407" y="0"/>
                </a:lnTo>
                <a:lnTo>
                  <a:pt x="12065" y="0"/>
                </a:lnTo>
                <a:lnTo>
                  <a:pt x="11723" y="49"/>
                </a:lnTo>
                <a:lnTo>
                  <a:pt x="11381" y="122"/>
                </a:lnTo>
                <a:lnTo>
                  <a:pt x="11064" y="196"/>
                </a:lnTo>
                <a:lnTo>
                  <a:pt x="10746" y="318"/>
                </a:lnTo>
                <a:lnTo>
                  <a:pt x="10453" y="464"/>
                </a:lnTo>
                <a:lnTo>
                  <a:pt x="10160" y="611"/>
                </a:lnTo>
                <a:lnTo>
                  <a:pt x="9892" y="806"/>
                </a:lnTo>
                <a:lnTo>
                  <a:pt x="9647" y="1002"/>
                </a:lnTo>
                <a:lnTo>
                  <a:pt x="9403" y="1221"/>
                </a:lnTo>
                <a:lnTo>
                  <a:pt x="9183" y="1466"/>
                </a:lnTo>
                <a:lnTo>
                  <a:pt x="8964" y="1710"/>
                </a:lnTo>
                <a:lnTo>
                  <a:pt x="8793" y="1979"/>
                </a:lnTo>
                <a:lnTo>
                  <a:pt x="8622" y="2272"/>
                </a:lnTo>
                <a:lnTo>
                  <a:pt x="8475" y="2565"/>
                </a:lnTo>
                <a:lnTo>
                  <a:pt x="8353" y="2858"/>
                </a:lnTo>
                <a:lnTo>
                  <a:pt x="8231" y="2565"/>
                </a:lnTo>
                <a:lnTo>
                  <a:pt x="8084" y="2272"/>
                </a:lnTo>
                <a:lnTo>
                  <a:pt x="7913" y="1979"/>
                </a:lnTo>
                <a:lnTo>
                  <a:pt x="7742" y="1710"/>
                </a:lnTo>
                <a:lnTo>
                  <a:pt x="7523" y="1466"/>
                </a:lnTo>
                <a:lnTo>
                  <a:pt x="7303" y="1221"/>
                </a:lnTo>
                <a:lnTo>
                  <a:pt x="7059" y="1002"/>
                </a:lnTo>
                <a:lnTo>
                  <a:pt x="6814" y="806"/>
                </a:lnTo>
                <a:lnTo>
                  <a:pt x="6546" y="611"/>
                </a:lnTo>
                <a:lnTo>
                  <a:pt x="6253" y="464"/>
                </a:lnTo>
                <a:lnTo>
                  <a:pt x="5960" y="318"/>
                </a:lnTo>
                <a:lnTo>
                  <a:pt x="5642" y="196"/>
                </a:lnTo>
                <a:lnTo>
                  <a:pt x="5325" y="122"/>
                </a:lnTo>
                <a:lnTo>
                  <a:pt x="4983" y="49"/>
                </a:lnTo>
                <a:lnTo>
                  <a:pt x="4641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</a:endParaRPr>
          </a:p>
        </p:txBody>
      </p:sp>
      <p:sp>
        <p:nvSpPr>
          <p:cNvPr id="569" name="Google Shape;569;p43"/>
          <p:cNvSpPr/>
          <p:nvPr/>
        </p:nvSpPr>
        <p:spPr>
          <a:xfrm>
            <a:off x="1932866" y="829015"/>
            <a:ext cx="207088" cy="207075"/>
          </a:xfrm>
          <a:custGeom>
            <a:avLst/>
            <a:gdLst/>
            <a:ahLst/>
            <a:cxnLst/>
            <a:rect l="l" t="t" r="r" b="b"/>
            <a:pathLst>
              <a:path w="16072" h="16071" extrusionOk="0">
                <a:moveTo>
                  <a:pt x="8036" y="0"/>
                </a:moveTo>
                <a:lnTo>
                  <a:pt x="7938" y="24"/>
                </a:lnTo>
                <a:lnTo>
                  <a:pt x="7792" y="98"/>
                </a:lnTo>
                <a:lnTo>
                  <a:pt x="7328" y="366"/>
                </a:lnTo>
                <a:lnTo>
                  <a:pt x="7059" y="537"/>
                </a:lnTo>
                <a:lnTo>
                  <a:pt x="6766" y="757"/>
                </a:lnTo>
                <a:lnTo>
                  <a:pt x="6448" y="977"/>
                </a:lnTo>
                <a:lnTo>
                  <a:pt x="6155" y="1246"/>
                </a:lnTo>
                <a:lnTo>
                  <a:pt x="5887" y="1514"/>
                </a:lnTo>
                <a:lnTo>
                  <a:pt x="5643" y="1807"/>
                </a:lnTo>
                <a:lnTo>
                  <a:pt x="5447" y="2100"/>
                </a:lnTo>
                <a:lnTo>
                  <a:pt x="5374" y="2247"/>
                </a:lnTo>
                <a:lnTo>
                  <a:pt x="5325" y="2418"/>
                </a:lnTo>
                <a:lnTo>
                  <a:pt x="5276" y="2564"/>
                </a:lnTo>
                <a:lnTo>
                  <a:pt x="5252" y="2711"/>
                </a:lnTo>
                <a:lnTo>
                  <a:pt x="5252" y="2858"/>
                </a:lnTo>
                <a:lnTo>
                  <a:pt x="5276" y="3029"/>
                </a:lnTo>
                <a:lnTo>
                  <a:pt x="5325" y="3175"/>
                </a:lnTo>
                <a:lnTo>
                  <a:pt x="5398" y="3322"/>
                </a:lnTo>
                <a:lnTo>
                  <a:pt x="5496" y="3468"/>
                </a:lnTo>
                <a:lnTo>
                  <a:pt x="5618" y="3615"/>
                </a:lnTo>
                <a:lnTo>
                  <a:pt x="5814" y="3761"/>
                </a:lnTo>
                <a:lnTo>
                  <a:pt x="6009" y="3859"/>
                </a:lnTo>
                <a:lnTo>
                  <a:pt x="6204" y="3957"/>
                </a:lnTo>
                <a:lnTo>
                  <a:pt x="6424" y="4005"/>
                </a:lnTo>
                <a:lnTo>
                  <a:pt x="6644" y="4054"/>
                </a:lnTo>
                <a:lnTo>
                  <a:pt x="6864" y="4152"/>
                </a:lnTo>
                <a:lnTo>
                  <a:pt x="7059" y="4250"/>
                </a:lnTo>
                <a:lnTo>
                  <a:pt x="7254" y="4421"/>
                </a:lnTo>
                <a:lnTo>
                  <a:pt x="7425" y="4616"/>
                </a:lnTo>
                <a:lnTo>
                  <a:pt x="7523" y="4836"/>
                </a:lnTo>
                <a:lnTo>
                  <a:pt x="7596" y="5080"/>
                </a:lnTo>
                <a:lnTo>
                  <a:pt x="7621" y="5373"/>
                </a:lnTo>
                <a:lnTo>
                  <a:pt x="7596" y="5569"/>
                </a:lnTo>
                <a:lnTo>
                  <a:pt x="7572" y="5788"/>
                </a:lnTo>
                <a:lnTo>
                  <a:pt x="7499" y="5984"/>
                </a:lnTo>
                <a:lnTo>
                  <a:pt x="7425" y="6179"/>
                </a:lnTo>
                <a:lnTo>
                  <a:pt x="7328" y="6374"/>
                </a:lnTo>
                <a:lnTo>
                  <a:pt x="7206" y="6570"/>
                </a:lnTo>
                <a:lnTo>
                  <a:pt x="7059" y="6741"/>
                </a:lnTo>
                <a:lnTo>
                  <a:pt x="6913" y="6912"/>
                </a:lnTo>
                <a:lnTo>
                  <a:pt x="6742" y="7058"/>
                </a:lnTo>
                <a:lnTo>
                  <a:pt x="6571" y="7205"/>
                </a:lnTo>
                <a:lnTo>
                  <a:pt x="6400" y="7303"/>
                </a:lnTo>
                <a:lnTo>
                  <a:pt x="6204" y="7425"/>
                </a:lnTo>
                <a:lnTo>
                  <a:pt x="6009" y="7498"/>
                </a:lnTo>
                <a:lnTo>
                  <a:pt x="5789" y="7571"/>
                </a:lnTo>
                <a:lnTo>
                  <a:pt x="5569" y="7596"/>
                </a:lnTo>
                <a:lnTo>
                  <a:pt x="5374" y="7620"/>
                </a:lnTo>
                <a:lnTo>
                  <a:pt x="5105" y="7596"/>
                </a:lnTo>
                <a:lnTo>
                  <a:pt x="4861" y="7522"/>
                </a:lnTo>
                <a:lnTo>
                  <a:pt x="4617" y="7425"/>
                </a:lnTo>
                <a:lnTo>
                  <a:pt x="4421" y="7254"/>
                </a:lnTo>
                <a:lnTo>
                  <a:pt x="4250" y="7058"/>
                </a:lnTo>
                <a:lnTo>
                  <a:pt x="4128" y="6839"/>
                </a:lnTo>
                <a:lnTo>
                  <a:pt x="4055" y="6619"/>
                </a:lnTo>
                <a:lnTo>
                  <a:pt x="3982" y="6399"/>
                </a:lnTo>
                <a:lnTo>
                  <a:pt x="3933" y="6204"/>
                </a:lnTo>
                <a:lnTo>
                  <a:pt x="3860" y="6008"/>
                </a:lnTo>
                <a:lnTo>
                  <a:pt x="3762" y="5813"/>
                </a:lnTo>
                <a:lnTo>
                  <a:pt x="3615" y="5617"/>
                </a:lnTo>
                <a:lnTo>
                  <a:pt x="3469" y="5495"/>
                </a:lnTo>
                <a:lnTo>
                  <a:pt x="3322" y="5398"/>
                </a:lnTo>
                <a:lnTo>
                  <a:pt x="3176" y="5324"/>
                </a:lnTo>
                <a:lnTo>
                  <a:pt x="3029" y="5275"/>
                </a:lnTo>
                <a:lnTo>
                  <a:pt x="2858" y="5251"/>
                </a:lnTo>
                <a:lnTo>
                  <a:pt x="2712" y="5251"/>
                </a:lnTo>
                <a:lnTo>
                  <a:pt x="2565" y="5275"/>
                </a:lnTo>
                <a:lnTo>
                  <a:pt x="2419" y="5324"/>
                </a:lnTo>
                <a:lnTo>
                  <a:pt x="2248" y="5373"/>
                </a:lnTo>
                <a:lnTo>
                  <a:pt x="2101" y="5446"/>
                </a:lnTo>
                <a:lnTo>
                  <a:pt x="1808" y="5642"/>
                </a:lnTo>
                <a:lnTo>
                  <a:pt x="1515" y="5886"/>
                </a:lnTo>
                <a:lnTo>
                  <a:pt x="1246" y="6155"/>
                </a:lnTo>
                <a:lnTo>
                  <a:pt x="978" y="6448"/>
                </a:lnTo>
                <a:lnTo>
                  <a:pt x="758" y="6765"/>
                </a:lnTo>
                <a:lnTo>
                  <a:pt x="538" y="7058"/>
                </a:lnTo>
                <a:lnTo>
                  <a:pt x="367" y="7327"/>
                </a:lnTo>
                <a:lnTo>
                  <a:pt x="99" y="7791"/>
                </a:lnTo>
                <a:lnTo>
                  <a:pt x="25" y="7938"/>
                </a:lnTo>
                <a:lnTo>
                  <a:pt x="1" y="8035"/>
                </a:lnTo>
                <a:lnTo>
                  <a:pt x="25" y="8231"/>
                </a:lnTo>
                <a:lnTo>
                  <a:pt x="74" y="8402"/>
                </a:lnTo>
                <a:lnTo>
                  <a:pt x="172" y="8597"/>
                </a:lnTo>
                <a:lnTo>
                  <a:pt x="294" y="8744"/>
                </a:lnTo>
                <a:lnTo>
                  <a:pt x="587" y="9012"/>
                </a:lnTo>
                <a:lnTo>
                  <a:pt x="880" y="9256"/>
                </a:lnTo>
                <a:lnTo>
                  <a:pt x="1417" y="9696"/>
                </a:lnTo>
                <a:lnTo>
                  <a:pt x="1906" y="10062"/>
                </a:lnTo>
                <a:lnTo>
                  <a:pt x="2101" y="10233"/>
                </a:lnTo>
                <a:lnTo>
                  <a:pt x="2297" y="10404"/>
                </a:lnTo>
                <a:lnTo>
                  <a:pt x="2419" y="10575"/>
                </a:lnTo>
                <a:lnTo>
                  <a:pt x="2541" y="10746"/>
                </a:lnTo>
                <a:lnTo>
                  <a:pt x="2590" y="10917"/>
                </a:lnTo>
                <a:lnTo>
                  <a:pt x="2590" y="11113"/>
                </a:lnTo>
                <a:lnTo>
                  <a:pt x="2541" y="11308"/>
                </a:lnTo>
                <a:lnTo>
                  <a:pt x="2443" y="11528"/>
                </a:lnTo>
                <a:lnTo>
                  <a:pt x="2272" y="11772"/>
                </a:lnTo>
                <a:lnTo>
                  <a:pt x="2004" y="12041"/>
                </a:lnTo>
                <a:lnTo>
                  <a:pt x="1833" y="12212"/>
                </a:lnTo>
                <a:lnTo>
                  <a:pt x="1637" y="12309"/>
                </a:lnTo>
                <a:lnTo>
                  <a:pt x="1417" y="12383"/>
                </a:lnTo>
                <a:lnTo>
                  <a:pt x="1222" y="12431"/>
                </a:lnTo>
                <a:lnTo>
                  <a:pt x="1002" y="12480"/>
                </a:lnTo>
                <a:lnTo>
                  <a:pt x="782" y="12578"/>
                </a:lnTo>
                <a:lnTo>
                  <a:pt x="587" y="12700"/>
                </a:lnTo>
                <a:lnTo>
                  <a:pt x="367" y="12871"/>
                </a:lnTo>
                <a:lnTo>
                  <a:pt x="196" y="13066"/>
                </a:lnTo>
                <a:lnTo>
                  <a:pt x="99" y="13286"/>
                </a:lnTo>
                <a:lnTo>
                  <a:pt x="25" y="13530"/>
                </a:lnTo>
                <a:lnTo>
                  <a:pt x="1" y="13799"/>
                </a:lnTo>
                <a:lnTo>
                  <a:pt x="25" y="14019"/>
                </a:lnTo>
                <a:lnTo>
                  <a:pt x="50" y="14239"/>
                </a:lnTo>
                <a:lnTo>
                  <a:pt x="123" y="14434"/>
                </a:lnTo>
                <a:lnTo>
                  <a:pt x="221" y="14654"/>
                </a:lnTo>
                <a:lnTo>
                  <a:pt x="318" y="14825"/>
                </a:lnTo>
                <a:lnTo>
                  <a:pt x="440" y="15020"/>
                </a:lnTo>
                <a:lnTo>
                  <a:pt x="563" y="15191"/>
                </a:lnTo>
                <a:lnTo>
                  <a:pt x="709" y="15362"/>
                </a:lnTo>
                <a:lnTo>
                  <a:pt x="880" y="15509"/>
                </a:lnTo>
                <a:lnTo>
                  <a:pt x="1051" y="15631"/>
                </a:lnTo>
                <a:lnTo>
                  <a:pt x="1246" y="15753"/>
                </a:lnTo>
                <a:lnTo>
                  <a:pt x="1442" y="15875"/>
                </a:lnTo>
                <a:lnTo>
                  <a:pt x="1637" y="15948"/>
                </a:lnTo>
                <a:lnTo>
                  <a:pt x="1857" y="16022"/>
                </a:lnTo>
                <a:lnTo>
                  <a:pt x="2052" y="16046"/>
                </a:lnTo>
                <a:lnTo>
                  <a:pt x="2272" y="16070"/>
                </a:lnTo>
                <a:lnTo>
                  <a:pt x="2541" y="16046"/>
                </a:lnTo>
                <a:lnTo>
                  <a:pt x="2785" y="15973"/>
                </a:lnTo>
                <a:lnTo>
                  <a:pt x="3005" y="15875"/>
                </a:lnTo>
                <a:lnTo>
                  <a:pt x="3200" y="15704"/>
                </a:lnTo>
                <a:lnTo>
                  <a:pt x="3371" y="15509"/>
                </a:lnTo>
                <a:lnTo>
                  <a:pt x="3493" y="15289"/>
                </a:lnTo>
                <a:lnTo>
                  <a:pt x="3567" y="15094"/>
                </a:lnTo>
                <a:lnTo>
                  <a:pt x="3615" y="14874"/>
                </a:lnTo>
                <a:lnTo>
                  <a:pt x="3689" y="14654"/>
                </a:lnTo>
                <a:lnTo>
                  <a:pt x="3762" y="14459"/>
                </a:lnTo>
                <a:lnTo>
                  <a:pt x="3860" y="14239"/>
                </a:lnTo>
                <a:lnTo>
                  <a:pt x="4031" y="14068"/>
                </a:lnTo>
                <a:lnTo>
                  <a:pt x="4299" y="13824"/>
                </a:lnTo>
                <a:lnTo>
                  <a:pt x="4544" y="13628"/>
                </a:lnTo>
                <a:lnTo>
                  <a:pt x="4763" y="13530"/>
                </a:lnTo>
                <a:lnTo>
                  <a:pt x="4959" y="13482"/>
                </a:lnTo>
                <a:lnTo>
                  <a:pt x="5154" y="13482"/>
                </a:lnTo>
                <a:lnTo>
                  <a:pt x="5325" y="13530"/>
                </a:lnTo>
                <a:lnTo>
                  <a:pt x="5496" y="13653"/>
                </a:lnTo>
                <a:lnTo>
                  <a:pt x="5667" y="13775"/>
                </a:lnTo>
                <a:lnTo>
                  <a:pt x="5838" y="13970"/>
                </a:lnTo>
                <a:lnTo>
                  <a:pt x="6009" y="14165"/>
                </a:lnTo>
                <a:lnTo>
                  <a:pt x="6375" y="14654"/>
                </a:lnTo>
                <a:lnTo>
                  <a:pt x="6815" y="15191"/>
                </a:lnTo>
                <a:lnTo>
                  <a:pt x="7059" y="15484"/>
                </a:lnTo>
                <a:lnTo>
                  <a:pt x="7328" y="15777"/>
                </a:lnTo>
                <a:lnTo>
                  <a:pt x="7474" y="15899"/>
                </a:lnTo>
                <a:lnTo>
                  <a:pt x="7670" y="15997"/>
                </a:lnTo>
                <a:lnTo>
                  <a:pt x="7841" y="16046"/>
                </a:lnTo>
                <a:lnTo>
                  <a:pt x="8036" y="16070"/>
                </a:lnTo>
                <a:lnTo>
                  <a:pt x="8134" y="16046"/>
                </a:lnTo>
                <a:lnTo>
                  <a:pt x="8280" y="15973"/>
                </a:lnTo>
                <a:lnTo>
                  <a:pt x="8744" y="15704"/>
                </a:lnTo>
                <a:lnTo>
                  <a:pt x="9013" y="15533"/>
                </a:lnTo>
                <a:lnTo>
                  <a:pt x="9306" y="15313"/>
                </a:lnTo>
                <a:lnTo>
                  <a:pt x="9623" y="15094"/>
                </a:lnTo>
                <a:lnTo>
                  <a:pt x="9917" y="14825"/>
                </a:lnTo>
                <a:lnTo>
                  <a:pt x="10185" y="14556"/>
                </a:lnTo>
                <a:lnTo>
                  <a:pt x="10429" y="14263"/>
                </a:lnTo>
                <a:lnTo>
                  <a:pt x="10625" y="13970"/>
                </a:lnTo>
                <a:lnTo>
                  <a:pt x="10698" y="13824"/>
                </a:lnTo>
                <a:lnTo>
                  <a:pt x="10747" y="13653"/>
                </a:lnTo>
                <a:lnTo>
                  <a:pt x="10796" y="13506"/>
                </a:lnTo>
                <a:lnTo>
                  <a:pt x="10820" y="13359"/>
                </a:lnTo>
                <a:lnTo>
                  <a:pt x="10820" y="13213"/>
                </a:lnTo>
                <a:lnTo>
                  <a:pt x="10796" y="13042"/>
                </a:lnTo>
                <a:lnTo>
                  <a:pt x="10747" y="12895"/>
                </a:lnTo>
                <a:lnTo>
                  <a:pt x="10674" y="12749"/>
                </a:lnTo>
                <a:lnTo>
                  <a:pt x="10576" y="12602"/>
                </a:lnTo>
                <a:lnTo>
                  <a:pt x="10454" y="12456"/>
                </a:lnTo>
                <a:lnTo>
                  <a:pt x="10258" y="12309"/>
                </a:lnTo>
                <a:lnTo>
                  <a:pt x="10063" y="12212"/>
                </a:lnTo>
                <a:lnTo>
                  <a:pt x="9868" y="12138"/>
                </a:lnTo>
                <a:lnTo>
                  <a:pt x="9648" y="12065"/>
                </a:lnTo>
                <a:lnTo>
                  <a:pt x="9428" y="12016"/>
                </a:lnTo>
                <a:lnTo>
                  <a:pt x="9208" y="11919"/>
                </a:lnTo>
                <a:lnTo>
                  <a:pt x="9013" y="11821"/>
                </a:lnTo>
                <a:lnTo>
                  <a:pt x="8818" y="11650"/>
                </a:lnTo>
                <a:lnTo>
                  <a:pt x="8647" y="11454"/>
                </a:lnTo>
                <a:lnTo>
                  <a:pt x="8549" y="11235"/>
                </a:lnTo>
                <a:lnTo>
                  <a:pt x="8476" y="10990"/>
                </a:lnTo>
                <a:lnTo>
                  <a:pt x="8451" y="10697"/>
                </a:lnTo>
                <a:lnTo>
                  <a:pt x="8476" y="10502"/>
                </a:lnTo>
                <a:lnTo>
                  <a:pt x="8500" y="10282"/>
                </a:lnTo>
                <a:lnTo>
                  <a:pt x="8573" y="10087"/>
                </a:lnTo>
                <a:lnTo>
                  <a:pt x="8647" y="9891"/>
                </a:lnTo>
                <a:lnTo>
                  <a:pt x="8744" y="9696"/>
                </a:lnTo>
                <a:lnTo>
                  <a:pt x="8866" y="9501"/>
                </a:lnTo>
                <a:lnTo>
                  <a:pt x="9013" y="9330"/>
                </a:lnTo>
                <a:lnTo>
                  <a:pt x="9159" y="9159"/>
                </a:lnTo>
                <a:lnTo>
                  <a:pt x="9330" y="9012"/>
                </a:lnTo>
                <a:lnTo>
                  <a:pt x="9501" y="8890"/>
                </a:lnTo>
                <a:lnTo>
                  <a:pt x="9672" y="8768"/>
                </a:lnTo>
                <a:lnTo>
                  <a:pt x="9868" y="8646"/>
                </a:lnTo>
                <a:lnTo>
                  <a:pt x="10063" y="8573"/>
                </a:lnTo>
                <a:lnTo>
                  <a:pt x="10283" y="8499"/>
                </a:lnTo>
                <a:lnTo>
                  <a:pt x="10503" y="8475"/>
                </a:lnTo>
                <a:lnTo>
                  <a:pt x="10698" y="8450"/>
                </a:lnTo>
                <a:lnTo>
                  <a:pt x="10967" y="8475"/>
                </a:lnTo>
                <a:lnTo>
                  <a:pt x="11211" y="8548"/>
                </a:lnTo>
                <a:lnTo>
                  <a:pt x="11455" y="8646"/>
                </a:lnTo>
                <a:lnTo>
                  <a:pt x="11651" y="8817"/>
                </a:lnTo>
                <a:lnTo>
                  <a:pt x="11822" y="9012"/>
                </a:lnTo>
                <a:lnTo>
                  <a:pt x="11944" y="9232"/>
                </a:lnTo>
                <a:lnTo>
                  <a:pt x="12017" y="9452"/>
                </a:lnTo>
                <a:lnTo>
                  <a:pt x="12090" y="9672"/>
                </a:lnTo>
                <a:lnTo>
                  <a:pt x="12139" y="9867"/>
                </a:lnTo>
                <a:lnTo>
                  <a:pt x="12212" y="10062"/>
                </a:lnTo>
                <a:lnTo>
                  <a:pt x="12310" y="10258"/>
                </a:lnTo>
                <a:lnTo>
                  <a:pt x="12457" y="10453"/>
                </a:lnTo>
                <a:lnTo>
                  <a:pt x="12603" y="10575"/>
                </a:lnTo>
                <a:lnTo>
                  <a:pt x="12750" y="10673"/>
                </a:lnTo>
                <a:lnTo>
                  <a:pt x="12896" y="10746"/>
                </a:lnTo>
                <a:lnTo>
                  <a:pt x="13043" y="10795"/>
                </a:lnTo>
                <a:lnTo>
                  <a:pt x="13214" y="10819"/>
                </a:lnTo>
                <a:lnTo>
                  <a:pt x="13360" y="10819"/>
                </a:lnTo>
                <a:lnTo>
                  <a:pt x="13507" y="10795"/>
                </a:lnTo>
                <a:lnTo>
                  <a:pt x="13653" y="10746"/>
                </a:lnTo>
                <a:lnTo>
                  <a:pt x="13824" y="10697"/>
                </a:lnTo>
                <a:lnTo>
                  <a:pt x="13971" y="10624"/>
                </a:lnTo>
                <a:lnTo>
                  <a:pt x="14264" y="10429"/>
                </a:lnTo>
                <a:lnTo>
                  <a:pt x="14557" y="10184"/>
                </a:lnTo>
                <a:lnTo>
                  <a:pt x="14826" y="9916"/>
                </a:lnTo>
                <a:lnTo>
                  <a:pt x="15094" y="9623"/>
                </a:lnTo>
                <a:lnTo>
                  <a:pt x="15314" y="9305"/>
                </a:lnTo>
                <a:lnTo>
                  <a:pt x="15534" y="9012"/>
                </a:lnTo>
                <a:lnTo>
                  <a:pt x="15705" y="8744"/>
                </a:lnTo>
                <a:lnTo>
                  <a:pt x="15973" y="8279"/>
                </a:lnTo>
                <a:lnTo>
                  <a:pt x="16047" y="8133"/>
                </a:lnTo>
                <a:lnTo>
                  <a:pt x="16071" y="8035"/>
                </a:lnTo>
                <a:lnTo>
                  <a:pt x="16047" y="7840"/>
                </a:lnTo>
                <a:lnTo>
                  <a:pt x="15998" y="7669"/>
                </a:lnTo>
                <a:lnTo>
                  <a:pt x="15900" y="7474"/>
                </a:lnTo>
                <a:lnTo>
                  <a:pt x="15778" y="7327"/>
                </a:lnTo>
                <a:lnTo>
                  <a:pt x="15485" y="7058"/>
                </a:lnTo>
                <a:lnTo>
                  <a:pt x="15192" y="6814"/>
                </a:lnTo>
                <a:lnTo>
                  <a:pt x="14655" y="6374"/>
                </a:lnTo>
                <a:lnTo>
                  <a:pt x="14166" y="6008"/>
                </a:lnTo>
                <a:lnTo>
                  <a:pt x="13971" y="5837"/>
                </a:lnTo>
                <a:lnTo>
                  <a:pt x="13775" y="5666"/>
                </a:lnTo>
                <a:lnTo>
                  <a:pt x="13653" y="5495"/>
                </a:lnTo>
                <a:lnTo>
                  <a:pt x="13531" y="5324"/>
                </a:lnTo>
                <a:lnTo>
                  <a:pt x="13482" y="5153"/>
                </a:lnTo>
                <a:lnTo>
                  <a:pt x="13482" y="4958"/>
                </a:lnTo>
                <a:lnTo>
                  <a:pt x="13531" y="4763"/>
                </a:lnTo>
                <a:lnTo>
                  <a:pt x="13629" y="4543"/>
                </a:lnTo>
                <a:lnTo>
                  <a:pt x="13800" y="4299"/>
                </a:lnTo>
                <a:lnTo>
                  <a:pt x="14068" y="4030"/>
                </a:lnTo>
                <a:lnTo>
                  <a:pt x="14239" y="3859"/>
                </a:lnTo>
                <a:lnTo>
                  <a:pt x="14435" y="3761"/>
                </a:lnTo>
                <a:lnTo>
                  <a:pt x="14655" y="3688"/>
                </a:lnTo>
                <a:lnTo>
                  <a:pt x="14850" y="3639"/>
                </a:lnTo>
                <a:lnTo>
                  <a:pt x="15070" y="3590"/>
                </a:lnTo>
                <a:lnTo>
                  <a:pt x="15290" y="3493"/>
                </a:lnTo>
                <a:lnTo>
                  <a:pt x="15485" y="3370"/>
                </a:lnTo>
                <a:lnTo>
                  <a:pt x="15705" y="3199"/>
                </a:lnTo>
                <a:lnTo>
                  <a:pt x="15876" y="3004"/>
                </a:lnTo>
                <a:lnTo>
                  <a:pt x="15973" y="2784"/>
                </a:lnTo>
                <a:lnTo>
                  <a:pt x="16047" y="2540"/>
                </a:lnTo>
                <a:lnTo>
                  <a:pt x="16071" y="2271"/>
                </a:lnTo>
                <a:lnTo>
                  <a:pt x="16047" y="2052"/>
                </a:lnTo>
                <a:lnTo>
                  <a:pt x="16022" y="1832"/>
                </a:lnTo>
                <a:lnTo>
                  <a:pt x="15949" y="1636"/>
                </a:lnTo>
                <a:lnTo>
                  <a:pt x="15851" y="1417"/>
                </a:lnTo>
                <a:lnTo>
                  <a:pt x="15754" y="1246"/>
                </a:lnTo>
                <a:lnTo>
                  <a:pt x="15632" y="1050"/>
                </a:lnTo>
                <a:lnTo>
                  <a:pt x="15509" y="879"/>
                </a:lnTo>
                <a:lnTo>
                  <a:pt x="15363" y="708"/>
                </a:lnTo>
                <a:lnTo>
                  <a:pt x="15192" y="562"/>
                </a:lnTo>
                <a:lnTo>
                  <a:pt x="15021" y="440"/>
                </a:lnTo>
                <a:lnTo>
                  <a:pt x="14826" y="318"/>
                </a:lnTo>
                <a:lnTo>
                  <a:pt x="14630" y="195"/>
                </a:lnTo>
                <a:lnTo>
                  <a:pt x="14435" y="122"/>
                </a:lnTo>
                <a:lnTo>
                  <a:pt x="14215" y="49"/>
                </a:lnTo>
                <a:lnTo>
                  <a:pt x="14020" y="24"/>
                </a:lnTo>
                <a:lnTo>
                  <a:pt x="13800" y="0"/>
                </a:lnTo>
                <a:lnTo>
                  <a:pt x="13531" y="24"/>
                </a:lnTo>
                <a:lnTo>
                  <a:pt x="13287" y="98"/>
                </a:lnTo>
                <a:lnTo>
                  <a:pt x="13067" y="195"/>
                </a:lnTo>
                <a:lnTo>
                  <a:pt x="12872" y="366"/>
                </a:lnTo>
                <a:lnTo>
                  <a:pt x="12701" y="562"/>
                </a:lnTo>
                <a:lnTo>
                  <a:pt x="12579" y="782"/>
                </a:lnTo>
                <a:lnTo>
                  <a:pt x="12505" y="977"/>
                </a:lnTo>
                <a:lnTo>
                  <a:pt x="12457" y="1197"/>
                </a:lnTo>
                <a:lnTo>
                  <a:pt x="12383" y="1417"/>
                </a:lnTo>
                <a:lnTo>
                  <a:pt x="12310" y="1612"/>
                </a:lnTo>
                <a:lnTo>
                  <a:pt x="12212" y="1832"/>
                </a:lnTo>
                <a:lnTo>
                  <a:pt x="12041" y="2003"/>
                </a:lnTo>
                <a:lnTo>
                  <a:pt x="11773" y="2271"/>
                </a:lnTo>
                <a:lnTo>
                  <a:pt x="11528" y="2442"/>
                </a:lnTo>
                <a:lnTo>
                  <a:pt x="11309" y="2540"/>
                </a:lnTo>
                <a:lnTo>
                  <a:pt x="11113" y="2589"/>
                </a:lnTo>
                <a:lnTo>
                  <a:pt x="10918" y="2589"/>
                </a:lnTo>
                <a:lnTo>
                  <a:pt x="10747" y="2540"/>
                </a:lnTo>
                <a:lnTo>
                  <a:pt x="10576" y="2418"/>
                </a:lnTo>
                <a:lnTo>
                  <a:pt x="10405" y="2296"/>
                </a:lnTo>
                <a:lnTo>
                  <a:pt x="10234" y="2100"/>
                </a:lnTo>
                <a:lnTo>
                  <a:pt x="10063" y="1905"/>
                </a:lnTo>
                <a:lnTo>
                  <a:pt x="9697" y="1417"/>
                </a:lnTo>
                <a:lnTo>
                  <a:pt x="9257" y="879"/>
                </a:lnTo>
                <a:lnTo>
                  <a:pt x="9013" y="586"/>
                </a:lnTo>
                <a:lnTo>
                  <a:pt x="8744" y="293"/>
                </a:lnTo>
                <a:lnTo>
                  <a:pt x="8598" y="171"/>
                </a:lnTo>
                <a:lnTo>
                  <a:pt x="8402" y="73"/>
                </a:lnTo>
                <a:lnTo>
                  <a:pt x="8231" y="24"/>
                </a:lnTo>
                <a:lnTo>
                  <a:pt x="8036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</a:endParaRPr>
          </a:p>
        </p:txBody>
      </p:sp>
      <p:sp>
        <p:nvSpPr>
          <p:cNvPr id="570" name="Google Shape;570;p43"/>
          <p:cNvSpPr/>
          <p:nvPr/>
        </p:nvSpPr>
        <p:spPr>
          <a:xfrm>
            <a:off x="8608585" y="543301"/>
            <a:ext cx="197012" cy="207706"/>
          </a:xfrm>
          <a:custGeom>
            <a:avLst/>
            <a:gdLst/>
            <a:ahLst/>
            <a:cxnLst/>
            <a:rect l="l" t="t" r="r" b="b"/>
            <a:pathLst>
              <a:path w="15290" h="16120" extrusionOk="0">
                <a:moveTo>
                  <a:pt x="7645" y="1"/>
                </a:moveTo>
                <a:lnTo>
                  <a:pt x="7303" y="25"/>
                </a:lnTo>
                <a:lnTo>
                  <a:pt x="7010" y="98"/>
                </a:lnTo>
                <a:lnTo>
                  <a:pt x="6766" y="172"/>
                </a:lnTo>
                <a:lnTo>
                  <a:pt x="6546" y="294"/>
                </a:lnTo>
                <a:lnTo>
                  <a:pt x="6351" y="391"/>
                </a:lnTo>
                <a:lnTo>
                  <a:pt x="6204" y="538"/>
                </a:lnTo>
                <a:lnTo>
                  <a:pt x="6058" y="660"/>
                </a:lnTo>
                <a:lnTo>
                  <a:pt x="5960" y="782"/>
                </a:lnTo>
                <a:lnTo>
                  <a:pt x="5569" y="856"/>
                </a:lnTo>
                <a:lnTo>
                  <a:pt x="5203" y="978"/>
                </a:lnTo>
                <a:lnTo>
                  <a:pt x="4885" y="1149"/>
                </a:lnTo>
                <a:lnTo>
                  <a:pt x="4617" y="1320"/>
                </a:lnTo>
                <a:lnTo>
                  <a:pt x="4372" y="1539"/>
                </a:lnTo>
                <a:lnTo>
                  <a:pt x="4177" y="1759"/>
                </a:lnTo>
                <a:lnTo>
                  <a:pt x="4030" y="2028"/>
                </a:lnTo>
                <a:lnTo>
                  <a:pt x="3908" y="2296"/>
                </a:lnTo>
                <a:lnTo>
                  <a:pt x="3811" y="2565"/>
                </a:lnTo>
                <a:lnTo>
                  <a:pt x="3737" y="2834"/>
                </a:lnTo>
                <a:lnTo>
                  <a:pt x="3689" y="3127"/>
                </a:lnTo>
                <a:lnTo>
                  <a:pt x="3640" y="3420"/>
                </a:lnTo>
                <a:lnTo>
                  <a:pt x="3640" y="3713"/>
                </a:lnTo>
                <a:lnTo>
                  <a:pt x="3640" y="3982"/>
                </a:lnTo>
                <a:lnTo>
                  <a:pt x="3689" y="4495"/>
                </a:lnTo>
                <a:lnTo>
                  <a:pt x="3689" y="4519"/>
                </a:lnTo>
                <a:lnTo>
                  <a:pt x="3566" y="4568"/>
                </a:lnTo>
                <a:lnTo>
                  <a:pt x="3469" y="4666"/>
                </a:lnTo>
                <a:lnTo>
                  <a:pt x="3395" y="4812"/>
                </a:lnTo>
                <a:lnTo>
                  <a:pt x="3322" y="4983"/>
                </a:lnTo>
                <a:lnTo>
                  <a:pt x="3273" y="5178"/>
                </a:lnTo>
                <a:lnTo>
                  <a:pt x="3249" y="5398"/>
                </a:lnTo>
                <a:lnTo>
                  <a:pt x="3224" y="5642"/>
                </a:lnTo>
                <a:lnTo>
                  <a:pt x="3249" y="5887"/>
                </a:lnTo>
                <a:lnTo>
                  <a:pt x="3298" y="6155"/>
                </a:lnTo>
                <a:lnTo>
                  <a:pt x="3347" y="6400"/>
                </a:lnTo>
                <a:lnTo>
                  <a:pt x="3444" y="6619"/>
                </a:lnTo>
                <a:lnTo>
                  <a:pt x="3542" y="6790"/>
                </a:lnTo>
                <a:lnTo>
                  <a:pt x="3640" y="6961"/>
                </a:lnTo>
                <a:lnTo>
                  <a:pt x="3762" y="7059"/>
                </a:lnTo>
                <a:lnTo>
                  <a:pt x="3884" y="7132"/>
                </a:lnTo>
                <a:lnTo>
                  <a:pt x="4030" y="7132"/>
                </a:lnTo>
                <a:lnTo>
                  <a:pt x="4104" y="7108"/>
                </a:lnTo>
                <a:lnTo>
                  <a:pt x="4275" y="7523"/>
                </a:lnTo>
                <a:lnTo>
                  <a:pt x="4494" y="7889"/>
                </a:lnTo>
                <a:lnTo>
                  <a:pt x="4714" y="8256"/>
                </a:lnTo>
                <a:lnTo>
                  <a:pt x="4983" y="8598"/>
                </a:lnTo>
                <a:lnTo>
                  <a:pt x="5252" y="8891"/>
                </a:lnTo>
                <a:lnTo>
                  <a:pt x="5545" y="9159"/>
                </a:lnTo>
                <a:lnTo>
                  <a:pt x="5862" y="9404"/>
                </a:lnTo>
                <a:lnTo>
                  <a:pt x="6180" y="9623"/>
                </a:lnTo>
                <a:lnTo>
                  <a:pt x="6180" y="10698"/>
                </a:lnTo>
                <a:lnTo>
                  <a:pt x="5667" y="10747"/>
                </a:lnTo>
                <a:lnTo>
                  <a:pt x="5081" y="10845"/>
                </a:lnTo>
                <a:lnTo>
                  <a:pt x="4519" y="10967"/>
                </a:lnTo>
                <a:lnTo>
                  <a:pt x="3957" y="11089"/>
                </a:lnTo>
                <a:lnTo>
                  <a:pt x="3420" y="11260"/>
                </a:lnTo>
                <a:lnTo>
                  <a:pt x="2931" y="11455"/>
                </a:lnTo>
                <a:lnTo>
                  <a:pt x="2467" y="11675"/>
                </a:lnTo>
                <a:lnTo>
                  <a:pt x="2028" y="11919"/>
                </a:lnTo>
                <a:lnTo>
                  <a:pt x="1637" y="12188"/>
                </a:lnTo>
                <a:lnTo>
                  <a:pt x="1271" y="12456"/>
                </a:lnTo>
                <a:lnTo>
                  <a:pt x="953" y="12774"/>
                </a:lnTo>
                <a:lnTo>
                  <a:pt x="684" y="13116"/>
                </a:lnTo>
                <a:lnTo>
                  <a:pt x="440" y="13458"/>
                </a:lnTo>
                <a:lnTo>
                  <a:pt x="269" y="13849"/>
                </a:lnTo>
                <a:lnTo>
                  <a:pt x="123" y="14239"/>
                </a:lnTo>
                <a:lnTo>
                  <a:pt x="49" y="14679"/>
                </a:lnTo>
                <a:lnTo>
                  <a:pt x="1" y="15119"/>
                </a:lnTo>
                <a:lnTo>
                  <a:pt x="49" y="15167"/>
                </a:lnTo>
                <a:lnTo>
                  <a:pt x="245" y="15265"/>
                </a:lnTo>
                <a:lnTo>
                  <a:pt x="416" y="15338"/>
                </a:lnTo>
                <a:lnTo>
                  <a:pt x="636" y="15436"/>
                </a:lnTo>
                <a:lnTo>
                  <a:pt x="904" y="15534"/>
                </a:lnTo>
                <a:lnTo>
                  <a:pt x="1271" y="15607"/>
                </a:lnTo>
                <a:lnTo>
                  <a:pt x="1710" y="15705"/>
                </a:lnTo>
                <a:lnTo>
                  <a:pt x="2223" y="15802"/>
                </a:lnTo>
                <a:lnTo>
                  <a:pt x="2834" y="15876"/>
                </a:lnTo>
                <a:lnTo>
                  <a:pt x="3566" y="15973"/>
                </a:lnTo>
                <a:lnTo>
                  <a:pt x="4397" y="16022"/>
                </a:lnTo>
                <a:lnTo>
                  <a:pt x="5325" y="16071"/>
                </a:lnTo>
                <a:lnTo>
                  <a:pt x="6399" y="16096"/>
                </a:lnTo>
                <a:lnTo>
                  <a:pt x="7621" y="16120"/>
                </a:lnTo>
                <a:lnTo>
                  <a:pt x="8817" y="16096"/>
                </a:lnTo>
                <a:lnTo>
                  <a:pt x="9892" y="16071"/>
                </a:lnTo>
                <a:lnTo>
                  <a:pt x="10844" y="16022"/>
                </a:lnTo>
                <a:lnTo>
                  <a:pt x="11675" y="15973"/>
                </a:lnTo>
                <a:lnTo>
                  <a:pt x="12408" y="15876"/>
                </a:lnTo>
                <a:lnTo>
                  <a:pt x="13018" y="15802"/>
                </a:lnTo>
                <a:lnTo>
                  <a:pt x="13555" y="15705"/>
                </a:lnTo>
                <a:lnTo>
                  <a:pt x="13995" y="15607"/>
                </a:lnTo>
                <a:lnTo>
                  <a:pt x="14361" y="15534"/>
                </a:lnTo>
                <a:lnTo>
                  <a:pt x="14654" y="15436"/>
                </a:lnTo>
                <a:lnTo>
                  <a:pt x="14874" y="15338"/>
                </a:lnTo>
                <a:lnTo>
                  <a:pt x="15045" y="15265"/>
                </a:lnTo>
                <a:lnTo>
                  <a:pt x="15216" y="15167"/>
                </a:lnTo>
                <a:lnTo>
                  <a:pt x="15289" y="15119"/>
                </a:lnTo>
                <a:lnTo>
                  <a:pt x="15241" y="14655"/>
                </a:lnTo>
                <a:lnTo>
                  <a:pt x="15167" y="14215"/>
                </a:lnTo>
                <a:lnTo>
                  <a:pt x="15045" y="13800"/>
                </a:lnTo>
                <a:lnTo>
                  <a:pt x="14874" y="13409"/>
                </a:lnTo>
                <a:lnTo>
                  <a:pt x="14630" y="13043"/>
                </a:lnTo>
                <a:lnTo>
                  <a:pt x="14361" y="12701"/>
                </a:lnTo>
                <a:lnTo>
                  <a:pt x="14044" y="12408"/>
                </a:lnTo>
                <a:lnTo>
                  <a:pt x="13678" y="12115"/>
                </a:lnTo>
                <a:lnTo>
                  <a:pt x="13287" y="11846"/>
                </a:lnTo>
                <a:lnTo>
                  <a:pt x="12847" y="11626"/>
                </a:lnTo>
                <a:lnTo>
                  <a:pt x="12359" y="11406"/>
                </a:lnTo>
                <a:lnTo>
                  <a:pt x="11846" y="11235"/>
                </a:lnTo>
                <a:lnTo>
                  <a:pt x="11284" y="11064"/>
                </a:lnTo>
                <a:lnTo>
                  <a:pt x="10698" y="10942"/>
                </a:lnTo>
                <a:lnTo>
                  <a:pt x="10063" y="10820"/>
                </a:lnTo>
                <a:lnTo>
                  <a:pt x="9428" y="10747"/>
                </a:lnTo>
                <a:lnTo>
                  <a:pt x="9110" y="10722"/>
                </a:lnTo>
                <a:lnTo>
                  <a:pt x="9110" y="9623"/>
                </a:lnTo>
                <a:lnTo>
                  <a:pt x="9428" y="9404"/>
                </a:lnTo>
                <a:lnTo>
                  <a:pt x="9745" y="9159"/>
                </a:lnTo>
                <a:lnTo>
                  <a:pt x="10039" y="8891"/>
                </a:lnTo>
                <a:lnTo>
                  <a:pt x="10332" y="8598"/>
                </a:lnTo>
                <a:lnTo>
                  <a:pt x="10576" y="8256"/>
                </a:lnTo>
                <a:lnTo>
                  <a:pt x="10796" y="7889"/>
                </a:lnTo>
                <a:lnTo>
                  <a:pt x="11015" y="7523"/>
                </a:lnTo>
                <a:lnTo>
                  <a:pt x="11186" y="7108"/>
                </a:lnTo>
                <a:lnTo>
                  <a:pt x="11260" y="7132"/>
                </a:lnTo>
                <a:lnTo>
                  <a:pt x="11406" y="7132"/>
                </a:lnTo>
                <a:lnTo>
                  <a:pt x="11528" y="7059"/>
                </a:lnTo>
                <a:lnTo>
                  <a:pt x="11650" y="6961"/>
                </a:lnTo>
                <a:lnTo>
                  <a:pt x="11748" y="6790"/>
                </a:lnTo>
                <a:lnTo>
                  <a:pt x="11846" y="6619"/>
                </a:lnTo>
                <a:lnTo>
                  <a:pt x="11944" y="6400"/>
                </a:lnTo>
                <a:lnTo>
                  <a:pt x="11992" y="6155"/>
                </a:lnTo>
                <a:lnTo>
                  <a:pt x="12041" y="5887"/>
                </a:lnTo>
                <a:lnTo>
                  <a:pt x="12066" y="5642"/>
                </a:lnTo>
                <a:lnTo>
                  <a:pt x="12041" y="5398"/>
                </a:lnTo>
                <a:lnTo>
                  <a:pt x="12017" y="5203"/>
                </a:lnTo>
                <a:lnTo>
                  <a:pt x="11968" y="5007"/>
                </a:lnTo>
                <a:lnTo>
                  <a:pt x="11919" y="4836"/>
                </a:lnTo>
                <a:lnTo>
                  <a:pt x="11846" y="4690"/>
                </a:lnTo>
                <a:lnTo>
                  <a:pt x="11748" y="4592"/>
                </a:lnTo>
                <a:lnTo>
                  <a:pt x="11626" y="4519"/>
                </a:lnTo>
                <a:lnTo>
                  <a:pt x="11699" y="4153"/>
                </a:lnTo>
                <a:lnTo>
                  <a:pt x="11724" y="3811"/>
                </a:lnTo>
                <a:lnTo>
                  <a:pt x="11724" y="3493"/>
                </a:lnTo>
                <a:lnTo>
                  <a:pt x="11724" y="3200"/>
                </a:lnTo>
                <a:lnTo>
                  <a:pt x="11699" y="2907"/>
                </a:lnTo>
                <a:lnTo>
                  <a:pt x="11650" y="2638"/>
                </a:lnTo>
                <a:lnTo>
                  <a:pt x="11577" y="2394"/>
                </a:lnTo>
                <a:lnTo>
                  <a:pt x="11504" y="2150"/>
                </a:lnTo>
                <a:lnTo>
                  <a:pt x="11406" y="1930"/>
                </a:lnTo>
                <a:lnTo>
                  <a:pt x="11309" y="1710"/>
                </a:lnTo>
                <a:lnTo>
                  <a:pt x="11186" y="1515"/>
                </a:lnTo>
                <a:lnTo>
                  <a:pt x="11040" y="1344"/>
                </a:lnTo>
                <a:lnTo>
                  <a:pt x="10893" y="1173"/>
                </a:lnTo>
                <a:lnTo>
                  <a:pt x="10747" y="1026"/>
                </a:lnTo>
                <a:lnTo>
                  <a:pt x="10429" y="758"/>
                </a:lnTo>
                <a:lnTo>
                  <a:pt x="10063" y="562"/>
                </a:lnTo>
                <a:lnTo>
                  <a:pt x="9697" y="367"/>
                </a:lnTo>
                <a:lnTo>
                  <a:pt x="9330" y="245"/>
                </a:lnTo>
                <a:lnTo>
                  <a:pt x="8964" y="147"/>
                </a:lnTo>
                <a:lnTo>
                  <a:pt x="8598" y="74"/>
                </a:lnTo>
                <a:lnTo>
                  <a:pt x="8256" y="25"/>
                </a:lnTo>
                <a:lnTo>
                  <a:pt x="7938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</a:endParaRPr>
          </a:p>
        </p:txBody>
      </p:sp>
      <p:grpSp>
        <p:nvGrpSpPr>
          <p:cNvPr id="571" name="Google Shape;571;p43"/>
          <p:cNvGrpSpPr/>
          <p:nvPr/>
        </p:nvGrpSpPr>
        <p:grpSpPr>
          <a:xfrm>
            <a:off x="7795502" y="3813547"/>
            <a:ext cx="233502" cy="171203"/>
            <a:chOff x="4610450" y="3703750"/>
            <a:chExt cx="453050" cy="332175"/>
          </a:xfrm>
        </p:grpSpPr>
        <p:sp>
          <p:nvSpPr>
            <p:cNvPr id="572" name="Google Shape;572;p43"/>
            <p:cNvSpPr/>
            <p:nvPr/>
          </p:nvSpPr>
          <p:spPr>
            <a:xfrm>
              <a:off x="4610450" y="3703750"/>
              <a:ext cx="453050" cy="332175"/>
            </a:xfrm>
            <a:custGeom>
              <a:avLst/>
              <a:gdLst/>
              <a:ahLst/>
              <a:cxnLst/>
              <a:rect l="l" t="t" r="r" b="b"/>
              <a:pathLst>
                <a:path w="18122" h="13287" extrusionOk="0">
                  <a:moveTo>
                    <a:pt x="366" y="0"/>
                  </a:moveTo>
                  <a:lnTo>
                    <a:pt x="293" y="49"/>
                  </a:lnTo>
                  <a:lnTo>
                    <a:pt x="195" y="74"/>
                  </a:lnTo>
                  <a:lnTo>
                    <a:pt x="122" y="147"/>
                  </a:lnTo>
                  <a:lnTo>
                    <a:pt x="73" y="220"/>
                  </a:lnTo>
                  <a:lnTo>
                    <a:pt x="25" y="293"/>
                  </a:lnTo>
                  <a:lnTo>
                    <a:pt x="0" y="391"/>
                  </a:lnTo>
                  <a:lnTo>
                    <a:pt x="0" y="489"/>
                  </a:lnTo>
                  <a:lnTo>
                    <a:pt x="0" y="12798"/>
                  </a:lnTo>
                  <a:lnTo>
                    <a:pt x="0" y="12896"/>
                  </a:lnTo>
                  <a:lnTo>
                    <a:pt x="25" y="12993"/>
                  </a:lnTo>
                  <a:lnTo>
                    <a:pt x="73" y="13067"/>
                  </a:lnTo>
                  <a:lnTo>
                    <a:pt x="122" y="13140"/>
                  </a:lnTo>
                  <a:lnTo>
                    <a:pt x="195" y="13213"/>
                  </a:lnTo>
                  <a:lnTo>
                    <a:pt x="293" y="13238"/>
                  </a:lnTo>
                  <a:lnTo>
                    <a:pt x="366" y="13287"/>
                  </a:lnTo>
                  <a:lnTo>
                    <a:pt x="17756" y="13287"/>
                  </a:lnTo>
                  <a:lnTo>
                    <a:pt x="17829" y="13238"/>
                  </a:lnTo>
                  <a:lnTo>
                    <a:pt x="17927" y="13213"/>
                  </a:lnTo>
                  <a:lnTo>
                    <a:pt x="18000" y="13140"/>
                  </a:lnTo>
                  <a:lnTo>
                    <a:pt x="18049" y="13067"/>
                  </a:lnTo>
                  <a:lnTo>
                    <a:pt x="18098" y="12993"/>
                  </a:lnTo>
                  <a:lnTo>
                    <a:pt x="18122" y="12896"/>
                  </a:lnTo>
                  <a:lnTo>
                    <a:pt x="18122" y="12798"/>
                  </a:lnTo>
                  <a:lnTo>
                    <a:pt x="18122" y="12700"/>
                  </a:lnTo>
                  <a:lnTo>
                    <a:pt x="18098" y="12603"/>
                  </a:lnTo>
                  <a:lnTo>
                    <a:pt x="18049" y="12529"/>
                  </a:lnTo>
                  <a:lnTo>
                    <a:pt x="18000" y="12456"/>
                  </a:lnTo>
                  <a:lnTo>
                    <a:pt x="17927" y="12383"/>
                  </a:lnTo>
                  <a:lnTo>
                    <a:pt x="17829" y="12358"/>
                  </a:lnTo>
                  <a:lnTo>
                    <a:pt x="17756" y="12310"/>
                  </a:lnTo>
                  <a:lnTo>
                    <a:pt x="977" y="12310"/>
                  </a:lnTo>
                  <a:lnTo>
                    <a:pt x="977" y="489"/>
                  </a:lnTo>
                  <a:lnTo>
                    <a:pt x="953" y="391"/>
                  </a:lnTo>
                  <a:lnTo>
                    <a:pt x="928" y="293"/>
                  </a:lnTo>
                  <a:lnTo>
                    <a:pt x="879" y="220"/>
                  </a:lnTo>
                  <a:lnTo>
                    <a:pt x="830" y="147"/>
                  </a:lnTo>
                  <a:lnTo>
                    <a:pt x="757" y="74"/>
                  </a:lnTo>
                  <a:lnTo>
                    <a:pt x="660" y="49"/>
                  </a:lnTo>
                  <a:lnTo>
                    <a:pt x="58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573" name="Google Shape;573;p43"/>
            <p:cNvSpPr/>
            <p:nvPr/>
          </p:nvSpPr>
          <p:spPr>
            <a:xfrm>
              <a:off x="4642200" y="3730000"/>
              <a:ext cx="389550" cy="249150"/>
            </a:xfrm>
            <a:custGeom>
              <a:avLst/>
              <a:gdLst/>
              <a:ahLst/>
              <a:cxnLst/>
              <a:rect l="l" t="t" r="r" b="b"/>
              <a:pathLst>
                <a:path w="15582" h="9966" extrusionOk="0">
                  <a:moveTo>
                    <a:pt x="14752" y="1"/>
                  </a:moveTo>
                  <a:lnTo>
                    <a:pt x="14629" y="49"/>
                  </a:lnTo>
                  <a:lnTo>
                    <a:pt x="14507" y="98"/>
                  </a:lnTo>
                  <a:lnTo>
                    <a:pt x="14410" y="196"/>
                  </a:lnTo>
                  <a:lnTo>
                    <a:pt x="14336" y="294"/>
                  </a:lnTo>
                  <a:lnTo>
                    <a:pt x="14263" y="416"/>
                  </a:lnTo>
                  <a:lnTo>
                    <a:pt x="14239" y="538"/>
                  </a:lnTo>
                  <a:lnTo>
                    <a:pt x="14214" y="684"/>
                  </a:lnTo>
                  <a:lnTo>
                    <a:pt x="14239" y="831"/>
                  </a:lnTo>
                  <a:lnTo>
                    <a:pt x="14288" y="1002"/>
                  </a:lnTo>
                  <a:lnTo>
                    <a:pt x="11308" y="4372"/>
                  </a:lnTo>
                  <a:lnTo>
                    <a:pt x="11161" y="4323"/>
                  </a:lnTo>
                  <a:lnTo>
                    <a:pt x="11015" y="4299"/>
                  </a:lnTo>
                  <a:lnTo>
                    <a:pt x="10844" y="4323"/>
                  </a:lnTo>
                  <a:lnTo>
                    <a:pt x="10087" y="3005"/>
                  </a:lnTo>
                  <a:lnTo>
                    <a:pt x="10160" y="2907"/>
                  </a:lnTo>
                  <a:lnTo>
                    <a:pt x="10209" y="2809"/>
                  </a:lnTo>
                  <a:lnTo>
                    <a:pt x="10233" y="2687"/>
                  </a:lnTo>
                  <a:lnTo>
                    <a:pt x="10233" y="2565"/>
                  </a:lnTo>
                  <a:lnTo>
                    <a:pt x="10233" y="2418"/>
                  </a:lnTo>
                  <a:lnTo>
                    <a:pt x="10184" y="2296"/>
                  </a:lnTo>
                  <a:lnTo>
                    <a:pt x="10136" y="2174"/>
                  </a:lnTo>
                  <a:lnTo>
                    <a:pt x="10038" y="2077"/>
                  </a:lnTo>
                  <a:lnTo>
                    <a:pt x="9940" y="2003"/>
                  </a:lnTo>
                  <a:lnTo>
                    <a:pt x="9818" y="1930"/>
                  </a:lnTo>
                  <a:lnTo>
                    <a:pt x="9696" y="1906"/>
                  </a:lnTo>
                  <a:lnTo>
                    <a:pt x="9549" y="1881"/>
                  </a:lnTo>
                  <a:lnTo>
                    <a:pt x="9427" y="1906"/>
                  </a:lnTo>
                  <a:lnTo>
                    <a:pt x="9281" y="1930"/>
                  </a:lnTo>
                  <a:lnTo>
                    <a:pt x="9183" y="2003"/>
                  </a:lnTo>
                  <a:lnTo>
                    <a:pt x="9085" y="2077"/>
                  </a:lnTo>
                  <a:lnTo>
                    <a:pt x="8988" y="2174"/>
                  </a:lnTo>
                  <a:lnTo>
                    <a:pt x="8939" y="2296"/>
                  </a:lnTo>
                  <a:lnTo>
                    <a:pt x="8890" y="2418"/>
                  </a:lnTo>
                  <a:lnTo>
                    <a:pt x="8866" y="2565"/>
                  </a:lnTo>
                  <a:lnTo>
                    <a:pt x="8890" y="2663"/>
                  </a:lnTo>
                  <a:lnTo>
                    <a:pt x="8914" y="2785"/>
                  </a:lnTo>
                  <a:lnTo>
                    <a:pt x="8939" y="2883"/>
                  </a:lnTo>
                  <a:lnTo>
                    <a:pt x="8988" y="2956"/>
                  </a:lnTo>
                  <a:lnTo>
                    <a:pt x="6521" y="6668"/>
                  </a:lnTo>
                  <a:lnTo>
                    <a:pt x="6399" y="6644"/>
                  </a:lnTo>
                  <a:lnTo>
                    <a:pt x="6130" y="6644"/>
                  </a:lnTo>
                  <a:lnTo>
                    <a:pt x="5959" y="6717"/>
                  </a:lnTo>
                  <a:lnTo>
                    <a:pt x="4714" y="5398"/>
                  </a:lnTo>
                  <a:lnTo>
                    <a:pt x="4763" y="5252"/>
                  </a:lnTo>
                  <a:lnTo>
                    <a:pt x="4763" y="5105"/>
                  </a:lnTo>
                  <a:lnTo>
                    <a:pt x="4763" y="4958"/>
                  </a:lnTo>
                  <a:lnTo>
                    <a:pt x="4714" y="4836"/>
                  </a:lnTo>
                  <a:lnTo>
                    <a:pt x="4665" y="4714"/>
                  </a:lnTo>
                  <a:lnTo>
                    <a:pt x="4567" y="4617"/>
                  </a:lnTo>
                  <a:lnTo>
                    <a:pt x="4470" y="4543"/>
                  </a:lnTo>
                  <a:lnTo>
                    <a:pt x="4347" y="4470"/>
                  </a:lnTo>
                  <a:lnTo>
                    <a:pt x="4225" y="4446"/>
                  </a:lnTo>
                  <a:lnTo>
                    <a:pt x="4079" y="4421"/>
                  </a:lnTo>
                  <a:lnTo>
                    <a:pt x="3957" y="4446"/>
                  </a:lnTo>
                  <a:lnTo>
                    <a:pt x="3810" y="4470"/>
                  </a:lnTo>
                  <a:lnTo>
                    <a:pt x="3712" y="4543"/>
                  </a:lnTo>
                  <a:lnTo>
                    <a:pt x="3615" y="4617"/>
                  </a:lnTo>
                  <a:lnTo>
                    <a:pt x="3517" y="4714"/>
                  </a:lnTo>
                  <a:lnTo>
                    <a:pt x="3468" y="4836"/>
                  </a:lnTo>
                  <a:lnTo>
                    <a:pt x="3419" y="4958"/>
                  </a:lnTo>
                  <a:lnTo>
                    <a:pt x="3395" y="5105"/>
                  </a:lnTo>
                  <a:lnTo>
                    <a:pt x="3419" y="5276"/>
                  </a:lnTo>
                  <a:lnTo>
                    <a:pt x="3493" y="5447"/>
                  </a:lnTo>
                  <a:lnTo>
                    <a:pt x="49" y="9574"/>
                  </a:lnTo>
                  <a:lnTo>
                    <a:pt x="0" y="9648"/>
                  </a:lnTo>
                  <a:lnTo>
                    <a:pt x="0" y="9745"/>
                  </a:lnTo>
                  <a:lnTo>
                    <a:pt x="25" y="9843"/>
                  </a:lnTo>
                  <a:lnTo>
                    <a:pt x="98" y="9916"/>
                  </a:lnTo>
                  <a:lnTo>
                    <a:pt x="171" y="9965"/>
                  </a:lnTo>
                  <a:lnTo>
                    <a:pt x="244" y="9965"/>
                  </a:lnTo>
                  <a:lnTo>
                    <a:pt x="342" y="9941"/>
                  </a:lnTo>
                  <a:lnTo>
                    <a:pt x="440" y="9892"/>
                  </a:lnTo>
                  <a:lnTo>
                    <a:pt x="3859" y="5740"/>
                  </a:lnTo>
                  <a:lnTo>
                    <a:pt x="3981" y="5789"/>
                  </a:lnTo>
                  <a:lnTo>
                    <a:pt x="4079" y="5789"/>
                  </a:lnTo>
                  <a:lnTo>
                    <a:pt x="4225" y="5764"/>
                  </a:lnTo>
                  <a:lnTo>
                    <a:pt x="4347" y="5740"/>
                  </a:lnTo>
                  <a:lnTo>
                    <a:pt x="5642" y="7083"/>
                  </a:lnTo>
                  <a:lnTo>
                    <a:pt x="5617" y="7205"/>
                  </a:lnTo>
                  <a:lnTo>
                    <a:pt x="5617" y="7328"/>
                  </a:lnTo>
                  <a:lnTo>
                    <a:pt x="5617" y="7450"/>
                  </a:lnTo>
                  <a:lnTo>
                    <a:pt x="5666" y="7572"/>
                  </a:lnTo>
                  <a:lnTo>
                    <a:pt x="5740" y="7694"/>
                  </a:lnTo>
                  <a:lnTo>
                    <a:pt x="5813" y="7792"/>
                  </a:lnTo>
                  <a:lnTo>
                    <a:pt x="5910" y="7889"/>
                  </a:lnTo>
                  <a:lnTo>
                    <a:pt x="6033" y="7938"/>
                  </a:lnTo>
                  <a:lnTo>
                    <a:pt x="6155" y="7987"/>
                  </a:lnTo>
                  <a:lnTo>
                    <a:pt x="6301" y="8011"/>
                  </a:lnTo>
                  <a:lnTo>
                    <a:pt x="6448" y="7987"/>
                  </a:lnTo>
                  <a:lnTo>
                    <a:pt x="6570" y="7938"/>
                  </a:lnTo>
                  <a:lnTo>
                    <a:pt x="6692" y="7889"/>
                  </a:lnTo>
                  <a:lnTo>
                    <a:pt x="6790" y="7792"/>
                  </a:lnTo>
                  <a:lnTo>
                    <a:pt x="6863" y="7694"/>
                  </a:lnTo>
                  <a:lnTo>
                    <a:pt x="6936" y="7572"/>
                  </a:lnTo>
                  <a:lnTo>
                    <a:pt x="6961" y="7450"/>
                  </a:lnTo>
                  <a:lnTo>
                    <a:pt x="6985" y="7328"/>
                  </a:lnTo>
                  <a:lnTo>
                    <a:pt x="6961" y="7132"/>
                  </a:lnTo>
                  <a:lnTo>
                    <a:pt x="6887" y="6986"/>
                  </a:lnTo>
                  <a:lnTo>
                    <a:pt x="9403" y="3224"/>
                  </a:lnTo>
                  <a:lnTo>
                    <a:pt x="9549" y="3249"/>
                  </a:lnTo>
                  <a:lnTo>
                    <a:pt x="9647" y="3249"/>
                  </a:lnTo>
                  <a:lnTo>
                    <a:pt x="10429" y="4617"/>
                  </a:lnTo>
                  <a:lnTo>
                    <a:pt x="10355" y="4788"/>
                  </a:lnTo>
                  <a:lnTo>
                    <a:pt x="10331" y="4885"/>
                  </a:lnTo>
                  <a:lnTo>
                    <a:pt x="10331" y="4983"/>
                  </a:lnTo>
                  <a:lnTo>
                    <a:pt x="10331" y="5129"/>
                  </a:lnTo>
                  <a:lnTo>
                    <a:pt x="10380" y="5252"/>
                  </a:lnTo>
                  <a:lnTo>
                    <a:pt x="10429" y="5374"/>
                  </a:lnTo>
                  <a:lnTo>
                    <a:pt x="10526" y="5471"/>
                  </a:lnTo>
                  <a:lnTo>
                    <a:pt x="10624" y="5569"/>
                  </a:lnTo>
                  <a:lnTo>
                    <a:pt x="10746" y="5618"/>
                  </a:lnTo>
                  <a:lnTo>
                    <a:pt x="10868" y="5667"/>
                  </a:lnTo>
                  <a:lnTo>
                    <a:pt x="11137" y="5667"/>
                  </a:lnTo>
                  <a:lnTo>
                    <a:pt x="11284" y="5618"/>
                  </a:lnTo>
                  <a:lnTo>
                    <a:pt x="11381" y="5569"/>
                  </a:lnTo>
                  <a:lnTo>
                    <a:pt x="11479" y="5471"/>
                  </a:lnTo>
                  <a:lnTo>
                    <a:pt x="11577" y="5374"/>
                  </a:lnTo>
                  <a:lnTo>
                    <a:pt x="11625" y="5252"/>
                  </a:lnTo>
                  <a:lnTo>
                    <a:pt x="11674" y="5129"/>
                  </a:lnTo>
                  <a:lnTo>
                    <a:pt x="11699" y="4983"/>
                  </a:lnTo>
                  <a:lnTo>
                    <a:pt x="11674" y="4861"/>
                  </a:lnTo>
                  <a:lnTo>
                    <a:pt x="11650" y="4739"/>
                  </a:lnTo>
                  <a:lnTo>
                    <a:pt x="14654" y="1319"/>
                  </a:lnTo>
                  <a:lnTo>
                    <a:pt x="14776" y="1344"/>
                  </a:lnTo>
                  <a:lnTo>
                    <a:pt x="14898" y="1368"/>
                  </a:lnTo>
                  <a:lnTo>
                    <a:pt x="15045" y="1344"/>
                  </a:lnTo>
                  <a:lnTo>
                    <a:pt x="15167" y="1295"/>
                  </a:lnTo>
                  <a:lnTo>
                    <a:pt x="15289" y="1246"/>
                  </a:lnTo>
                  <a:lnTo>
                    <a:pt x="15387" y="1148"/>
                  </a:lnTo>
                  <a:lnTo>
                    <a:pt x="15460" y="1051"/>
                  </a:lnTo>
                  <a:lnTo>
                    <a:pt x="15533" y="953"/>
                  </a:lnTo>
                  <a:lnTo>
                    <a:pt x="15558" y="807"/>
                  </a:lnTo>
                  <a:lnTo>
                    <a:pt x="15582" y="684"/>
                  </a:lnTo>
                  <a:lnTo>
                    <a:pt x="15558" y="538"/>
                  </a:lnTo>
                  <a:lnTo>
                    <a:pt x="15533" y="416"/>
                  </a:lnTo>
                  <a:lnTo>
                    <a:pt x="15460" y="294"/>
                  </a:lnTo>
                  <a:lnTo>
                    <a:pt x="15387" y="196"/>
                  </a:lnTo>
                  <a:lnTo>
                    <a:pt x="15289" y="98"/>
                  </a:lnTo>
                  <a:lnTo>
                    <a:pt x="15167" y="49"/>
                  </a:lnTo>
                  <a:lnTo>
                    <a:pt x="1504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</p:grpSp>
      <p:sp>
        <p:nvSpPr>
          <p:cNvPr id="574" name="Google Shape;574;p43"/>
          <p:cNvSpPr/>
          <p:nvPr/>
        </p:nvSpPr>
        <p:spPr>
          <a:xfrm>
            <a:off x="3402793" y="829032"/>
            <a:ext cx="209587" cy="209600"/>
          </a:xfrm>
          <a:custGeom>
            <a:avLst/>
            <a:gdLst/>
            <a:ahLst/>
            <a:cxnLst/>
            <a:rect l="l" t="t" r="r" b="b"/>
            <a:pathLst>
              <a:path w="16266" h="16267" extrusionOk="0">
                <a:moveTo>
                  <a:pt x="11503" y="5349"/>
                </a:moveTo>
                <a:lnTo>
                  <a:pt x="11650" y="5398"/>
                </a:lnTo>
                <a:lnTo>
                  <a:pt x="11796" y="5447"/>
                </a:lnTo>
                <a:lnTo>
                  <a:pt x="11919" y="5545"/>
                </a:lnTo>
                <a:lnTo>
                  <a:pt x="12065" y="5691"/>
                </a:lnTo>
                <a:lnTo>
                  <a:pt x="12163" y="5838"/>
                </a:lnTo>
                <a:lnTo>
                  <a:pt x="12212" y="6033"/>
                </a:lnTo>
                <a:lnTo>
                  <a:pt x="12236" y="6229"/>
                </a:lnTo>
                <a:lnTo>
                  <a:pt x="12236" y="6375"/>
                </a:lnTo>
                <a:lnTo>
                  <a:pt x="12187" y="6522"/>
                </a:lnTo>
                <a:lnTo>
                  <a:pt x="12138" y="6644"/>
                </a:lnTo>
                <a:lnTo>
                  <a:pt x="12041" y="6766"/>
                </a:lnTo>
                <a:lnTo>
                  <a:pt x="7938" y="10893"/>
                </a:lnTo>
                <a:lnTo>
                  <a:pt x="7816" y="11015"/>
                </a:lnTo>
                <a:lnTo>
                  <a:pt x="7645" y="11113"/>
                </a:lnTo>
                <a:lnTo>
                  <a:pt x="7474" y="11186"/>
                </a:lnTo>
                <a:lnTo>
                  <a:pt x="7303" y="11211"/>
                </a:lnTo>
                <a:lnTo>
                  <a:pt x="7083" y="11211"/>
                </a:lnTo>
                <a:lnTo>
                  <a:pt x="6912" y="11162"/>
                </a:lnTo>
                <a:lnTo>
                  <a:pt x="6765" y="11064"/>
                </a:lnTo>
                <a:lnTo>
                  <a:pt x="6619" y="10967"/>
                </a:lnTo>
                <a:lnTo>
                  <a:pt x="4567" y="8915"/>
                </a:lnTo>
                <a:lnTo>
                  <a:pt x="4470" y="8769"/>
                </a:lnTo>
                <a:lnTo>
                  <a:pt x="4372" y="8622"/>
                </a:lnTo>
                <a:lnTo>
                  <a:pt x="4323" y="8451"/>
                </a:lnTo>
                <a:lnTo>
                  <a:pt x="4323" y="8280"/>
                </a:lnTo>
                <a:lnTo>
                  <a:pt x="4323" y="8109"/>
                </a:lnTo>
                <a:lnTo>
                  <a:pt x="4372" y="7938"/>
                </a:lnTo>
                <a:lnTo>
                  <a:pt x="4470" y="7792"/>
                </a:lnTo>
                <a:lnTo>
                  <a:pt x="4567" y="7670"/>
                </a:lnTo>
                <a:lnTo>
                  <a:pt x="4714" y="7547"/>
                </a:lnTo>
                <a:lnTo>
                  <a:pt x="4860" y="7474"/>
                </a:lnTo>
                <a:lnTo>
                  <a:pt x="5031" y="7425"/>
                </a:lnTo>
                <a:lnTo>
                  <a:pt x="5202" y="7401"/>
                </a:lnTo>
                <a:lnTo>
                  <a:pt x="5373" y="7425"/>
                </a:lnTo>
                <a:lnTo>
                  <a:pt x="5520" y="7474"/>
                </a:lnTo>
                <a:lnTo>
                  <a:pt x="5691" y="7547"/>
                </a:lnTo>
                <a:lnTo>
                  <a:pt x="5813" y="7670"/>
                </a:lnTo>
                <a:lnTo>
                  <a:pt x="7181" y="9013"/>
                </a:lnTo>
                <a:lnTo>
                  <a:pt x="10673" y="5667"/>
                </a:lnTo>
                <a:lnTo>
                  <a:pt x="10820" y="5520"/>
                </a:lnTo>
                <a:lnTo>
                  <a:pt x="10991" y="5423"/>
                </a:lnTo>
                <a:lnTo>
                  <a:pt x="11161" y="5374"/>
                </a:lnTo>
                <a:lnTo>
                  <a:pt x="11357" y="5349"/>
                </a:lnTo>
                <a:close/>
                <a:moveTo>
                  <a:pt x="7718" y="1"/>
                </a:moveTo>
                <a:lnTo>
                  <a:pt x="7303" y="50"/>
                </a:lnTo>
                <a:lnTo>
                  <a:pt x="6887" y="98"/>
                </a:lnTo>
                <a:lnTo>
                  <a:pt x="6497" y="172"/>
                </a:lnTo>
                <a:lnTo>
                  <a:pt x="6106" y="245"/>
                </a:lnTo>
                <a:lnTo>
                  <a:pt x="5715" y="367"/>
                </a:lnTo>
                <a:lnTo>
                  <a:pt x="5349" y="489"/>
                </a:lnTo>
                <a:lnTo>
                  <a:pt x="4958" y="636"/>
                </a:lnTo>
                <a:lnTo>
                  <a:pt x="4616" y="807"/>
                </a:lnTo>
                <a:lnTo>
                  <a:pt x="4250" y="978"/>
                </a:lnTo>
                <a:lnTo>
                  <a:pt x="3908" y="1173"/>
                </a:lnTo>
                <a:lnTo>
                  <a:pt x="3590" y="1393"/>
                </a:lnTo>
                <a:lnTo>
                  <a:pt x="3273" y="1613"/>
                </a:lnTo>
                <a:lnTo>
                  <a:pt x="2955" y="1857"/>
                </a:lnTo>
                <a:lnTo>
                  <a:pt x="2662" y="2125"/>
                </a:lnTo>
                <a:lnTo>
                  <a:pt x="2394" y="2394"/>
                </a:lnTo>
                <a:lnTo>
                  <a:pt x="2125" y="2663"/>
                </a:lnTo>
                <a:lnTo>
                  <a:pt x="1856" y="2956"/>
                </a:lnTo>
                <a:lnTo>
                  <a:pt x="1612" y="3273"/>
                </a:lnTo>
                <a:lnTo>
                  <a:pt x="1392" y="3591"/>
                </a:lnTo>
                <a:lnTo>
                  <a:pt x="1172" y="3908"/>
                </a:lnTo>
                <a:lnTo>
                  <a:pt x="977" y="4250"/>
                </a:lnTo>
                <a:lnTo>
                  <a:pt x="806" y="4617"/>
                </a:lnTo>
                <a:lnTo>
                  <a:pt x="635" y="4959"/>
                </a:lnTo>
                <a:lnTo>
                  <a:pt x="489" y="5349"/>
                </a:lnTo>
                <a:lnTo>
                  <a:pt x="366" y="5716"/>
                </a:lnTo>
                <a:lnTo>
                  <a:pt x="244" y="6106"/>
                </a:lnTo>
                <a:lnTo>
                  <a:pt x="171" y="6497"/>
                </a:lnTo>
                <a:lnTo>
                  <a:pt x="98" y="6888"/>
                </a:lnTo>
                <a:lnTo>
                  <a:pt x="49" y="7303"/>
                </a:lnTo>
                <a:lnTo>
                  <a:pt x="0" y="7718"/>
                </a:lnTo>
                <a:lnTo>
                  <a:pt x="0" y="8134"/>
                </a:lnTo>
                <a:lnTo>
                  <a:pt x="0" y="8549"/>
                </a:lnTo>
                <a:lnTo>
                  <a:pt x="49" y="8964"/>
                </a:lnTo>
                <a:lnTo>
                  <a:pt x="98" y="9379"/>
                </a:lnTo>
                <a:lnTo>
                  <a:pt x="171" y="9770"/>
                </a:lnTo>
                <a:lnTo>
                  <a:pt x="244" y="10161"/>
                </a:lnTo>
                <a:lnTo>
                  <a:pt x="366" y="10551"/>
                </a:lnTo>
                <a:lnTo>
                  <a:pt x="489" y="10918"/>
                </a:lnTo>
                <a:lnTo>
                  <a:pt x="635" y="11309"/>
                </a:lnTo>
                <a:lnTo>
                  <a:pt x="806" y="11650"/>
                </a:lnTo>
                <a:lnTo>
                  <a:pt x="977" y="12017"/>
                </a:lnTo>
                <a:lnTo>
                  <a:pt x="1172" y="12359"/>
                </a:lnTo>
                <a:lnTo>
                  <a:pt x="1392" y="12676"/>
                </a:lnTo>
                <a:lnTo>
                  <a:pt x="1612" y="12994"/>
                </a:lnTo>
                <a:lnTo>
                  <a:pt x="1856" y="13311"/>
                </a:lnTo>
                <a:lnTo>
                  <a:pt x="2125" y="13604"/>
                </a:lnTo>
                <a:lnTo>
                  <a:pt x="2394" y="13873"/>
                </a:lnTo>
                <a:lnTo>
                  <a:pt x="2662" y="14142"/>
                </a:lnTo>
                <a:lnTo>
                  <a:pt x="2955" y="14410"/>
                </a:lnTo>
                <a:lnTo>
                  <a:pt x="3273" y="14655"/>
                </a:lnTo>
                <a:lnTo>
                  <a:pt x="3590" y="14874"/>
                </a:lnTo>
                <a:lnTo>
                  <a:pt x="3908" y="15094"/>
                </a:lnTo>
                <a:lnTo>
                  <a:pt x="4250" y="15290"/>
                </a:lnTo>
                <a:lnTo>
                  <a:pt x="4616" y="15460"/>
                </a:lnTo>
                <a:lnTo>
                  <a:pt x="4958" y="15631"/>
                </a:lnTo>
                <a:lnTo>
                  <a:pt x="5349" y="15778"/>
                </a:lnTo>
                <a:lnTo>
                  <a:pt x="5715" y="15900"/>
                </a:lnTo>
                <a:lnTo>
                  <a:pt x="6106" y="16022"/>
                </a:lnTo>
                <a:lnTo>
                  <a:pt x="6497" y="16095"/>
                </a:lnTo>
                <a:lnTo>
                  <a:pt x="6887" y="16169"/>
                </a:lnTo>
                <a:lnTo>
                  <a:pt x="7303" y="16218"/>
                </a:lnTo>
                <a:lnTo>
                  <a:pt x="7718" y="16266"/>
                </a:lnTo>
                <a:lnTo>
                  <a:pt x="8548" y="16266"/>
                </a:lnTo>
                <a:lnTo>
                  <a:pt x="8963" y="16218"/>
                </a:lnTo>
                <a:lnTo>
                  <a:pt x="9379" y="16169"/>
                </a:lnTo>
                <a:lnTo>
                  <a:pt x="9769" y="16095"/>
                </a:lnTo>
                <a:lnTo>
                  <a:pt x="10160" y="16022"/>
                </a:lnTo>
                <a:lnTo>
                  <a:pt x="10551" y="15900"/>
                </a:lnTo>
                <a:lnTo>
                  <a:pt x="10942" y="15778"/>
                </a:lnTo>
                <a:lnTo>
                  <a:pt x="11308" y="15631"/>
                </a:lnTo>
                <a:lnTo>
                  <a:pt x="11650" y="15460"/>
                </a:lnTo>
                <a:lnTo>
                  <a:pt x="12016" y="15290"/>
                </a:lnTo>
                <a:lnTo>
                  <a:pt x="12358" y="15094"/>
                </a:lnTo>
                <a:lnTo>
                  <a:pt x="12676" y="14874"/>
                </a:lnTo>
                <a:lnTo>
                  <a:pt x="12993" y="14655"/>
                </a:lnTo>
                <a:lnTo>
                  <a:pt x="13311" y="14410"/>
                </a:lnTo>
                <a:lnTo>
                  <a:pt x="13604" y="14142"/>
                </a:lnTo>
                <a:lnTo>
                  <a:pt x="13872" y="13873"/>
                </a:lnTo>
                <a:lnTo>
                  <a:pt x="14166" y="13604"/>
                </a:lnTo>
                <a:lnTo>
                  <a:pt x="14410" y="13311"/>
                </a:lnTo>
                <a:lnTo>
                  <a:pt x="14654" y="12994"/>
                </a:lnTo>
                <a:lnTo>
                  <a:pt x="14874" y="12676"/>
                </a:lnTo>
                <a:lnTo>
                  <a:pt x="15094" y="12359"/>
                </a:lnTo>
                <a:lnTo>
                  <a:pt x="15289" y="12017"/>
                </a:lnTo>
                <a:lnTo>
                  <a:pt x="15460" y="11650"/>
                </a:lnTo>
                <a:lnTo>
                  <a:pt x="15631" y="11309"/>
                </a:lnTo>
                <a:lnTo>
                  <a:pt x="15777" y="10918"/>
                </a:lnTo>
                <a:lnTo>
                  <a:pt x="15900" y="10551"/>
                </a:lnTo>
                <a:lnTo>
                  <a:pt x="16022" y="10161"/>
                </a:lnTo>
                <a:lnTo>
                  <a:pt x="16095" y="9770"/>
                </a:lnTo>
                <a:lnTo>
                  <a:pt x="16168" y="9379"/>
                </a:lnTo>
                <a:lnTo>
                  <a:pt x="16217" y="8964"/>
                </a:lnTo>
                <a:lnTo>
                  <a:pt x="16266" y="8549"/>
                </a:lnTo>
                <a:lnTo>
                  <a:pt x="16266" y="8134"/>
                </a:lnTo>
                <a:lnTo>
                  <a:pt x="16266" y="7718"/>
                </a:lnTo>
                <a:lnTo>
                  <a:pt x="16217" y="7303"/>
                </a:lnTo>
                <a:lnTo>
                  <a:pt x="16168" y="6888"/>
                </a:lnTo>
                <a:lnTo>
                  <a:pt x="16095" y="6497"/>
                </a:lnTo>
                <a:lnTo>
                  <a:pt x="16022" y="6106"/>
                </a:lnTo>
                <a:lnTo>
                  <a:pt x="15900" y="5716"/>
                </a:lnTo>
                <a:lnTo>
                  <a:pt x="15777" y="5349"/>
                </a:lnTo>
                <a:lnTo>
                  <a:pt x="15631" y="4959"/>
                </a:lnTo>
                <a:lnTo>
                  <a:pt x="15460" y="4617"/>
                </a:lnTo>
                <a:lnTo>
                  <a:pt x="15289" y="4250"/>
                </a:lnTo>
                <a:lnTo>
                  <a:pt x="15094" y="3908"/>
                </a:lnTo>
                <a:lnTo>
                  <a:pt x="14874" y="3591"/>
                </a:lnTo>
                <a:lnTo>
                  <a:pt x="14654" y="3273"/>
                </a:lnTo>
                <a:lnTo>
                  <a:pt x="14410" y="2956"/>
                </a:lnTo>
                <a:lnTo>
                  <a:pt x="14166" y="2663"/>
                </a:lnTo>
                <a:lnTo>
                  <a:pt x="13872" y="2394"/>
                </a:lnTo>
                <a:lnTo>
                  <a:pt x="13604" y="2125"/>
                </a:lnTo>
                <a:lnTo>
                  <a:pt x="13311" y="1857"/>
                </a:lnTo>
                <a:lnTo>
                  <a:pt x="12993" y="1613"/>
                </a:lnTo>
                <a:lnTo>
                  <a:pt x="12676" y="1393"/>
                </a:lnTo>
                <a:lnTo>
                  <a:pt x="12358" y="1173"/>
                </a:lnTo>
                <a:lnTo>
                  <a:pt x="12016" y="978"/>
                </a:lnTo>
                <a:lnTo>
                  <a:pt x="11650" y="807"/>
                </a:lnTo>
                <a:lnTo>
                  <a:pt x="11308" y="636"/>
                </a:lnTo>
                <a:lnTo>
                  <a:pt x="10942" y="489"/>
                </a:lnTo>
                <a:lnTo>
                  <a:pt x="10551" y="367"/>
                </a:lnTo>
                <a:lnTo>
                  <a:pt x="10160" y="245"/>
                </a:lnTo>
                <a:lnTo>
                  <a:pt x="9769" y="172"/>
                </a:lnTo>
                <a:lnTo>
                  <a:pt x="9379" y="98"/>
                </a:lnTo>
                <a:lnTo>
                  <a:pt x="8963" y="50"/>
                </a:lnTo>
                <a:lnTo>
                  <a:pt x="8548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</a:endParaRPr>
          </a:p>
        </p:txBody>
      </p:sp>
      <p:grpSp>
        <p:nvGrpSpPr>
          <p:cNvPr id="575" name="Google Shape;575;p43"/>
          <p:cNvGrpSpPr/>
          <p:nvPr/>
        </p:nvGrpSpPr>
        <p:grpSpPr>
          <a:xfrm>
            <a:off x="4896306" y="827208"/>
            <a:ext cx="188198" cy="239803"/>
            <a:chOff x="1958100" y="4985350"/>
            <a:chExt cx="365150" cy="465275"/>
          </a:xfrm>
        </p:grpSpPr>
        <p:sp>
          <p:nvSpPr>
            <p:cNvPr id="576" name="Google Shape;576;p43"/>
            <p:cNvSpPr/>
            <p:nvPr/>
          </p:nvSpPr>
          <p:spPr>
            <a:xfrm>
              <a:off x="1958100" y="4985350"/>
              <a:ext cx="365150" cy="465275"/>
            </a:xfrm>
            <a:custGeom>
              <a:avLst/>
              <a:gdLst/>
              <a:ahLst/>
              <a:cxnLst/>
              <a:rect l="l" t="t" r="r" b="b"/>
              <a:pathLst>
                <a:path w="14606" h="18611" extrusionOk="0">
                  <a:moveTo>
                    <a:pt x="4152" y="1734"/>
                  </a:moveTo>
                  <a:lnTo>
                    <a:pt x="4274" y="1759"/>
                  </a:lnTo>
                  <a:lnTo>
                    <a:pt x="4397" y="1783"/>
                  </a:lnTo>
                  <a:lnTo>
                    <a:pt x="4543" y="1808"/>
                  </a:lnTo>
                  <a:lnTo>
                    <a:pt x="4812" y="1930"/>
                  </a:lnTo>
                  <a:lnTo>
                    <a:pt x="5105" y="2125"/>
                  </a:lnTo>
                  <a:lnTo>
                    <a:pt x="5398" y="2394"/>
                  </a:lnTo>
                  <a:lnTo>
                    <a:pt x="5496" y="2516"/>
                  </a:lnTo>
                  <a:lnTo>
                    <a:pt x="5593" y="2638"/>
                  </a:lnTo>
                  <a:lnTo>
                    <a:pt x="5789" y="2956"/>
                  </a:lnTo>
                  <a:lnTo>
                    <a:pt x="5935" y="3322"/>
                  </a:lnTo>
                  <a:lnTo>
                    <a:pt x="6057" y="3688"/>
                  </a:lnTo>
                  <a:lnTo>
                    <a:pt x="6155" y="4079"/>
                  </a:lnTo>
                  <a:lnTo>
                    <a:pt x="6204" y="4470"/>
                  </a:lnTo>
                  <a:lnTo>
                    <a:pt x="6277" y="4836"/>
                  </a:lnTo>
                  <a:lnTo>
                    <a:pt x="6302" y="5154"/>
                  </a:lnTo>
                  <a:lnTo>
                    <a:pt x="5984" y="5129"/>
                  </a:lnTo>
                  <a:lnTo>
                    <a:pt x="5618" y="5080"/>
                  </a:lnTo>
                  <a:lnTo>
                    <a:pt x="5227" y="5007"/>
                  </a:lnTo>
                  <a:lnTo>
                    <a:pt x="4836" y="4909"/>
                  </a:lnTo>
                  <a:lnTo>
                    <a:pt x="4470" y="4787"/>
                  </a:lnTo>
                  <a:lnTo>
                    <a:pt x="4104" y="4641"/>
                  </a:lnTo>
                  <a:lnTo>
                    <a:pt x="3786" y="4445"/>
                  </a:lnTo>
                  <a:lnTo>
                    <a:pt x="3664" y="4348"/>
                  </a:lnTo>
                  <a:lnTo>
                    <a:pt x="3542" y="4250"/>
                  </a:lnTo>
                  <a:lnTo>
                    <a:pt x="3273" y="3957"/>
                  </a:lnTo>
                  <a:lnTo>
                    <a:pt x="3078" y="3664"/>
                  </a:lnTo>
                  <a:lnTo>
                    <a:pt x="2956" y="3395"/>
                  </a:lnTo>
                  <a:lnTo>
                    <a:pt x="2931" y="3273"/>
                  </a:lnTo>
                  <a:lnTo>
                    <a:pt x="2907" y="3127"/>
                  </a:lnTo>
                  <a:lnTo>
                    <a:pt x="2882" y="3004"/>
                  </a:lnTo>
                  <a:lnTo>
                    <a:pt x="2907" y="2858"/>
                  </a:lnTo>
                  <a:lnTo>
                    <a:pt x="2931" y="2736"/>
                  </a:lnTo>
                  <a:lnTo>
                    <a:pt x="2956" y="2614"/>
                  </a:lnTo>
                  <a:lnTo>
                    <a:pt x="3004" y="2492"/>
                  </a:lnTo>
                  <a:lnTo>
                    <a:pt x="3078" y="2369"/>
                  </a:lnTo>
                  <a:lnTo>
                    <a:pt x="3273" y="2125"/>
                  </a:lnTo>
                  <a:lnTo>
                    <a:pt x="3517" y="1930"/>
                  </a:lnTo>
                  <a:lnTo>
                    <a:pt x="3639" y="1857"/>
                  </a:lnTo>
                  <a:lnTo>
                    <a:pt x="3762" y="1808"/>
                  </a:lnTo>
                  <a:lnTo>
                    <a:pt x="3884" y="1783"/>
                  </a:lnTo>
                  <a:lnTo>
                    <a:pt x="4006" y="1759"/>
                  </a:lnTo>
                  <a:lnTo>
                    <a:pt x="4152" y="1734"/>
                  </a:lnTo>
                  <a:close/>
                  <a:moveTo>
                    <a:pt x="10454" y="1734"/>
                  </a:moveTo>
                  <a:lnTo>
                    <a:pt x="10600" y="1759"/>
                  </a:lnTo>
                  <a:lnTo>
                    <a:pt x="10722" y="1783"/>
                  </a:lnTo>
                  <a:lnTo>
                    <a:pt x="10844" y="1808"/>
                  </a:lnTo>
                  <a:lnTo>
                    <a:pt x="10966" y="1857"/>
                  </a:lnTo>
                  <a:lnTo>
                    <a:pt x="11089" y="1930"/>
                  </a:lnTo>
                  <a:lnTo>
                    <a:pt x="11333" y="2125"/>
                  </a:lnTo>
                  <a:lnTo>
                    <a:pt x="11528" y="2369"/>
                  </a:lnTo>
                  <a:lnTo>
                    <a:pt x="11601" y="2492"/>
                  </a:lnTo>
                  <a:lnTo>
                    <a:pt x="11650" y="2614"/>
                  </a:lnTo>
                  <a:lnTo>
                    <a:pt x="11675" y="2736"/>
                  </a:lnTo>
                  <a:lnTo>
                    <a:pt x="11699" y="2858"/>
                  </a:lnTo>
                  <a:lnTo>
                    <a:pt x="11724" y="3004"/>
                  </a:lnTo>
                  <a:lnTo>
                    <a:pt x="11699" y="3127"/>
                  </a:lnTo>
                  <a:lnTo>
                    <a:pt x="11675" y="3273"/>
                  </a:lnTo>
                  <a:lnTo>
                    <a:pt x="11650" y="3395"/>
                  </a:lnTo>
                  <a:lnTo>
                    <a:pt x="11528" y="3664"/>
                  </a:lnTo>
                  <a:lnTo>
                    <a:pt x="11333" y="3957"/>
                  </a:lnTo>
                  <a:lnTo>
                    <a:pt x="11064" y="4250"/>
                  </a:lnTo>
                  <a:lnTo>
                    <a:pt x="10942" y="4348"/>
                  </a:lnTo>
                  <a:lnTo>
                    <a:pt x="10820" y="4445"/>
                  </a:lnTo>
                  <a:lnTo>
                    <a:pt x="10502" y="4641"/>
                  </a:lnTo>
                  <a:lnTo>
                    <a:pt x="10136" y="4787"/>
                  </a:lnTo>
                  <a:lnTo>
                    <a:pt x="9770" y="4909"/>
                  </a:lnTo>
                  <a:lnTo>
                    <a:pt x="9379" y="5007"/>
                  </a:lnTo>
                  <a:lnTo>
                    <a:pt x="8988" y="5080"/>
                  </a:lnTo>
                  <a:lnTo>
                    <a:pt x="8622" y="5129"/>
                  </a:lnTo>
                  <a:lnTo>
                    <a:pt x="8304" y="5154"/>
                  </a:lnTo>
                  <a:lnTo>
                    <a:pt x="8329" y="4836"/>
                  </a:lnTo>
                  <a:lnTo>
                    <a:pt x="8402" y="4470"/>
                  </a:lnTo>
                  <a:lnTo>
                    <a:pt x="8451" y="4079"/>
                  </a:lnTo>
                  <a:lnTo>
                    <a:pt x="8549" y="3688"/>
                  </a:lnTo>
                  <a:lnTo>
                    <a:pt x="8671" y="3322"/>
                  </a:lnTo>
                  <a:lnTo>
                    <a:pt x="8817" y="2956"/>
                  </a:lnTo>
                  <a:lnTo>
                    <a:pt x="9013" y="2638"/>
                  </a:lnTo>
                  <a:lnTo>
                    <a:pt x="9110" y="2516"/>
                  </a:lnTo>
                  <a:lnTo>
                    <a:pt x="9208" y="2394"/>
                  </a:lnTo>
                  <a:lnTo>
                    <a:pt x="9501" y="2125"/>
                  </a:lnTo>
                  <a:lnTo>
                    <a:pt x="9794" y="1930"/>
                  </a:lnTo>
                  <a:lnTo>
                    <a:pt x="10063" y="1808"/>
                  </a:lnTo>
                  <a:lnTo>
                    <a:pt x="10209" y="1783"/>
                  </a:lnTo>
                  <a:lnTo>
                    <a:pt x="10331" y="1759"/>
                  </a:lnTo>
                  <a:lnTo>
                    <a:pt x="10454" y="1734"/>
                  </a:lnTo>
                  <a:close/>
                  <a:moveTo>
                    <a:pt x="3639" y="0"/>
                  </a:moveTo>
                  <a:lnTo>
                    <a:pt x="3395" y="25"/>
                  </a:lnTo>
                  <a:lnTo>
                    <a:pt x="3151" y="74"/>
                  </a:lnTo>
                  <a:lnTo>
                    <a:pt x="2907" y="147"/>
                  </a:lnTo>
                  <a:lnTo>
                    <a:pt x="2687" y="220"/>
                  </a:lnTo>
                  <a:lnTo>
                    <a:pt x="2467" y="342"/>
                  </a:lnTo>
                  <a:lnTo>
                    <a:pt x="2272" y="464"/>
                  </a:lnTo>
                  <a:lnTo>
                    <a:pt x="2101" y="611"/>
                  </a:lnTo>
                  <a:lnTo>
                    <a:pt x="1930" y="782"/>
                  </a:lnTo>
                  <a:lnTo>
                    <a:pt x="1759" y="953"/>
                  </a:lnTo>
                  <a:lnTo>
                    <a:pt x="1612" y="1124"/>
                  </a:lnTo>
                  <a:lnTo>
                    <a:pt x="1490" y="1344"/>
                  </a:lnTo>
                  <a:lnTo>
                    <a:pt x="1368" y="1539"/>
                  </a:lnTo>
                  <a:lnTo>
                    <a:pt x="1295" y="1759"/>
                  </a:lnTo>
                  <a:lnTo>
                    <a:pt x="1222" y="2003"/>
                  </a:lnTo>
                  <a:lnTo>
                    <a:pt x="1173" y="2247"/>
                  </a:lnTo>
                  <a:lnTo>
                    <a:pt x="1148" y="2492"/>
                  </a:lnTo>
                  <a:lnTo>
                    <a:pt x="1173" y="2760"/>
                  </a:lnTo>
                  <a:lnTo>
                    <a:pt x="1197" y="3029"/>
                  </a:lnTo>
                  <a:lnTo>
                    <a:pt x="1295" y="3298"/>
                  </a:lnTo>
                  <a:lnTo>
                    <a:pt x="1393" y="3566"/>
                  </a:lnTo>
                  <a:lnTo>
                    <a:pt x="1539" y="3859"/>
                  </a:lnTo>
                  <a:lnTo>
                    <a:pt x="1734" y="4152"/>
                  </a:lnTo>
                  <a:lnTo>
                    <a:pt x="1954" y="4445"/>
                  </a:lnTo>
                  <a:lnTo>
                    <a:pt x="2223" y="4739"/>
                  </a:lnTo>
                  <a:lnTo>
                    <a:pt x="2394" y="4885"/>
                  </a:lnTo>
                  <a:lnTo>
                    <a:pt x="2565" y="5007"/>
                  </a:lnTo>
                  <a:lnTo>
                    <a:pt x="2931" y="5251"/>
                  </a:lnTo>
                  <a:lnTo>
                    <a:pt x="3346" y="5471"/>
                  </a:lnTo>
                  <a:lnTo>
                    <a:pt x="3762" y="5642"/>
                  </a:lnTo>
                  <a:lnTo>
                    <a:pt x="391" y="5642"/>
                  </a:lnTo>
                  <a:lnTo>
                    <a:pt x="318" y="5667"/>
                  </a:lnTo>
                  <a:lnTo>
                    <a:pt x="220" y="5715"/>
                  </a:lnTo>
                  <a:lnTo>
                    <a:pt x="147" y="5789"/>
                  </a:lnTo>
                  <a:lnTo>
                    <a:pt x="98" y="5838"/>
                  </a:lnTo>
                  <a:lnTo>
                    <a:pt x="49" y="5935"/>
                  </a:lnTo>
                  <a:lnTo>
                    <a:pt x="25" y="6033"/>
                  </a:lnTo>
                  <a:lnTo>
                    <a:pt x="0" y="6131"/>
                  </a:lnTo>
                  <a:lnTo>
                    <a:pt x="0" y="9599"/>
                  </a:lnTo>
                  <a:lnTo>
                    <a:pt x="5325" y="9599"/>
                  </a:lnTo>
                  <a:lnTo>
                    <a:pt x="5325" y="6009"/>
                  </a:lnTo>
                  <a:lnTo>
                    <a:pt x="5813" y="6082"/>
                  </a:lnTo>
                  <a:lnTo>
                    <a:pt x="5813" y="18611"/>
                  </a:lnTo>
                  <a:lnTo>
                    <a:pt x="8793" y="18611"/>
                  </a:lnTo>
                  <a:lnTo>
                    <a:pt x="8793" y="6082"/>
                  </a:lnTo>
                  <a:lnTo>
                    <a:pt x="9281" y="6009"/>
                  </a:lnTo>
                  <a:lnTo>
                    <a:pt x="9281" y="9599"/>
                  </a:lnTo>
                  <a:lnTo>
                    <a:pt x="14605" y="9599"/>
                  </a:lnTo>
                  <a:lnTo>
                    <a:pt x="14605" y="6131"/>
                  </a:lnTo>
                  <a:lnTo>
                    <a:pt x="14581" y="6033"/>
                  </a:lnTo>
                  <a:lnTo>
                    <a:pt x="14557" y="5935"/>
                  </a:lnTo>
                  <a:lnTo>
                    <a:pt x="14508" y="5838"/>
                  </a:lnTo>
                  <a:lnTo>
                    <a:pt x="14459" y="5789"/>
                  </a:lnTo>
                  <a:lnTo>
                    <a:pt x="14386" y="5715"/>
                  </a:lnTo>
                  <a:lnTo>
                    <a:pt x="14288" y="5667"/>
                  </a:lnTo>
                  <a:lnTo>
                    <a:pt x="14215" y="5642"/>
                  </a:lnTo>
                  <a:lnTo>
                    <a:pt x="10844" y="5642"/>
                  </a:lnTo>
                  <a:lnTo>
                    <a:pt x="11259" y="5471"/>
                  </a:lnTo>
                  <a:lnTo>
                    <a:pt x="11675" y="5251"/>
                  </a:lnTo>
                  <a:lnTo>
                    <a:pt x="12041" y="5007"/>
                  </a:lnTo>
                  <a:lnTo>
                    <a:pt x="12212" y="4885"/>
                  </a:lnTo>
                  <a:lnTo>
                    <a:pt x="12383" y="4739"/>
                  </a:lnTo>
                  <a:lnTo>
                    <a:pt x="12652" y="4445"/>
                  </a:lnTo>
                  <a:lnTo>
                    <a:pt x="12871" y="4152"/>
                  </a:lnTo>
                  <a:lnTo>
                    <a:pt x="13067" y="3859"/>
                  </a:lnTo>
                  <a:lnTo>
                    <a:pt x="13213" y="3566"/>
                  </a:lnTo>
                  <a:lnTo>
                    <a:pt x="13311" y="3298"/>
                  </a:lnTo>
                  <a:lnTo>
                    <a:pt x="13409" y="3029"/>
                  </a:lnTo>
                  <a:lnTo>
                    <a:pt x="13433" y="2760"/>
                  </a:lnTo>
                  <a:lnTo>
                    <a:pt x="13458" y="2492"/>
                  </a:lnTo>
                  <a:lnTo>
                    <a:pt x="13433" y="2247"/>
                  </a:lnTo>
                  <a:lnTo>
                    <a:pt x="13384" y="2003"/>
                  </a:lnTo>
                  <a:lnTo>
                    <a:pt x="13311" y="1759"/>
                  </a:lnTo>
                  <a:lnTo>
                    <a:pt x="13238" y="1539"/>
                  </a:lnTo>
                  <a:lnTo>
                    <a:pt x="13116" y="1344"/>
                  </a:lnTo>
                  <a:lnTo>
                    <a:pt x="12994" y="1124"/>
                  </a:lnTo>
                  <a:lnTo>
                    <a:pt x="12847" y="953"/>
                  </a:lnTo>
                  <a:lnTo>
                    <a:pt x="12676" y="782"/>
                  </a:lnTo>
                  <a:lnTo>
                    <a:pt x="12505" y="611"/>
                  </a:lnTo>
                  <a:lnTo>
                    <a:pt x="12334" y="464"/>
                  </a:lnTo>
                  <a:lnTo>
                    <a:pt x="12139" y="342"/>
                  </a:lnTo>
                  <a:lnTo>
                    <a:pt x="11919" y="220"/>
                  </a:lnTo>
                  <a:lnTo>
                    <a:pt x="11699" y="147"/>
                  </a:lnTo>
                  <a:lnTo>
                    <a:pt x="11455" y="74"/>
                  </a:lnTo>
                  <a:lnTo>
                    <a:pt x="11211" y="25"/>
                  </a:lnTo>
                  <a:lnTo>
                    <a:pt x="10966" y="0"/>
                  </a:lnTo>
                  <a:lnTo>
                    <a:pt x="10698" y="25"/>
                  </a:lnTo>
                  <a:lnTo>
                    <a:pt x="10429" y="49"/>
                  </a:lnTo>
                  <a:lnTo>
                    <a:pt x="10160" y="147"/>
                  </a:lnTo>
                  <a:lnTo>
                    <a:pt x="9892" y="245"/>
                  </a:lnTo>
                  <a:lnTo>
                    <a:pt x="9599" y="391"/>
                  </a:lnTo>
                  <a:lnTo>
                    <a:pt x="9306" y="587"/>
                  </a:lnTo>
                  <a:lnTo>
                    <a:pt x="9013" y="806"/>
                  </a:lnTo>
                  <a:lnTo>
                    <a:pt x="8719" y="1075"/>
                  </a:lnTo>
                  <a:lnTo>
                    <a:pt x="8475" y="1368"/>
                  </a:lnTo>
                  <a:lnTo>
                    <a:pt x="8280" y="1661"/>
                  </a:lnTo>
                  <a:lnTo>
                    <a:pt x="8084" y="2003"/>
                  </a:lnTo>
                  <a:lnTo>
                    <a:pt x="7914" y="2369"/>
                  </a:lnTo>
                  <a:lnTo>
                    <a:pt x="7791" y="2736"/>
                  </a:lnTo>
                  <a:lnTo>
                    <a:pt x="7669" y="3102"/>
                  </a:lnTo>
                  <a:lnTo>
                    <a:pt x="7572" y="3469"/>
                  </a:lnTo>
                  <a:lnTo>
                    <a:pt x="7498" y="3835"/>
                  </a:lnTo>
                  <a:lnTo>
                    <a:pt x="7401" y="4519"/>
                  </a:lnTo>
                  <a:lnTo>
                    <a:pt x="7327" y="5080"/>
                  </a:lnTo>
                  <a:lnTo>
                    <a:pt x="7303" y="5667"/>
                  </a:lnTo>
                  <a:lnTo>
                    <a:pt x="7279" y="5080"/>
                  </a:lnTo>
                  <a:lnTo>
                    <a:pt x="7205" y="4519"/>
                  </a:lnTo>
                  <a:lnTo>
                    <a:pt x="7108" y="3835"/>
                  </a:lnTo>
                  <a:lnTo>
                    <a:pt x="7034" y="3469"/>
                  </a:lnTo>
                  <a:lnTo>
                    <a:pt x="6937" y="3102"/>
                  </a:lnTo>
                  <a:lnTo>
                    <a:pt x="6814" y="2736"/>
                  </a:lnTo>
                  <a:lnTo>
                    <a:pt x="6692" y="2369"/>
                  </a:lnTo>
                  <a:lnTo>
                    <a:pt x="6521" y="2003"/>
                  </a:lnTo>
                  <a:lnTo>
                    <a:pt x="6326" y="1661"/>
                  </a:lnTo>
                  <a:lnTo>
                    <a:pt x="6131" y="1368"/>
                  </a:lnTo>
                  <a:lnTo>
                    <a:pt x="5886" y="1075"/>
                  </a:lnTo>
                  <a:lnTo>
                    <a:pt x="5593" y="806"/>
                  </a:lnTo>
                  <a:lnTo>
                    <a:pt x="5300" y="587"/>
                  </a:lnTo>
                  <a:lnTo>
                    <a:pt x="5007" y="391"/>
                  </a:lnTo>
                  <a:lnTo>
                    <a:pt x="4714" y="245"/>
                  </a:lnTo>
                  <a:lnTo>
                    <a:pt x="4445" y="147"/>
                  </a:lnTo>
                  <a:lnTo>
                    <a:pt x="4177" y="49"/>
                  </a:lnTo>
                  <a:lnTo>
                    <a:pt x="3908" y="25"/>
                  </a:lnTo>
                  <a:lnTo>
                    <a:pt x="3639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577" name="Google Shape;577;p43"/>
            <p:cNvSpPr/>
            <p:nvPr/>
          </p:nvSpPr>
          <p:spPr>
            <a:xfrm>
              <a:off x="1977625" y="5237525"/>
              <a:ext cx="113600" cy="213100"/>
            </a:xfrm>
            <a:custGeom>
              <a:avLst/>
              <a:gdLst/>
              <a:ahLst/>
              <a:cxnLst/>
              <a:rect l="l" t="t" r="r" b="b"/>
              <a:pathLst>
                <a:path w="4544" h="8524" extrusionOk="0">
                  <a:moveTo>
                    <a:pt x="1" y="0"/>
                  </a:moveTo>
                  <a:lnTo>
                    <a:pt x="1" y="8035"/>
                  </a:lnTo>
                  <a:lnTo>
                    <a:pt x="25" y="8133"/>
                  </a:lnTo>
                  <a:lnTo>
                    <a:pt x="50" y="8231"/>
                  </a:lnTo>
                  <a:lnTo>
                    <a:pt x="99" y="8304"/>
                  </a:lnTo>
                  <a:lnTo>
                    <a:pt x="148" y="8377"/>
                  </a:lnTo>
                  <a:lnTo>
                    <a:pt x="221" y="8426"/>
                  </a:lnTo>
                  <a:lnTo>
                    <a:pt x="318" y="8475"/>
                  </a:lnTo>
                  <a:lnTo>
                    <a:pt x="392" y="8499"/>
                  </a:lnTo>
                  <a:lnTo>
                    <a:pt x="489" y="8524"/>
                  </a:lnTo>
                  <a:lnTo>
                    <a:pt x="4544" y="8524"/>
                  </a:lnTo>
                  <a:lnTo>
                    <a:pt x="4544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578" name="Google Shape;578;p43"/>
            <p:cNvSpPr/>
            <p:nvPr/>
          </p:nvSpPr>
          <p:spPr>
            <a:xfrm>
              <a:off x="2190125" y="5237525"/>
              <a:ext cx="113575" cy="213100"/>
            </a:xfrm>
            <a:custGeom>
              <a:avLst/>
              <a:gdLst/>
              <a:ahLst/>
              <a:cxnLst/>
              <a:rect l="l" t="t" r="r" b="b"/>
              <a:pathLst>
                <a:path w="4543" h="8524" extrusionOk="0">
                  <a:moveTo>
                    <a:pt x="0" y="0"/>
                  </a:moveTo>
                  <a:lnTo>
                    <a:pt x="0" y="8524"/>
                  </a:lnTo>
                  <a:lnTo>
                    <a:pt x="4054" y="8524"/>
                  </a:lnTo>
                  <a:lnTo>
                    <a:pt x="4152" y="8499"/>
                  </a:lnTo>
                  <a:lnTo>
                    <a:pt x="4225" y="8475"/>
                  </a:lnTo>
                  <a:lnTo>
                    <a:pt x="4323" y="8426"/>
                  </a:lnTo>
                  <a:lnTo>
                    <a:pt x="4396" y="8377"/>
                  </a:lnTo>
                  <a:lnTo>
                    <a:pt x="4445" y="8304"/>
                  </a:lnTo>
                  <a:lnTo>
                    <a:pt x="4494" y="8231"/>
                  </a:lnTo>
                  <a:lnTo>
                    <a:pt x="4518" y="8133"/>
                  </a:lnTo>
                  <a:lnTo>
                    <a:pt x="4543" y="8035"/>
                  </a:lnTo>
                  <a:lnTo>
                    <a:pt x="454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</p:grpSp>
      <p:grpSp>
        <p:nvGrpSpPr>
          <p:cNvPr id="579" name="Google Shape;579;p43"/>
          <p:cNvGrpSpPr/>
          <p:nvPr/>
        </p:nvGrpSpPr>
        <p:grpSpPr>
          <a:xfrm>
            <a:off x="3326609" y="2334870"/>
            <a:ext cx="283238" cy="257429"/>
            <a:chOff x="4562200" y="4968250"/>
            <a:chExt cx="549550" cy="499475"/>
          </a:xfrm>
        </p:grpSpPr>
        <p:sp>
          <p:nvSpPr>
            <p:cNvPr id="580" name="Google Shape;580;p43"/>
            <p:cNvSpPr/>
            <p:nvPr/>
          </p:nvSpPr>
          <p:spPr>
            <a:xfrm>
              <a:off x="4842450" y="5242400"/>
              <a:ext cx="213125" cy="225325"/>
            </a:xfrm>
            <a:custGeom>
              <a:avLst/>
              <a:gdLst/>
              <a:ahLst/>
              <a:cxnLst/>
              <a:rect l="l" t="t" r="r" b="b"/>
              <a:pathLst>
                <a:path w="8525" h="9013" extrusionOk="0">
                  <a:moveTo>
                    <a:pt x="8524" y="1"/>
                  </a:moveTo>
                  <a:lnTo>
                    <a:pt x="2272" y="3542"/>
                  </a:lnTo>
                  <a:lnTo>
                    <a:pt x="2150" y="3591"/>
                  </a:lnTo>
                  <a:lnTo>
                    <a:pt x="2028" y="3615"/>
                  </a:lnTo>
                  <a:lnTo>
                    <a:pt x="1906" y="3591"/>
                  </a:lnTo>
                  <a:lnTo>
                    <a:pt x="1808" y="3566"/>
                  </a:lnTo>
                  <a:lnTo>
                    <a:pt x="1735" y="3517"/>
                  </a:lnTo>
                  <a:lnTo>
                    <a:pt x="1662" y="3444"/>
                  </a:lnTo>
                  <a:lnTo>
                    <a:pt x="1588" y="3371"/>
                  </a:lnTo>
                  <a:lnTo>
                    <a:pt x="1" y="440"/>
                  </a:lnTo>
                  <a:lnTo>
                    <a:pt x="1" y="9013"/>
                  </a:lnTo>
                  <a:lnTo>
                    <a:pt x="8524" y="4104"/>
                  </a:lnTo>
                  <a:lnTo>
                    <a:pt x="8524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581" name="Google Shape;581;p43"/>
            <p:cNvSpPr/>
            <p:nvPr/>
          </p:nvSpPr>
          <p:spPr>
            <a:xfrm>
              <a:off x="4617775" y="5241800"/>
              <a:ext cx="212500" cy="225925"/>
            </a:xfrm>
            <a:custGeom>
              <a:avLst/>
              <a:gdLst/>
              <a:ahLst/>
              <a:cxnLst/>
              <a:rect l="l" t="t" r="r" b="b"/>
              <a:pathLst>
                <a:path w="8500" h="9037" extrusionOk="0">
                  <a:moveTo>
                    <a:pt x="0" y="0"/>
                  </a:moveTo>
                  <a:lnTo>
                    <a:pt x="0" y="4128"/>
                  </a:lnTo>
                  <a:lnTo>
                    <a:pt x="8499" y="9037"/>
                  </a:lnTo>
                  <a:lnTo>
                    <a:pt x="8499" y="586"/>
                  </a:lnTo>
                  <a:lnTo>
                    <a:pt x="6961" y="3395"/>
                  </a:lnTo>
                  <a:lnTo>
                    <a:pt x="6887" y="3468"/>
                  </a:lnTo>
                  <a:lnTo>
                    <a:pt x="6814" y="3541"/>
                  </a:lnTo>
                  <a:lnTo>
                    <a:pt x="6741" y="3590"/>
                  </a:lnTo>
                  <a:lnTo>
                    <a:pt x="6643" y="3615"/>
                  </a:lnTo>
                  <a:lnTo>
                    <a:pt x="6521" y="3639"/>
                  </a:lnTo>
                  <a:lnTo>
                    <a:pt x="6399" y="3615"/>
                  </a:lnTo>
                  <a:lnTo>
                    <a:pt x="6277" y="356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582" name="Google Shape;582;p43"/>
            <p:cNvSpPr/>
            <p:nvPr/>
          </p:nvSpPr>
          <p:spPr>
            <a:xfrm>
              <a:off x="4631200" y="4968250"/>
              <a:ext cx="411550" cy="236325"/>
            </a:xfrm>
            <a:custGeom>
              <a:avLst/>
              <a:gdLst/>
              <a:ahLst/>
              <a:cxnLst/>
              <a:rect l="l" t="t" r="r" b="b"/>
              <a:pathLst>
                <a:path w="16462" h="9453" extrusionOk="0">
                  <a:moveTo>
                    <a:pt x="8182" y="1"/>
                  </a:moveTo>
                  <a:lnTo>
                    <a:pt x="0" y="4763"/>
                  </a:lnTo>
                  <a:lnTo>
                    <a:pt x="8231" y="9452"/>
                  </a:lnTo>
                  <a:lnTo>
                    <a:pt x="16462" y="4763"/>
                  </a:lnTo>
                  <a:lnTo>
                    <a:pt x="818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583" name="Google Shape;583;p43"/>
            <p:cNvSpPr/>
            <p:nvPr/>
          </p:nvSpPr>
          <p:spPr>
            <a:xfrm>
              <a:off x="4562200" y="5094025"/>
              <a:ext cx="274800" cy="226550"/>
            </a:xfrm>
            <a:custGeom>
              <a:avLst/>
              <a:gdLst/>
              <a:ahLst/>
              <a:cxnLst/>
              <a:rect l="l" t="t" r="r" b="b"/>
              <a:pathLst>
                <a:path w="10992" h="9062" extrusionOk="0">
                  <a:moveTo>
                    <a:pt x="2248" y="1"/>
                  </a:moveTo>
                  <a:lnTo>
                    <a:pt x="1" y="4079"/>
                  </a:lnTo>
                  <a:lnTo>
                    <a:pt x="8744" y="9062"/>
                  </a:lnTo>
                  <a:lnTo>
                    <a:pt x="10991" y="4983"/>
                  </a:lnTo>
                  <a:lnTo>
                    <a:pt x="224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584" name="Google Shape;584;p43"/>
            <p:cNvSpPr/>
            <p:nvPr/>
          </p:nvSpPr>
          <p:spPr>
            <a:xfrm>
              <a:off x="4836975" y="5094025"/>
              <a:ext cx="274775" cy="226550"/>
            </a:xfrm>
            <a:custGeom>
              <a:avLst/>
              <a:gdLst/>
              <a:ahLst/>
              <a:cxnLst/>
              <a:rect l="l" t="t" r="r" b="b"/>
              <a:pathLst>
                <a:path w="10991" h="9062" extrusionOk="0">
                  <a:moveTo>
                    <a:pt x="8743" y="1"/>
                  </a:moveTo>
                  <a:lnTo>
                    <a:pt x="0" y="4983"/>
                  </a:lnTo>
                  <a:lnTo>
                    <a:pt x="2247" y="9062"/>
                  </a:lnTo>
                  <a:lnTo>
                    <a:pt x="10990" y="4079"/>
                  </a:lnTo>
                  <a:lnTo>
                    <a:pt x="8743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</p:grpSp>
      <p:grpSp>
        <p:nvGrpSpPr>
          <p:cNvPr id="585" name="Google Shape;585;p43"/>
          <p:cNvGrpSpPr/>
          <p:nvPr/>
        </p:nvGrpSpPr>
        <p:grpSpPr>
          <a:xfrm>
            <a:off x="7737828" y="827204"/>
            <a:ext cx="278200" cy="266861"/>
            <a:chOff x="5241175" y="4959100"/>
            <a:chExt cx="539775" cy="517775"/>
          </a:xfrm>
        </p:grpSpPr>
        <p:sp>
          <p:nvSpPr>
            <p:cNvPr id="586" name="Google Shape;586;p43"/>
            <p:cNvSpPr/>
            <p:nvPr/>
          </p:nvSpPr>
          <p:spPr>
            <a:xfrm>
              <a:off x="5575150" y="4959100"/>
              <a:ext cx="161225" cy="178300"/>
            </a:xfrm>
            <a:custGeom>
              <a:avLst/>
              <a:gdLst/>
              <a:ahLst/>
              <a:cxnLst/>
              <a:rect l="l" t="t" r="r" b="b"/>
              <a:pathLst>
                <a:path w="6449" h="7132" extrusionOk="0">
                  <a:moveTo>
                    <a:pt x="4641" y="0"/>
                  </a:moveTo>
                  <a:lnTo>
                    <a:pt x="4470" y="25"/>
                  </a:lnTo>
                  <a:lnTo>
                    <a:pt x="4299" y="49"/>
                  </a:lnTo>
                  <a:lnTo>
                    <a:pt x="4128" y="98"/>
                  </a:lnTo>
                  <a:lnTo>
                    <a:pt x="3957" y="147"/>
                  </a:lnTo>
                  <a:lnTo>
                    <a:pt x="3786" y="220"/>
                  </a:lnTo>
                  <a:lnTo>
                    <a:pt x="3640" y="318"/>
                  </a:lnTo>
                  <a:lnTo>
                    <a:pt x="3517" y="415"/>
                  </a:lnTo>
                  <a:lnTo>
                    <a:pt x="3395" y="538"/>
                  </a:lnTo>
                  <a:lnTo>
                    <a:pt x="3273" y="660"/>
                  </a:lnTo>
                  <a:lnTo>
                    <a:pt x="3175" y="806"/>
                  </a:lnTo>
                  <a:lnTo>
                    <a:pt x="3078" y="953"/>
                  </a:lnTo>
                  <a:lnTo>
                    <a:pt x="3005" y="1099"/>
                  </a:lnTo>
                  <a:lnTo>
                    <a:pt x="2931" y="1270"/>
                  </a:lnTo>
                  <a:lnTo>
                    <a:pt x="2907" y="1441"/>
                  </a:lnTo>
                  <a:lnTo>
                    <a:pt x="2882" y="1612"/>
                  </a:lnTo>
                  <a:lnTo>
                    <a:pt x="2858" y="1808"/>
                  </a:lnTo>
                  <a:lnTo>
                    <a:pt x="2882" y="2076"/>
                  </a:lnTo>
                  <a:lnTo>
                    <a:pt x="2956" y="2345"/>
                  </a:lnTo>
                  <a:lnTo>
                    <a:pt x="3053" y="2589"/>
                  </a:lnTo>
                  <a:lnTo>
                    <a:pt x="3175" y="2809"/>
                  </a:lnTo>
                  <a:lnTo>
                    <a:pt x="0" y="6546"/>
                  </a:lnTo>
                  <a:lnTo>
                    <a:pt x="367" y="6814"/>
                  </a:lnTo>
                  <a:lnTo>
                    <a:pt x="709" y="7132"/>
                  </a:lnTo>
                  <a:lnTo>
                    <a:pt x="3884" y="3419"/>
                  </a:lnTo>
                  <a:lnTo>
                    <a:pt x="4055" y="3493"/>
                  </a:lnTo>
                  <a:lnTo>
                    <a:pt x="4250" y="3542"/>
                  </a:lnTo>
                  <a:lnTo>
                    <a:pt x="4445" y="3566"/>
                  </a:lnTo>
                  <a:lnTo>
                    <a:pt x="4641" y="3590"/>
                  </a:lnTo>
                  <a:lnTo>
                    <a:pt x="4836" y="3566"/>
                  </a:lnTo>
                  <a:lnTo>
                    <a:pt x="5007" y="3542"/>
                  </a:lnTo>
                  <a:lnTo>
                    <a:pt x="5178" y="3517"/>
                  </a:lnTo>
                  <a:lnTo>
                    <a:pt x="5349" y="3444"/>
                  </a:lnTo>
                  <a:lnTo>
                    <a:pt x="5496" y="3371"/>
                  </a:lnTo>
                  <a:lnTo>
                    <a:pt x="5642" y="3273"/>
                  </a:lnTo>
                  <a:lnTo>
                    <a:pt x="5789" y="3175"/>
                  </a:lnTo>
                  <a:lnTo>
                    <a:pt x="5911" y="3053"/>
                  </a:lnTo>
                  <a:lnTo>
                    <a:pt x="6033" y="2931"/>
                  </a:lnTo>
                  <a:lnTo>
                    <a:pt x="6131" y="2809"/>
                  </a:lnTo>
                  <a:lnTo>
                    <a:pt x="6228" y="2638"/>
                  </a:lnTo>
                  <a:lnTo>
                    <a:pt x="6302" y="2491"/>
                  </a:lnTo>
                  <a:lnTo>
                    <a:pt x="6350" y="2320"/>
                  </a:lnTo>
                  <a:lnTo>
                    <a:pt x="6399" y="2149"/>
                  </a:lnTo>
                  <a:lnTo>
                    <a:pt x="6424" y="1979"/>
                  </a:lnTo>
                  <a:lnTo>
                    <a:pt x="6448" y="1808"/>
                  </a:lnTo>
                  <a:lnTo>
                    <a:pt x="6424" y="1612"/>
                  </a:lnTo>
                  <a:lnTo>
                    <a:pt x="6399" y="1441"/>
                  </a:lnTo>
                  <a:lnTo>
                    <a:pt x="6350" y="1270"/>
                  </a:lnTo>
                  <a:lnTo>
                    <a:pt x="6302" y="1099"/>
                  </a:lnTo>
                  <a:lnTo>
                    <a:pt x="6228" y="953"/>
                  </a:lnTo>
                  <a:lnTo>
                    <a:pt x="6131" y="806"/>
                  </a:lnTo>
                  <a:lnTo>
                    <a:pt x="6033" y="660"/>
                  </a:lnTo>
                  <a:lnTo>
                    <a:pt x="5911" y="538"/>
                  </a:lnTo>
                  <a:lnTo>
                    <a:pt x="5789" y="415"/>
                  </a:lnTo>
                  <a:lnTo>
                    <a:pt x="5642" y="318"/>
                  </a:lnTo>
                  <a:lnTo>
                    <a:pt x="5496" y="220"/>
                  </a:lnTo>
                  <a:lnTo>
                    <a:pt x="5349" y="147"/>
                  </a:lnTo>
                  <a:lnTo>
                    <a:pt x="5178" y="98"/>
                  </a:lnTo>
                  <a:lnTo>
                    <a:pt x="5007" y="49"/>
                  </a:lnTo>
                  <a:lnTo>
                    <a:pt x="4836" y="25"/>
                  </a:lnTo>
                  <a:lnTo>
                    <a:pt x="464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587" name="Google Shape;587;p43"/>
            <p:cNvSpPr/>
            <p:nvPr/>
          </p:nvSpPr>
          <p:spPr>
            <a:xfrm>
              <a:off x="5330925" y="4985350"/>
              <a:ext cx="128250" cy="148400"/>
            </a:xfrm>
            <a:custGeom>
              <a:avLst/>
              <a:gdLst/>
              <a:ahLst/>
              <a:cxnLst/>
              <a:rect l="l" t="t" r="r" b="b"/>
              <a:pathLst>
                <a:path w="5130" h="5936" extrusionOk="0">
                  <a:moveTo>
                    <a:pt x="1563" y="0"/>
                  </a:moveTo>
                  <a:lnTo>
                    <a:pt x="1392" y="25"/>
                  </a:lnTo>
                  <a:lnTo>
                    <a:pt x="1221" y="74"/>
                  </a:lnTo>
                  <a:lnTo>
                    <a:pt x="1075" y="147"/>
                  </a:lnTo>
                  <a:lnTo>
                    <a:pt x="904" y="220"/>
                  </a:lnTo>
                  <a:lnTo>
                    <a:pt x="757" y="318"/>
                  </a:lnTo>
                  <a:lnTo>
                    <a:pt x="635" y="416"/>
                  </a:lnTo>
                  <a:lnTo>
                    <a:pt x="513" y="538"/>
                  </a:lnTo>
                  <a:lnTo>
                    <a:pt x="391" y="660"/>
                  </a:lnTo>
                  <a:lnTo>
                    <a:pt x="293" y="806"/>
                  </a:lnTo>
                  <a:lnTo>
                    <a:pt x="196" y="953"/>
                  </a:lnTo>
                  <a:lnTo>
                    <a:pt x="122" y="1099"/>
                  </a:lnTo>
                  <a:lnTo>
                    <a:pt x="74" y="1270"/>
                  </a:lnTo>
                  <a:lnTo>
                    <a:pt x="25" y="1466"/>
                  </a:lnTo>
                  <a:lnTo>
                    <a:pt x="0" y="1637"/>
                  </a:lnTo>
                  <a:lnTo>
                    <a:pt x="0" y="1808"/>
                  </a:lnTo>
                  <a:lnTo>
                    <a:pt x="0" y="2003"/>
                  </a:lnTo>
                  <a:lnTo>
                    <a:pt x="25" y="2174"/>
                  </a:lnTo>
                  <a:lnTo>
                    <a:pt x="74" y="2345"/>
                  </a:lnTo>
                  <a:lnTo>
                    <a:pt x="147" y="2492"/>
                  </a:lnTo>
                  <a:lnTo>
                    <a:pt x="220" y="2663"/>
                  </a:lnTo>
                  <a:lnTo>
                    <a:pt x="318" y="2785"/>
                  </a:lnTo>
                  <a:lnTo>
                    <a:pt x="415" y="2931"/>
                  </a:lnTo>
                  <a:lnTo>
                    <a:pt x="538" y="3053"/>
                  </a:lnTo>
                  <a:lnTo>
                    <a:pt x="660" y="3175"/>
                  </a:lnTo>
                  <a:lnTo>
                    <a:pt x="806" y="3273"/>
                  </a:lnTo>
                  <a:lnTo>
                    <a:pt x="953" y="3371"/>
                  </a:lnTo>
                  <a:lnTo>
                    <a:pt x="1099" y="3444"/>
                  </a:lnTo>
                  <a:lnTo>
                    <a:pt x="1270" y="3493"/>
                  </a:lnTo>
                  <a:lnTo>
                    <a:pt x="1466" y="3542"/>
                  </a:lnTo>
                  <a:lnTo>
                    <a:pt x="1710" y="3566"/>
                  </a:lnTo>
                  <a:lnTo>
                    <a:pt x="1979" y="3566"/>
                  </a:lnTo>
                  <a:lnTo>
                    <a:pt x="2223" y="3517"/>
                  </a:lnTo>
                  <a:lnTo>
                    <a:pt x="2467" y="3444"/>
                  </a:lnTo>
                  <a:lnTo>
                    <a:pt x="4396" y="5935"/>
                  </a:lnTo>
                  <a:lnTo>
                    <a:pt x="4738" y="5642"/>
                  </a:lnTo>
                  <a:lnTo>
                    <a:pt x="5129" y="5374"/>
                  </a:lnTo>
                  <a:lnTo>
                    <a:pt x="3200" y="2858"/>
                  </a:lnTo>
                  <a:lnTo>
                    <a:pt x="3322" y="2687"/>
                  </a:lnTo>
                  <a:lnTo>
                    <a:pt x="3419" y="2516"/>
                  </a:lnTo>
                  <a:lnTo>
                    <a:pt x="3493" y="2321"/>
                  </a:lnTo>
                  <a:lnTo>
                    <a:pt x="3542" y="2101"/>
                  </a:lnTo>
                  <a:lnTo>
                    <a:pt x="3566" y="1930"/>
                  </a:lnTo>
                  <a:lnTo>
                    <a:pt x="3566" y="1734"/>
                  </a:lnTo>
                  <a:lnTo>
                    <a:pt x="3566" y="1564"/>
                  </a:lnTo>
                  <a:lnTo>
                    <a:pt x="3517" y="1393"/>
                  </a:lnTo>
                  <a:lnTo>
                    <a:pt x="3468" y="1222"/>
                  </a:lnTo>
                  <a:lnTo>
                    <a:pt x="3419" y="1075"/>
                  </a:lnTo>
                  <a:lnTo>
                    <a:pt x="3346" y="904"/>
                  </a:lnTo>
                  <a:lnTo>
                    <a:pt x="3249" y="758"/>
                  </a:lnTo>
                  <a:lnTo>
                    <a:pt x="3151" y="635"/>
                  </a:lnTo>
                  <a:lnTo>
                    <a:pt x="3029" y="513"/>
                  </a:lnTo>
                  <a:lnTo>
                    <a:pt x="2907" y="391"/>
                  </a:lnTo>
                  <a:lnTo>
                    <a:pt x="2760" y="294"/>
                  </a:lnTo>
                  <a:lnTo>
                    <a:pt x="2614" y="196"/>
                  </a:lnTo>
                  <a:lnTo>
                    <a:pt x="2443" y="123"/>
                  </a:lnTo>
                  <a:lnTo>
                    <a:pt x="2272" y="74"/>
                  </a:lnTo>
                  <a:lnTo>
                    <a:pt x="2101" y="25"/>
                  </a:lnTo>
                  <a:lnTo>
                    <a:pt x="193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588" name="Google Shape;588;p43"/>
            <p:cNvSpPr/>
            <p:nvPr/>
          </p:nvSpPr>
          <p:spPr>
            <a:xfrm>
              <a:off x="5241175" y="5241175"/>
              <a:ext cx="180125" cy="109325"/>
            </a:xfrm>
            <a:custGeom>
              <a:avLst/>
              <a:gdLst/>
              <a:ahLst/>
              <a:cxnLst/>
              <a:rect l="l" t="t" r="r" b="b"/>
              <a:pathLst>
                <a:path w="7205" h="4373" extrusionOk="0">
                  <a:moveTo>
                    <a:pt x="6839" y="1"/>
                  </a:moveTo>
                  <a:lnTo>
                    <a:pt x="3224" y="1491"/>
                  </a:lnTo>
                  <a:lnTo>
                    <a:pt x="3102" y="1368"/>
                  </a:lnTo>
                  <a:lnTo>
                    <a:pt x="2980" y="1246"/>
                  </a:lnTo>
                  <a:lnTo>
                    <a:pt x="2858" y="1124"/>
                  </a:lnTo>
                  <a:lnTo>
                    <a:pt x="2687" y="1026"/>
                  </a:lnTo>
                  <a:lnTo>
                    <a:pt x="2540" y="953"/>
                  </a:lnTo>
                  <a:lnTo>
                    <a:pt x="2369" y="880"/>
                  </a:lnTo>
                  <a:lnTo>
                    <a:pt x="2198" y="831"/>
                  </a:lnTo>
                  <a:lnTo>
                    <a:pt x="2027" y="807"/>
                  </a:lnTo>
                  <a:lnTo>
                    <a:pt x="1856" y="782"/>
                  </a:lnTo>
                  <a:lnTo>
                    <a:pt x="1685" y="807"/>
                  </a:lnTo>
                  <a:lnTo>
                    <a:pt x="1514" y="807"/>
                  </a:lnTo>
                  <a:lnTo>
                    <a:pt x="1343" y="856"/>
                  </a:lnTo>
                  <a:lnTo>
                    <a:pt x="1172" y="904"/>
                  </a:lnTo>
                  <a:lnTo>
                    <a:pt x="1026" y="978"/>
                  </a:lnTo>
                  <a:lnTo>
                    <a:pt x="879" y="1051"/>
                  </a:lnTo>
                  <a:lnTo>
                    <a:pt x="733" y="1149"/>
                  </a:lnTo>
                  <a:lnTo>
                    <a:pt x="586" y="1271"/>
                  </a:lnTo>
                  <a:lnTo>
                    <a:pt x="464" y="1393"/>
                  </a:lnTo>
                  <a:lnTo>
                    <a:pt x="342" y="1515"/>
                  </a:lnTo>
                  <a:lnTo>
                    <a:pt x="244" y="1686"/>
                  </a:lnTo>
                  <a:lnTo>
                    <a:pt x="171" y="1832"/>
                  </a:lnTo>
                  <a:lnTo>
                    <a:pt x="98" y="2003"/>
                  </a:lnTo>
                  <a:lnTo>
                    <a:pt x="49" y="2174"/>
                  </a:lnTo>
                  <a:lnTo>
                    <a:pt x="25" y="2345"/>
                  </a:lnTo>
                  <a:lnTo>
                    <a:pt x="0" y="2516"/>
                  </a:lnTo>
                  <a:lnTo>
                    <a:pt x="0" y="2687"/>
                  </a:lnTo>
                  <a:lnTo>
                    <a:pt x="25" y="2858"/>
                  </a:lnTo>
                  <a:lnTo>
                    <a:pt x="73" y="3029"/>
                  </a:lnTo>
                  <a:lnTo>
                    <a:pt x="122" y="3200"/>
                  </a:lnTo>
                  <a:lnTo>
                    <a:pt x="195" y="3347"/>
                  </a:lnTo>
                  <a:lnTo>
                    <a:pt x="269" y="3518"/>
                  </a:lnTo>
                  <a:lnTo>
                    <a:pt x="366" y="3640"/>
                  </a:lnTo>
                  <a:lnTo>
                    <a:pt x="464" y="3786"/>
                  </a:lnTo>
                  <a:lnTo>
                    <a:pt x="611" y="3908"/>
                  </a:lnTo>
                  <a:lnTo>
                    <a:pt x="733" y="4031"/>
                  </a:lnTo>
                  <a:lnTo>
                    <a:pt x="904" y="4128"/>
                  </a:lnTo>
                  <a:lnTo>
                    <a:pt x="1050" y="4201"/>
                  </a:lnTo>
                  <a:lnTo>
                    <a:pt x="1221" y="4275"/>
                  </a:lnTo>
                  <a:lnTo>
                    <a:pt x="1392" y="4324"/>
                  </a:lnTo>
                  <a:lnTo>
                    <a:pt x="1563" y="4348"/>
                  </a:lnTo>
                  <a:lnTo>
                    <a:pt x="1734" y="4372"/>
                  </a:lnTo>
                  <a:lnTo>
                    <a:pt x="1905" y="4372"/>
                  </a:lnTo>
                  <a:lnTo>
                    <a:pt x="2076" y="4348"/>
                  </a:lnTo>
                  <a:lnTo>
                    <a:pt x="2247" y="4299"/>
                  </a:lnTo>
                  <a:lnTo>
                    <a:pt x="2418" y="4250"/>
                  </a:lnTo>
                  <a:lnTo>
                    <a:pt x="2565" y="4201"/>
                  </a:lnTo>
                  <a:lnTo>
                    <a:pt x="2711" y="4104"/>
                  </a:lnTo>
                  <a:lnTo>
                    <a:pt x="2858" y="4006"/>
                  </a:lnTo>
                  <a:lnTo>
                    <a:pt x="3004" y="3908"/>
                  </a:lnTo>
                  <a:lnTo>
                    <a:pt x="3126" y="3786"/>
                  </a:lnTo>
                  <a:lnTo>
                    <a:pt x="3248" y="3640"/>
                  </a:lnTo>
                  <a:lnTo>
                    <a:pt x="3346" y="3493"/>
                  </a:lnTo>
                  <a:lnTo>
                    <a:pt x="3468" y="3200"/>
                  </a:lnTo>
                  <a:lnTo>
                    <a:pt x="3541" y="2931"/>
                  </a:lnTo>
                  <a:lnTo>
                    <a:pt x="3590" y="2638"/>
                  </a:lnTo>
                  <a:lnTo>
                    <a:pt x="3566" y="2345"/>
                  </a:lnTo>
                  <a:lnTo>
                    <a:pt x="7205" y="856"/>
                  </a:lnTo>
                  <a:lnTo>
                    <a:pt x="6985" y="440"/>
                  </a:lnTo>
                  <a:lnTo>
                    <a:pt x="683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589" name="Google Shape;589;p43"/>
            <p:cNvSpPr/>
            <p:nvPr/>
          </p:nvSpPr>
          <p:spPr>
            <a:xfrm>
              <a:off x="5461575" y="5316900"/>
              <a:ext cx="89175" cy="159975"/>
            </a:xfrm>
            <a:custGeom>
              <a:avLst/>
              <a:gdLst/>
              <a:ahLst/>
              <a:cxnLst/>
              <a:rect l="l" t="t" r="r" b="b"/>
              <a:pathLst>
                <a:path w="3567" h="6399" extrusionOk="0">
                  <a:moveTo>
                    <a:pt x="1491" y="0"/>
                  </a:moveTo>
                  <a:lnTo>
                    <a:pt x="1393" y="2858"/>
                  </a:lnTo>
                  <a:lnTo>
                    <a:pt x="1198" y="2907"/>
                  </a:lnTo>
                  <a:lnTo>
                    <a:pt x="1002" y="3004"/>
                  </a:lnTo>
                  <a:lnTo>
                    <a:pt x="807" y="3102"/>
                  </a:lnTo>
                  <a:lnTo>
                    <a:pt x="636" y="3224"/>
                  </a:lnTo>
                  <a:lnTo>
                    <a:pt x="489" y="3346"/>
                  </a:lnTo>
                  <a:lnTo>
                    <a:pt x="392" y="3493"/>
                  </a:lnTo>
                  <a:lnTo>
                    <a:pt x="269" y="3639"/>
                  </a:lnTo>
                  <a:lnTo>
                    <a:pt x="196" y="3786"/>
                  </a:lnTo>
                  <a:lnTo>
                    <a:pt x="123" y="3932"/>
                  </a:lnTo>
                  <a:lnTo>
                    <a:pt x="74" y="4103"/>
                  </a:lnTo>
                  <a:lnTo>
                    <a:pt x="25" y="4274"/>
                  </a:lnTo>
                  <a:lnTo>
                    <a:pt x="1" y="4445"/>
                  </a:lnTo>
                  <a:lnTo>
                    <a:pt x="1" y="4616"/>
                  </a:lnTo>
                  <a:lnTo>
                    <a:pt x="1" y="4787"/>
                  </a:lnTo>
                  <a:lnTo>
                    <a:pt x="25" y="4958"/>
                  </a:lnTo>
                  <a:lnTo>
                    <a:pt x="74" y="5129"/>
                  </a:lnTo>
                  <a:lnTo>
                    <a:pt x="123" y="5276"/>
                  </a:lnTo>
                  <a:lnTo>
                    <a:pt x="196" y="5447"/>
                  </a:lnTo>
                  <a:lnTo>
                    <a:pt x="294" y="5593"/>
                  </a:lnTo>
                  <a:lnTo>
                    <a:pt x="416" y="5740"/>
                  </a:lnTo>
                  <a:lnTo>
                    <a:pt x="538" y="5886"/>
                  </a:lnTo>
                  <a:lnTo>
                    <a:pt x="660" y="6008"/>
                  </a:lnTo>
                  <a:lnTo>
                    <a:pt x="807" y="6106"/>
                  </a:lnTo>
                  <a:lnTo>
                    <a:pt x="953" y="6179"/>
                  </a:lnTo>
                  <a:lnTo>
                    <a:pt x="1124" y="6252"/>
                  </a:lnTo>
                  <a:lnTo>
                    <a:pt x="1271" y="6326"/>
                  </a:lnTo>
                  <a:lnTo>
                    <a:pt x="1442" y="6350"/>
                  </a:lnTo>
                  <a:lnTo>
                    <a:pt x="1613" y="6375"/>
                  </a:lnTo>
                  <a:lnTo>
                    <a:pt x="1784" y="6399"/>
                  </a:lnTo>
                  <a:lnTo>
                    <a:pt x="1955" y="6375"/>
                  </a:lnTo>
                  <a:lnTo>
                    <a:pt x="2126" y="6350"/>
                  </a:lnTo>
                  <a:lnTo>
                    <a:pt x="2297" y="6301"/>
                  </a:lnTo>
                  <a:lnTo>
                    <a:pt x="2468" y="6252"/>
                  </a:lnTo>
                  <a:lnTo>
                    <a:pt x="2614" y="6179"/>
                  </a:lnTo>
                  <a:lnTo>
                    <a:pt x="2785" y="6082"/>
                  </a:lnTo>
                  <a:lnTo>
                    <a:pt x="2932" y="5984"/>
                  </a:lnTo>
                  <a:lnTo>
                    <a:pt x="3054" y="5862"/>
                  </a:lnTo>
                  <a:lnTo>
                    <a:pt x="3176" y="5715"/>
                  </a:lnTo>
                  <a:lnTo>
                    <a:pt x="3273" y="5569"/>
                  </a:lnTo>
                  <a:lnTo>
                    <a:pt x="3371" y="5422"/>
                  </a:lnTo>
                  <a:lnTo>
                    <a:pt x="3444" y="5276"/>
                  </a:lnTo>
                  <a:lnTo>
                    <a:pt x="3493" y="5105"/>
                  </a:lnTo>
                  <a:lnTo>
                    <a:pt x="3542" y="4934"/>
                  </a:lnTo>
                  <a:lnTo>
                    <a:pt x="3567" y="4763"/>
                  </a:lnTo>
                  <a:lnTo>
                    <a:pt x="3567" y="4592"/>
                  </a:lnTo>
                  <a:lnTo>
                    <a:pt x="3567" y="4421"/>
                  </a:lnTo>
                  <a:lnTo>
                    <a:pt x="3542" y="4250"/>
                  </a:lnTo>
                  <a:lnTo>
                    <a:pt x="3493" y="4079"/>
                  </a:lnTo>
                  <a:lnTo>
                    <a:pt x="3420" y="3908"/>
                  </a:lnTo>
                  <a:lnTo>
                    <a:pt x="3347" y="3761"/>
                  </a:lnTo>
                  <a:lnTo>
                    <a:pt x="3273" y="3615"/>
                  </a:lnTo>
                  <a:lnTo>
                    <a:pt x="3151" y="3468"/>
                  </a:lnTo>
                  <a:lnTo>
                    <a:pt x="2980" y="3273"/>
                  </a:lnTo>
                  <a:lnTo>
                    <a:pt x="2761" y="3102"/>
                  </a:lnTo>
                  <a:lnTo>
                    <a:pt x="2541" y="2980"/>
                  </a:lnTo>
                  <a:lnTo>
                    <a:pt x="2321" y="2907"/>
                  </a:lnTo>
                  <a:lnTo>
                    <a:pt x="2419" y="25"/>
                  </a:lnTo>
                  <a:lnTo>
                    <a:pt x="2419" y="25"/>
                  </a:lnTo>
                  <a:lnTo>
                    <a:pt x="2126" y="49"/>
                  </a:lnTo>
                  <a:lnTo>
                    <a:pt x="1808" y="25"/>
                  </a:lnTo>
                  <a:lnTo>
                    <a:pt x="149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590" name="Google Shape;590;p43"/>
            <p:cNvSpPr/>
            <p:nvPr/>
          </p:nvSpPr>
          <p:spPr>
            <a:xfrm>
              <a:off x="5619100" y="5194175"/>
              <a:ext cx="161850" cy="89775"/>
            </a:xfrm>
            <a:custGeom>
              <a:avLst/>
              <a:gdLst/>
              <a:ahLst/>
              <a:cxnLst/>
              <a:rect l="l" t="t" r="r" b="b"/>
              <a:pathLst>
                <a:path w="6474" h="3591" extrusionOk="0">
                  <a:moveTo>
                    <a:pt x="4592" y="0"/>
                  </a:moveTo>
                  <a:lnTo>
                    <a:pt x="4422" y="25"/>
                  </a:lnTo>
                  <a:lnTo>
                    <a:pt x="4251" y="73"/>
                  </a:lnTo>
                  <a:lnTo>
                    <a:pt x="4080" y="122"/>
                  </a:lnTo>
                  <a:lnTo>
                    <a:pt x="3884" y="196"/>
                  </a:lnTo>
                  <a:lnTo>
                    <a:pt x="3713" y="293"/>
                  </a:lnTo>
                  <a:lnTo>
                    <a:pt x="3567" y="391"/>
                  </a:lnTo>
                  <a:lnTo>
                    <a:pt x="3420" y="513"/>
                  </a:lnTo>
                  <a:lnTo>
                    <a:pt x="3298" y="660"/>
                  </a:lnTo>
                  <a:lnTo>
                    <a:pt x="3200" y="806"/>
                  </a:lnTo>
                  <a:lnTo>
                    <a:pt x="3103" y="953"/>
                  </a:lnTo>
                  <a:lnTo>
                    <a:pt x="3029" y="1124"/>
                  </a:lnTo>
                  <a:lnTo>
                    <a:pt x="99" y="757"/>
                  </a:lnTo>
                  <a:lnTo>
                    <a:pt x="74" y="1221"/>
                  </a:lnTo>
                  <a:lnTo>
                    <a:pt x="1" y="1661"/>
                  </a:lnTo>
                  <a:lnTo>
                    <a:pt x="2907" y="2027"/>
                  </a:lnTo>
                  <a:lnTo>
                    <a:pt x="2932" y="2223"/>
                  </a:lnTo>
                  <a:lnTo>
                    <a:pt x="3005" y="2418"/>
                  </a:lnTo>
                  <a:lnTo>
                    <a:pt x="3078" y="2565"/>
                  </a:lnTo>
                  <a:lnTo>
                    <a:pt x="3152" y="2736"/>
                  </a:lnTo>
                  <a:lnTo>
                    <a:pt x="3249" y="2882"/>
                  </a:lnTo>
                  <a:lnTo>
                    <a:pt x="3371" y="3004"/>
                  </a:lnTo>
                  <a:lnTo>
                    <a:pt x="3493" y="3126"/>
                  </a:lnTo>
                  <a:lnTo>
                    <a:pt x="3616" y="3248"/>
                  </a:lnTo>
                  <a:lnTo>
                    <a:pt x="3762" y="3346"/>
                  </a:lnTo>
                  <a:lnTo>
                    <a:pt x="3909" y="3419"/>
                  </a:lnTo>
                  <a:lnTo>
                    <a:pt x="4080" y="3493"/>
                  </a:lnTo>
                  <a:lnTo>
                    <a:pt x="4251" y="3541"/>
                  </a:lnTo>
                  <a:lnTo>
                    <a:pt x="4422" y="3566"/>
                  </a:lnTo>
                  <a:lnTo>
                    <a:pt x="4592" y="3590"/>
                  </a:lnTo>
                  <a:lnTo>
                    <a:pt x="4763" y="3590"/>
                  </a:lnTo>
                  <a:lnTo>
                    <a:pt x="4934" y="3566"/>
                  </a:lnTo>
                  <a:lnTo>
                    <a:pt x="5105" y="3541"/>
                  </a:lnTo>
                  <a:lnTo>
                    <a:pt x="5276" y="3468"/>
                  </a:lnTo>
                  <a:lnTo>
                    <a:pt x="5447" y="3419"/>
                  </a:lnTo>
                  <a:lnTo>
                    <a:pt x="5618" y="3322"/>
                  </a:lnTo>
                  <a:lnTo>
                    <a:pt x="5765" y="3224"/>
                  </a:lnTo>
                  <a:lnTo>
                    <a:pt x="5887" y="3102"/>
                  </a:lnTo>
                  <a:lnTo>
                    <a:pt x="6009" y="2980"/>
                  </a:lnTo>
                  <a:lnTo>
                    <a:pt x="6131" y="2858"/>
                  </a:lnTo>
                  <a:lnTo>
                    <a:pt x="6204" y="2711"/>
                  </a:lnTo>
                  <a:lnTo>
                    <a:pt x="6302" y="2565"/>
                  </a:lnTo>
                  <a:lnTo>
                    <a:pt x="6351" y="2394"/>
                  </a:lnTo>
                  <a:lnTo>
                    <a:pt x="6400" y="2223"/>
                  </a:lnTo>
                  <a:lnTo>
                    <a:pt x="6449" y="2076"/>
                  </a:lnTo>
                  <a:lnTo>
                    <a:pt x="6473" y="1881"/>
                  </a:lnTo>
                  <a:lnTo>
                    <a:pt x="6473" y="1710"/>
                  </a:lnTo>
                  <a:lnTo>
                    <a:pt x="6449" y="1539"/>
                  </a:lnTo>
                  <a:lnTo>
                    <a:pt x="6424" y="1368"/>
                  </a:lnTo>
                  <a:lnTo>
                    <a:pt x="6351" y="1197"/>
                  </a:lnTo>
                  <a:lnTo>
                    <a:pt x="6278" y="1026"/>
                  </a:lnTo>
                  <a:lnTo>
                    <a:pt x="6204" y="855"/>
                  </a:lnTo>
                  <a:lnTo>
                    <a:pt x="6107" y="708"/>
                  </a:lnTo>
                  <a:lnTo>
                    <a:pt x="5985" y="586"/>
                  </a:lnTo>
                  <a:lnTo>
                    <a:pt x="5862" y="464"/>
                  </a:lnTo>
                  <a:lnTo>
                    <a:pt x="5740" y="342"/>
                  </a:lnTo>
                  <a:lnTo>
                    <a:pt x="5594" y="269"/>
                  </a:lnTo>
                  <a:lnTo>
                    <a:pt x="5447" y="171"/>
                  </a:lnTo>
                  <a:lnTo>
                    <a:pt x="5276" y="122"/>
                  </a:lnTo>
                  <a:lnTo>
                    <a:pt x="5105" y="73"/>
                  </a:lnTo>
                  <a:lnTo>
                    <a:pt x="4934" y="25"/>
                  </a:lnTo>
                  <a:lnTo>
                    <a:pt x="4763" y="25"/>
                  </a:lnTo>
                  <a:lnTo>
                    <a:pt x="459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591" name="Google Shape;591;p43"/>
            <p:cNvSpPr/>
            <p:nvPr/>
          </p:nvSpPr>
          <p:spPr>
            <a:xfrm>
              <a:off x="5420075" y="5116000"/>
              <a:ext cx="189300" cy="189925"/>
            </a:xfrm>
            <a:custGeom>
              <a:avLst/>
              <a:gdLst/>
              <a:ahLst/>
              <a:cxnLst/>
              <a:rect l="l" t="t" r="r" b="b"/>
              <a:pathLst>
                <a:path w="7572" h="7597" extrusionOk="0">
                  <a:moveTo>
                    <a:pt x="3786" y="1"/>
                  </a:moveTo>
                  <a:lnTo>
                    <a:pt x="3395" y="25"/>
                  </a:lnTo>
                  <a:lnTo>
                    <a:pt x="3028" y="74"/>
                  </a:lnTo>
                  <a:lnTo>
                    <a:pt x="2662" y="172"/>
                  </a:lnTo>
                  <a:lnTo>
                    <a:pt x="2320" y="294"/>
                  </a:lnTo>
                  <a:lnTo>
                    <a:pt x="1978" y="465"/>
                  </a:lnTo>
                  <a:lnTo>
                    <a:pt x="1661" y="660"/>
                  </a:lnTo>
                  <a:lnTo>
                    <a:pt x="1392" y="880"/>
                  </a:lnTo>
                  <a:lnTo>
                    <a:pt x="1123" y="1124"/>
                  </a:lnTo>
                  <a:lnTo>
                    <a:pt x="879" y="1393"/>
                  </a:lnTo>
                  <a:lnTo>
                    <a:pt x="659" y="1686"/>
                  </a:lnTo>
                  <a:lnTo>
                    <a:pt x="464" y="1979"/>
                  </a:lnTo>
                  <a:lnTo>
                    <a:pt x="293" y="2321"/>
                  </a:lnTo>
                  <a:lnTo>
                    <a:pt x="171" y="2663"/>
                  </a:lnTo>
                  <a:lnTo>
                    <a:pt x="73" y="3029"/>
                  </a:lnTo>
                  <a:lnTo>
                    <a:pt x="24" y="3420"/>
                  </a:lnTo>
                  <a:lnTo>
                    <a:pt x="0" y="3787"/>
                  </a:lnTo>
                  <a:lnTo>
                    <a:pt x="24" y="4177"/>
                  </a:lnTo>
                  <a:lnTo>
                    <a:pt x="73" y="4568"/>
                  </a:lnTo>
                  <a:lnTo>
                    <a:pt x="171" y="4934"/>
                  </a:lnTo>
                  <a:lnTo>
                    <a:pt x="293" y="5276"/>
                  </a:lnTo>
                  <a:lnTo>
                    <a:pt x="464" y="5594"/>
                  </a:lnTo>
                  <a:lnTo>
                    <a:pt x="659" y="5911"/>
                  </a:lnTo>
                  <a:lnTo>
                    <a:pt x="879" y="6204"/>
                  </a:lnTo>
                  <a:lnTo>
                    <a:pt x="1123" y="6473"/>
                  </a:lnTo>
                  <a:lnTo>
                    <a:pt x="1392" y="6717"/>
                  </a:lnTo>
                  <a:lnTo>
                    <a:pt x="1661" y="6937"/>
                  </a:lnTo>
                  <a:lnTo>
                    <a:pt x="1978" y="7133"/>
                  </a:lnTo>
                  <a:lnTo>
                    <a:pt x="2320" y="7279"/>
                  </a:lnTo>
                  <a:lnTo>
                    <a:pt x="2662" y="7426"/>
                  </a:lnTo>
                  <a:lnTo>
                    <a:pt x="3028" y="7499"/>
                  </a:lnTo>
                  <a:lnTo>
                    <a:pt x="3395" y="7572"/>
                  </a:lnTo>
                  <a:lnTo>
                    <a:pt x="3786" y="7597"/>
                  </a:lnTo>
                  <a:lnTo>
                    <a:pt x="4176" y="7572"/>
                  </a:lnTo>
                  <a:lnTo>
                    <a:pt x="4567" y="7499"/>
                  </a:lnTo>
                  <a:lnTo>
                    <a:pt x="4909" y="7426"/>
                  </a:lnTo>
                  <a:lnTo>
                    <a:pt x="5275" y="7279"/>
                  </a:lnTo>
                  <a:lnTo>
                    <a:pt x="5593" y="7133"/>
                  </a:lnTo>
                  <a:lnTo>
                    <a:pt x="5910" y="6937"/>
                  </a:lnTo>
                  <a:lnTo>
                    <a:pt x="6203" y="6717"/>
                  </a:lnTo>
                  <a:lnTo>
                    <a:pt x="6472" y="6473"/>
                  </a:lnTo>
                  <a:lnTo>
                    <a:pt x="6716" y="6204"/>
                  </a:lnTo>
                  <a:lnTo>
                    <a:pt x="6936" y="5911"/>
                  </a:lnTo>
                  <a:lnTo>
                    <a:pt x="7132" y="5594"/>
                  </a:lnTo>
                  <a:lnTo>
                    <a:pt x="7278" y="5276"/>
                  </a:lnTo>
                  <a:lnTo>
                    <a:pt x="7425" y="4934"/>
                  </a:lnTo>
                  <a:lnTo>
                    <a:pt x="7498" y="4568"/>
                  </a:lnTo>
                  <a:lnTo>
                    <a:pt x="7571" y="4177"/>
                  </a:lnTo>
                  <a:lnTo>
                    <a:pt x="7571" y="3787"/>
                  </a:lnTo>
                  <a:lnTo>
                    <a:pt x="7571" y="3420"/>
                  </a:lnTo>
                  <a:lnTo>
                    <a:pt x="7498" y="3029"/>
                  </a:lnTo>
                  <a:lnTo>
                    <a:pt x="7425" y="2663"/>
                  </a:lnTo>
                  <a:lnTo>
                    <a:pt x="7278" y="2321"/>
                  </a:lnTo>
                  <a:lnTo>
                    <a:pt x="7132" y="1979"/>
                  </a:lnTo>
                  <a:lnTo>
                    <a:pt x="6936" y="1686"/>
                  </a:lnTo>
                  <a:lnTo>
                    <a:pt x="6716" y="1393"/>
                  </a:lnTo>
                  <a:lnTo>
                    <a:pt x="6472" y="1124"/>
                  </a:lnTo>
                  <a:lnTo>
                    <a:pt x="6203" y="880"/>
                  </a:lnTo>
                  <a:lnTo>
                    <a:pt x="5910" y="660"/>
                  </a:lnTo>
                  <a:lnTo>
                    <a:pt x="5593" y="465"/>
                  </a:lnTo>
                  <a:lnTo>
                    <a:pt x="5275" y="294"/>
                  </a:lnTo>
                  <a:lnTo>
                    <a:pt x="4909" y="172"/>
                  </a:lnTo>
                  <a:lnTo>
                    <a:pt x="4567" y="74"/>
                  </a:lnTo>
                  <a:lnTo>
                    <a:pt x="4176" y="25"/>
                  </a:lnTo>
                  <a:lnTo>
                    <a:pt x="378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</p:grpSp>
      <p:grpSp>
        <p:nvGrpSpPr>
          <p:cNvPr id="592" name="Google Shape;592;p43"/>
          <p:cNvGrpSpPr/>
          <p:nvPr/>
        </p:nvGrpSpPr>
        <p:grpSpPr>
          <a:xfrm>
            <a:off x="268031" y="200148"/>
            <a:ext cx="215437" cy="351204"/>
            <a:chOff x="6730350" y="2315900"/>
            <a:chExt cx="257700" cy="420100"/>
          </a:xfrm>
        </p:grpSpPr>
        <p:sp>
          <p:nvSpPr>
            <p:cNvPr id="593" name="Google Shape;593;p43"/>
            <p:cNvSpPr/>
            <p:nvPr/>
          </p:nvSpPr>
          <p:spPr>
            <a:xfrm>
              <a:off x="6807900" y="2671250"/>
              <a:ext cx="102600" cy="22625"/>
            </a:xfrm>
            <a:custGeom>
              <a:avLst/>
              <a:gdLst/>
              <a:ahLst/>
              <a:cxnLst/>
              <a:rect l="l" t="t" r="r" b="b"/>
              <a:pathLst>
                <a:path w="4104" h="905" extrusionOk="0">
                  <a:moveTo>
                    <a:pt x="1" y="1"/>
                  </a:moveTo>
                  <a:lnTo>
                    <a:pt x="1" y="905"/>
                  </a:lnTo>
                  <a:lnTo>
                    <a:pt x="4104" y="905"/>
                  </a:lnTo>
                  <a:lnTo>
                    <a:pt x="4104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594" name="Google Shape;594;p43"/>
            <p:cNvSpPr/>
            <p:nvPr/>
          </p:nvSpPr>
          <p:spPr>
            <a:xfrm>
              <a:off x="6807900" y="2636450"/>
              <a:ext cx="102600" cy="22625"/>
            </a:xfrm>
            <a:custGeom>
              <a:avLst/>
              <a:gdLst/>
              <a:ahLst/>
              <a:cxnLst/>
              <a:rect l="l" t="t" r="r" b="b"/>
              <a:pathLst>
                <a:path w="4104" h="905" extrusionOk="0">
                  <a:moveTo>
                    <a:pt x="1" y="1"/>
                  </a:moveTo>
                  <a:lnTo>
                    <a:pt x="1" y="905"/>
                  </a:lnTo>
                  <a:lnTo>
                    <a:pt x="4104" y="905"/>
                  </a:lnTo>
                  <a:lnTo>
                    <a:pt x="4104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595" name="Google Shape;595;p43"/>
            <p:cNvSpPr/>
            <p:nvPr/>
          </p:nvSpPr>
          <p:spPr>
            <a:xfrm>
              <a:off x="6807900" y="2706075"/>
              <a:ext cx="102600" cy="29925"/>
            </a:xfrm>
            <a:custGeom>
              <a:avLst/>
              <a:gdLst/>
              <a:ahLst/>
              <a:cxnLst/>
              <a:rect l="l" t="t" r="r" b="b"/>
              <a:pathLst>
                <a:path w="4104" h="1197" extrusionOk="0">
                  <a:moveTo>
                    <a:pt x="1" y="0"/>
                  </a:moveTo>
                  <a:lnTo>
                    <a:pt x="1" y="171"/>
                  </a:lnTo>
                  <a:lnTo>
                    <a:pt x="25" y="318"/>
                  </a:lnTo>
                  <a:lnTo>
                    <a:pt x="98" y="464"/>
                  </a:lnTo>
                  <a:lnTo>
                    <a:pt x="196" y="586"/>
                  </a:lnTo>
                  <a:lnTo>
                    <a:pt x="343" y="660"/>
                  </a:lnTo>
                  <a:lnTo>
                    <a:pt x="1881" y="1172"/>
                  </a:lnTo>
                  <a:lnTo>
                    <a:pt x="2052" y="1197"/>
                  </a:lnTo>
                  <a:lnTo>
                    <a:pt x="2223" y="1172"/>
                  </a:lnTo>
                  <a:lnTo>
                    <a:pt x="3762" y="660"/>
                  </a:lnTo>
                  <a:lnTo>
                    <a:pt x="3908" y="586"/>
                  </a:lnTo>
                  <a:lnTo>
                    <a:pt x="4006" y="464"/>
                  </a:lnTo>
                  <a:lnTo>
                    <a:pt x="4079" y="318"/>
                  </a:lnTo>
                  <a:lnTo>
                    <a:pt x="4104" y="171"/>
                  </a:lnTo>
                  <a:lnTo>
                    <a:pt x="4104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596" name="Google Shape;596;p43"/>
            <p:cNvSpPr/>
            <p:nvPr/>
          </p:nvSpPr>
          <p:spPr>
            <a:xfrm>
              <a:off x="6811575" y="2463675"/>
              <a:ext cx="95275" cy="160600"/>
            </a:xfrm>
            <a:custGeom>
              <a:avLst/>
              <a:gdLst/>
              <a:ahLst/>
              <a:cxnLst/>
              <a:rect l="l" t="t" r="r" b="b"/>
              <a:pathLst>
                <a:path w="3811" h="6424" extrusionOk="0">
                  <a:moveTo>
                    <a:pt x="1905" y="0"/>
                  </a:moveTo>
                  <a:lnTo>
                    <a:pt x="928" y="831"/>
                  </a:lnTo>
                  <a:lnTo>
                    <a:pt x="855" y="879"/>
                  </a:lnTo>
                  <a:lnTo>
                    <a:pt x="782" y="904"/>
                  </a:lnTo>
                  <a:lnTo>
                    <a:pt x="684" y="879"/>
                  </a:lnTo>
                  <a:lnTo>
                    <a:pt x="611" y="831"/>
                  </a:lnTo>
                  <a:lnTo>
                    <a:pt x="0" y="318"/>
                  </a:lnTo>
                  <a:lnTo>
                    <a:pt x="1319" y="6423"/>
                  </a:lnTo>
                  <a:lnTo>
                    <a:pt x="2491" y="6423"/>
                  </a:lnTo>
                  <a:lnTo>
                    <a:pt x="3810" y="318"/>
                  </a:lnTo>
                  <a:lnTo>
                    <a:pt x="3200" y="831"/>
                  </a:lnTo>
                  <a:lnTo>
                    <a:pt x="3126" y="879"/>
                  </a:lnTo>
                  <a:lnTo>
                    <a:pt x="3029" y="904"/>
                  </a:lnTo>
                  <a:lnTo>
                    <a:pt x="2955" y="879"/>
                  </a:lnTo>
                  <a:lnTo>
                    <a:pt x="2882" y="831"/>
                  </a:lnTo>
                  <a:lnTo>
                    <a:pt x="190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597" name="Google Shape;597;p43"/>
            <p:cNvSpPr/>
            <p:nvPr/>
          </p:nvSpPr>
          <p:spPr>
            <a:xfrm>
              <a:off x="6730350" y="2315900"/>
              <a:ext cx="257700" cy="308375"/>
            </a:xfrm>
            <a:custGeom>
              <a:avLst/>
              <a:gdLst/>
              <a:ahLst/>
              <a:cxnLst/>
              <a:rect l="l" t="t" r="r" b="b"/>
              <a:pathLst>
                <a:path w="10308" h="12335" extrusionOk="0">
                  <a:moveTo>
                    <a:pt x="5154" y="1"/>
                  </a:moveTo>
                  <a:lnTo>
                    <a:pt x="4617" y="25"/>
                  </a:lnTo>
                  <a:lnTo>
                    <a:pt x="4128" y="98"/>
                  </a:lnTo>
                  <a:lnTo>
                    <a:pt x="3615" y="245"/>
                  </a:lnTo>
                  <a:lnTo>
                    <a:pt x="3151" y="416"/>
                  </a:lnTo>
                  <a:lnTo>
                    <a:pt x="2712" y="636"/>
                  </a:lnTo>
                  <a:lnTo>
                    <a:pt x="2272" y="880"/>
                  </a:lnTo>
                  <a:lnTo>
                    <a:pt x="1881" y="1173"/>
                  </a:lnTo>
                  <a:lnTo>
                    <a:pt x="1515" y="1515"/>
                  </a:lnTo>
                  <a:lnTo>
                    <a:pt x="1198" y="1881"/>
                  </a:lnTo>
                  <a:lnTo>
                    <a:pt x="880" y="2272"/>
                  </a:lnTo>
                  <a:lnTo>
                    <a:pt x="636" y="2687"/>
                  </a:lnTo>
                  <a:lnTo>
                    <a:pt x="416" y="3151"/>
                  </a:lnTo>
                  <a:lnTo>
                    <a:pt x="245" y="3615"/>
                  </a:lnTo>
                  <a:lnTo>
                    <a:pt x="123" y="4104"/>
                  </a:lnTo>
                  <a:lnTo>
                    <a:pt x="50" y="4617"/>
                  </a:lnTo>
                  <a:lnTo>
                    <a:pt x="1" y="5154"/>
                  </a:lnTo>
                  <a:lnTo>
                    <a:pt x="25" y="5423"/>
                  </a:lnTo>
                  <a:lnTo>
                    <a:pt x="50" y="5691"/>
                  </a:lnTo>
                  <a:lnTo>
                    <a:pt x="123" y="6204"/>
                  </a:lnTo>
                  <a:lnTo>
                    <a:pt x="245" y="6693"/>
                  </a:lnTo>
                  <a:lnTo>
                    <a:pt x="416" y="7132"/>
                  </a:lnTo>
                  <a:lnTo>
                    <a:pt x="636" y="7572"/>
                  </a:lnTo>
                  <a:lnTo>
                    <a:pt x="856" y="7963"/>
                  </a:lnTo>
                  <a:lnTo>
                    <a:pt x="1100" y="8353"/>
                  </a:lnTo>
                  <a:lnTo>
                    <a:pt x="1369" y="8744"/>
                  </a:lnTo>
                  <a:lnTo>
                    <a:pt x="1906" y="9526"/>
                  </a:lnTo>
                  <a:lnTo>
                    <a:pt x="2150" y="9941"/>
                  </a:lnTo>
                  <a:lnTo>
                    <a:pt x="2394" y="10356"/>
                  </a:lnTo>
                  <a:lnTo>
                    <a:pt x="2614" y="10796"/>
                  </a:lnTo>
                  <a:lnTo>
                    <a:pt x="2810" y="11284"/>
                  </a:lnTo>
                  <a:lnTo>
                    <a:pt x="2980" y="11797"/>
                  </a:lnTo>
                  <a:lnTo>
                    <a:pt x="3103" y="12334"/>
                  </a:lnTo>
                  <a:lnTo>
                    <a:pt x="4079" y="12334"/>
                  </a:lnTo>
                  <a:lnTo>
                    <a:pt x="3249" y="8500"/>
                  </a:lnTo>
                  <a:lnTo>
                    <a:pt x="2663" y="5642"/>
                  </a:lnTo>
                  <a:lnTo>
                    <a:pt x="2663" y="5520"/>
                  </a:lnTo>
                  <a:lnTo>
                    <a:pt x="2712" y="5423"/>
                  </a:lnTo>
                  <a:lnTo>
                    <a:pt x="2785" y="5374"/>
                  </a:lnTo>
                  <a:lnTo>
                    <a:pt x="2883" y="5349"/>
                  </a:lnTo>
                  <a:lnTo>
                    <a:pt x="2956" y="5349"/>
                  </a:lnTo>
                  <a:lnTo>
                    <a:pt x="3054" y="5398"/>
                  </a:lnTo>
                  <a:lnTo>
                    <a:pt x="4031" y="6253"/>
                  </a:lnTo>
                  <a:lnTo>
                    <a:pt x="4983" y="5398"/>
                  </a:lnTo>
                  <a:lnTo>
                    <a:pt x="5081" y="5349"/>
                  </a:lnTo>
                  <a:lnTo>
                    <a:pt x="5227" y="5349"/>
                  </a:lnTo>
                  <a:lnTo>
                    <a:pt x="5325" y="5398"/>
                  </a:lnTo>
                  <a:lnTo>
                    <a:pt x="6278" y="6253"/>
                  </a:lnTo>
                  <a:lnTo>
                    <a:pt x="7254" y="5398"/>
                  </a:lnTo>
                  <a:lnTo>
                    <a:pt x="7352" y="5349"/>
                  </a:lnTo>
                  <a:lnTo>
                    <a:pt x="7425" y="5349"/>
                  </a:lnTo>
                  <a:lnTo>
                    <a:pt x="7523" y="5374"/>
                  </a:lnTo>
                  <a:lnTo>
                    <a:pt x="7596" y="5423"/>
                  </a:lnTo>
                  <a:lnTo>
                    <a:pt x="7645" y="5520"/>
                  </a:lnTo>
                  <a:lnTo>
                    <a:pt x="7645" y="5642"/>
                  </a:lnTo>
                  <a:lnTo>
                    <a:pt x="7059" y="8500"/>
                  </a:lnTo>
                  <a:lnTo>
                    <a:pt x="6229" y="12334"/>
                  </a:lnTo>
                  <a:lnTo>
                    <a:pt x="7206" y="12334"/>
                  </a:lnTo>
                  <a:lnTo>
                    <a:pt x="7328" y="11797"/>
                  </a:lnTo>
                  <a:lnTo>
                    <a:pt x="7499" y="11284"/>
                  </a:lnTo>
                  <a:lnTo>
                    <a:pt x="7694" y="10796"/>
                  </a:lnTo>
                  <a:lnTo>
                    <a:pt x="7914" y="10356"/>
                  </a:lnTo>
                  <a:lnTo>
                    <a:pt x="8158" y="9941"/>
                  </a:lnTo>
                  <a:lnTo>
                    <a:pt x="8402" y="9526"/>
                  </a:lnTo>
                  <a:lnTo>
                    <a:pt x="8940" y="8744"/>
                  </a:lnTo>
                  <a:lnTo>
                    <a:pt x="9208" y="8353"/>
                  </a:lnTo>
                  <a:lnTo>
                    <a:pt x="9453" y="7963"/>
                  </a:lnTo>
                  <a:lnTo>
                    <a:pt x="9672" y="7572"/>
                  </a:lnTo>
                  <a:lnTo>
                    <a:pt x="9892" y="7132"/>
                  </a:lnTo>
                  <a:lnTo>
                    <a:pt x="10063" y="6693"/>
                  </a:lnTo>
                  <a:lnTo>
                    <a:pt x="10185" y="6204"/>
                  </a:lnTo>
                  <a:lnTo>
                    <a:pt x="10259" y="5691"/>
                  </a:lnTo>
                  <a:lnTo>
                    <a:pt x="10283" y="5423"/>
                  </a:lnTo>
                  <a:lnTo>
                    <a:pt x="10307" y="5154"/>
                  </a:lnTo>
                  <a:lnTo>
                    <a:pt x="10259" y="4617"/>
                  </a:lnTo>
                  <a:lnTo>
                    <a:pt x="10185" y="4104"/>
                  </a:lnTo>
                  <a:lnTo>
                    <a:pt x="10063" y="3615"/>
                  </a:lnTo>
                  <a:lnTo>
                    <a:pt x="9892" y="3151"/>
                  </a:lnTo>
                  <a:lnTo>
                    <a:pt x="9672" y="2687"/>
                  </a:lnTo>
                  <a:lnTo>
                    <a:pt x="9428" y="2272"/>
                  </a:lnTo>
                  <a:lnTo>
                    <a:pt x="9111" y="1881"/>
                  </a:lnTo>
                  <a:lnTo>
                    <a:pt x="8793" y="1515"/>
                  </a:lnTo>
                  <a:lnTo>
                    <a:pt x="8427" y="1173"/>
                  </a:lnTo>
                  <a:lnTo>
                    <a:pt x="8036" y="880"/>
                  </a:lnTo>
                  <a:lnTo>
                    <a:pt x="7596" y="636"/>
                  </a:lnTo>
                  <a:lnTo>
                    <a:pt x="7157" y="416"/>
                  </a:lnTo>
                  <a:lnTo>
                    <a:pt x="6693" y="245"/>
                  </a:lnTo>
                  <a:lnTo>
                    <a:pt x="6180" y="98"/>
                  </a:lnTo>
                  <a:lnTo>
                    <a:pt x="5691" y="25"/>
                  </a:lnTo>
                  <a:lnTo>
                    <a:pt x="5154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</p:grp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" name="Google Shape;481;p40"/>
          <p:cNvSpPr txBox="1">
            <a:spLocks noGrp="1"/>
          </p:cNvSpPr>
          <p:nvPr>
            <p:ph type="title"/>
          </p:nvPr>
        </p:nvSpPr>
        <p:spPr>
          <a:xfrm>
            <a:off x="987850" y="0"/>
            <a:ext cx="7404600" cy="7515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ДОРОЖНАЯ КАРТА</a:t>
            </a:r>
            <a:endParaRPr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82" name="Google Shape;482;p40"/>
          <p:cNvSpPr txBox="1">
            <a:spLocks noGrp="1"/>
          </p:cNvSpPr>
          <p:nvPr>
            <p:ph type="sldNum" idx="12"/>
          </p:nvPr>
        </p:nvSpPr>
        <p:spPr>
          <a:xfrm>
            <a:off x="8392497" y="4391174"/>
            <a:ext cx="751500" cy="7515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t>11</a:t>
            </a:fld>
            <a:endParaRPr/>
          </a:p>
        </p:txBody>
      </p:sp>
      <p:sp>
        <p:nvSpPr>
          <p:cNvPr id="483" name="Google Shape;483;p40"/>
          <p:cNvSpPr/>
          <p:nvPr/>
        </p:nvSpPr>
        <p:spPr>
          <a:xfrm>
            <a:off x="0" y="2371028"/>
            <a:ext cx="9144000" cy="1011043"/>
          </a:xfrm>
          <a:custGeom>
            <a:avLst/>
            <a:gdLst/>
            <a:ahLst/>
            <a:cxnLst/>
            <a:rect l="l" t="t" r="r" b="b"/>
            <a:pathLst>
              <a:path w="12192000" h="1348058" extrusionOk="0">
                <a:moveTo>
                  <a:pt x="12192000" y="0"/>
                </a:moveTo>
                <a:lnTo>
                  <a:pt x="10837333" y="0"/>
                </a:lnTo>
                <a:cubicBezTo>
                  <a:pt x="10463295" y="0"/>
                  <a:pt x="10160000" y="301773"/>
                  <a:pt x="10160000" y="674029"/>
                </a:cubicBezTo>
                <a:lnTo>
                  <a:pt x="10160000" y="674029"/>
                </a:lnTo>
                <a:cubicBezTo>
                  <a:pt x="10160000" y="1046281"/>
                  <a:pt x="9856705" y="1348059"/>
                  <a:pt x="9482667" y="1348059"/>
                </a:cubicBezTo>
                <a:lnTo>
                  <a:pt x="9482667" y="1348059"/>
                </a:lnTo>
                <a:cubicBezTo>
                  <a:pt x="9108581" y="1348059"/>
                  <a:pt x="8805333" y="1046281"/>
                  <a:pt x="8805333" y="674029"/>
                </a:cubicBezTo>
                <a:lnTo>
                  <a:pt x="8805333" y="674029"/>
                </a:lnTo>
                <a:cubicBezTo>
                  <a:pt x="8805333" y="301773"/>
                  <a:pt x="8502086" y="0"/>
                  <a:pt x="8128000" y="0"/>
                </a:cubicBezTo>
                <a:lnTo>
                  <a:pt x="8128000" y="0"/>
                </a:lnTo>
                <a:cubicBezTo>
                  <a:pt x="7753915" y="0"/>
                  <a:pt x="7450667" y="301773"/>
                  <a:pt x="7450667" y="674029"/>
                </a:cubicBezTo>
                <a:lnTo>
                  <a:pt x="7450667" y="674029"/>
                </a:lnTo>
                <a:cubicBezTo>
                  <a:pt x="7450667" y="1046281"/>
                  <a:pt x="7147419" y="1348059"/>
                  <a:pt x="6773334" y="1348059"/>
                </a:cubicBezTo>
                <a:lnTo>
                  <a:pt x="6773334" y="1348059"/>
                </a:lnTo>
                <a:cubicBezTo>
                  <a:pt x="6399248" y="1348059"/>
                  <a:pt x="6096000" y="1046281"/>
                  <a:pt x="6096000" y="674029"/>
                </a:cubicBezTo>
                <a:lnTo>
                  <a:pt x="6096000" y="674029"/>
                </a:lnTo>
                <a:cubicBezTo>
                  <a:pt x="6096000" y="301773"/>
                  <a:pt x="5792753" y="0"/>
                  <a:pt x="5418667" y="0"/>
                </a:cubicBezTo>
                <a:lnTo>
                  <a:pt x="5418667" y="0"/>
                </a:lnTo>
                <a:cubicBezTo>
                  <a:pt x="5044581" y="0"/>
                  <a:pt x="4741334" y="301773"/>
                  <a:pt x="4741334" y="674029"/>
                </a:cubicBezTo>
                <a:lnTo>
                  <a:pt x="4741334" y="674029"/>
                </a:lnTo>
                <a:cubicBezTo>
                  <a:pt x="4741334" y="1046281"/>
                  <a:pt x="4438076" y="1348059"/>
                  <a:pt x="4064000" y="1348059"/>
                </a:cubicBezTo>
                <a:lnTo>
                  <a:pt x="4064000" y="1348059"/>
                </a:lnTo>
                <a:cubicBezTo>
                  <a:pt x="3689924" y="1348059"/>
                  <a:pt x="3386667" y="1046281"/>
                  <a:pt x="3386667" y="674029"/>
                </a:cubicBezTo>
                <a:lnTo>
                  <a:pt x="3386667" y="674029"/>
                </a:lnTo>
                <a:cubicBezTo>
                  <a:pt x="3386667" y="301773"/>
                  <a:pt x="3083410" y="0"/>
                  <a:pt x="2709333" y="0"/>
                </a:cubicBezTo>
                <a:lnTo>
                  <a:pt x="2709333" y="0"/>
                </a:lnTo>
                <a:cubicBezTo>
                  <a:pt x="2335257" y="0"/>
                  <a:pt x="2032000" y="301773"/>
                  <a:pt x="2032000" y="674029"/>
                </a:cubicBezTo>
                <a:lnTo>
                  <a:pt x="2032000" y="674029"/>
                </a:lnTo>
                <a:cubicBezTo>
                  <a:pt x="2032000" y="1046281"/>
                  <a:pt x="1728743" y="1348059"/>
                  <a:pt x="1354667" y="1348059"/>
                </a:cubicBezTo>
                <a:lnTo>
                  <a:pt x="0" y="1348059"/>
                </a:lnTo>
              </a:path>
            </a:pathLst>
          </a:custGeom>
          <a:noFill/>
          <a:ln w="228600" cap="flat" cmpd="sng">
            <a:solidFill>
              <a:schemeClr val="lt2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84" name="Google Shape;484;p40"/>
          <p:cNvSpPr/>
          <p:nvPr/>
        </p:nvSpPr>
        <p:spPr>
          <a:xfrm>
            <a:off x="0" y="2371028"/>
            <a:ext cx="9144000" cy="1011043"/>
          </a:xfrm>
          <a:custGeom>
            <a:avLst/>
            <a:gdLst/>
            <a:ahLst/>
            <a:cxnLst/>
            <a:rect l="l" t="t" r="r" b="b"/>
            <a:pathLst>
              <a:path w="12192000" h="1348058" extrusionOk="0">
                <a:moveTo>
                  <a:pt x="12192000" y="0"/>
                </a:moveTo>
                <a:lnTo>
                  <a:pt x="10837333" y="0"/>
                </a:lnTo>
                <a:cubicBezTo>
                  <a:pt x="10463295" y="0"/>
                  <a:pt x="10160000" y="301773"/>
                  <a:pt x="10160000" y="674029"/>
                </a:cubicBezTo>
                <a:lnTo>
                  <a:pt x="10160000" y="674029"/>
                </a:lnTo>
                <a:cubicBezTo>
                  <a:pt x="10160000" y="1046281"/>
                  <a:pt x="9856705" y="1348059"/>
                  <a:pt x="9482667" y="1348059"/>
                </a:cubicBezTo>
                <a:lnTo>
                  <a:pt x="9482667" y="1348059"/>
                </a:lnTo>
                <a:cubicBezTo>
                  <a:pt x="9108581" y="1348059"/>
                  <a:pt x="8805333" y="1046281"/>
                  <a:pt x="8805333" y="674029"/>
                </a:cubicBezTo>
                <a:lnTo>
                  <a:pt x="8805333" y="674029"/>
                </a:lnTo>
                <a:cubicBezTo>
                  <a:pt x="8805333" y="301773"/>
                  <a:pt x="8502086" y="0"/>
                  <a:pt x="8128000" y="0"/>
                </a:cubicBezTo>
                <a:lnTo>
                  <a:pt x="8128000" y="0"/>
                </a:lnTo>
                <a:cubicBezTo>
                  <a:pt x="7753915" y="0"/>
                  <a:pt x="7450667" y="301773"/>
                  <a:pt x="7450667" y="674029"/>
                </a:cubicBezTo>
                <a:lnTo>
                  <a:pt x="7450667" y="674029"/>
                </a:lnTo>
                <a:cubicBezTo>
                  <a:pt x="7450667" y="1046281"/>
                  <a:pt x="7147419" y="1348059"/>
                  <a:pt x="6773334" y="1348059"/>
                </a:cubicBezTo>
                <a:lnTo>
                  <a:pt x="6773334" y="1348059"/>
                </a:lnTo>
                <a:cubicBezTo>
                  <a:pt x="6399248" y="1348059"/>
                  <a:pt x="6096000" y="1046281"/>
                  <a:pt x="6096000" y="674029"/>
                </a:cubicBezTo>
                <a:lnTo>
                  <a:pt x="6096000" y="674029"/>
                </a:lnTo>
                <a:cubicBezTo>
                  <a:pt x="6096000" y="301773"/>
                  <a:pt x="5792753" y="0"/>
                  <a:pt x="5418667" y="0"/>
                </a:cubicBezTo>
                <a:lnTo>
                  <a:pt x="5418667" y="0"/>
                </a:lnTo>
                <a:cubicBezTo>
                  <a:pt x="5044581" y="0"/>
                  <a:pt x="4741334" y="301773"/>
                  <a:pt x="4741334" y="674029"/>
                </a:cubicBezTo>
                <a:lnTo>
                  <a:pt x="4741334" y="674029"/>
                </a:lnTo>
                <a:cubicBezTo>
                  <a:pt x="4741334" y="1046281"/>
                  <a:pt x="4438076" y="1348059"/>
                  <a:pt x="4064000" y="1348059"/>
                </a:cubicBezTo>
                <a:lnTo>
                  <a:pt x="4064000" y="1348059"/>
                </a:lnTo>
                <a:cubicBezTo>
                  <a:pt x="3689924" y="1348059"/>
                  <a:pt x="3386667" y="1046281"/>
                  <a:pt x="3386667" y="674029"/>
                </a:cubicBezTo>
                <a:lnTo>
                  <a:pt x="3386667" y="674029"/>
                </a:lnTo>
                <a:cubicBezTo>
                  <a:pt x="3386667" y="301773"/>
                  <a:pt x="3083410" y="0"/>
                  <a:pt x="2709333" y="0"/>
                </a:cubicBezTo>
                <a:lnTo>
                  <a:pt x="2709333" y="0"/>
                </a:lnTo>
                <a:cubicBezTo>
                  <a:pt x="2335257" y="0"/>
                  <a:pt x="2032000" y="301773"/>
                  <a:pt x="2032000" y="674029"/>
                </a:cubicBezTo>
                <a:lnTo>
                  <a:pt x="2032000" y="674029"/>
                </a:lnTo>
                <a:cubicBezTo>
                  <a:pt x="2032000" y="1046281"/>
                  <a:pt x="1728743" y="1348059"/>
                  <a:pt x="1354667" y="1348059"/>
                </a:cubicBezTo>
                <a:lnTo>
                  <a:pt x="0" y="1348059"/>
                </a:lnTo>
              </a:path>
            </a:pathLst>
          </a:custGeom>
          <a:noFill/>
          <a:ln w="19050" cap="flat" cmpd="sng">
            <a:solidFill>
              <a:schemeClr val="lt1"/>
            </a:solidFill>
            <a:prstDash val="dash"/>
            <a:miter lim="8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485" name="Google Shape;485;p40"/>
          <p:cNvGrpSpPr/>
          <p:nvPr/>
        </p:nvGrpSpPr>
        <p:grpSpPr>
          <a:xfrm>
            <a:off x="1786339" y="1703401"/>
            <a:ext cx="473400" cy="473400"/>
            <a:chOff x="1786339" y="1703401"/>
            <a:chExt cx="473400" cy="473400"/>
          </a:xfrm>
        </p:grpSpPr>
        <p:sp>
          <p:nvSpPr>
            <p:cNvPr id="486" name="Google Shape;486;p40"/>
            <p:cNvSpPr/>
            <p:nvPr/>
          </p:nvSpPr>
          <p:spPr>
            <a:xfrm rot="8100000">
              <a:off x="1855667" y="1772729"/>
              <a:ext cx="334744" cy="334744"/>
            </a:xfrm>
            <a:prstGeom prst="teardrop">
              <a:avLst>
                <a:gd name="adj" fmla="val 100000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7" name="Google Shape;487;p40"/>
            <p:cNvSpPr/>
            <p:nvPr/>
          </p:nvSpPr>
          <p:spPr>
            <a:xfrm>
              <a:off x="1955989" y="1866499"/>
              <a:ext cx="134100" cy="134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600">
                  <a:solidFill>
                    <a:schemeClr val="lt2"/>
                  </a:solidFill>
                  <a:latin typeface="Fira Sans"/>
                  <a:ea typeface="Fira Sans"/>
                  <a:cs typeface="Fira Sans"/>
                  <a:sym typeface="Fira Sans"/>
                </a:rPr>
                <a:t>1</a:t>
              </a:r>
              <a:endParaRPr sz="600">
                <a:solidFill>
                  <a:schemeClr val="lt2"/>
                </a:solidFill>
                <a:latin typeface="Fira Sans"/>
                <a:ea typeface="Fira Sans"/>
                <a:cs typeface="Fira Sans"/>
                <a:sym typeface="Fira Sans"/>
              </a:endParaRPr>
            </a:p>
          </p:txBody>
        </p:sp>
      </p:grpSp>
      <p:grpSp>
        <p:nvGrpSpPr>
          <p:cNvPr id="488" name="Google Shape;488;p40"/>
          <p:cNvGrpSpPr/>
          <p:nvPr/>
        </p:nvGrpSpPr>
        <p:grpSpPr>
          <a:xfrm>
            <a:off x="3814414" y="1703401"/>
            <a:ext cx="473400" cy="473400"/>
            <a:chOff x="3814414" y="1703401"/>
            <a:chExt cx="473400" cy="473400"/>
          </a:xfrm>
        </p:grpSpPr>
        <p:sp>
          <p:nvSpPr>
            <p:cNvPr id="489" name="Google Shape;489;p40"/>
            <p:cNvSpPr/>
            <p:nvPr/>
          </p:nvSpPr>
          <p:spPr>
            <a:xfrm rot="8100000">
              <a:off x="3883742" y="1772729"/>
              <a:ext cx="334744" cy="334744"/>
            </a:xfrm>
            <a:prstGeom prst="teardrop">
              <a:avLst>
                <a:gd name="adj" fmla="val 100000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0" name="Google Shape;490;p40"/>
            <p:cNvSpPr/>
            <p:nvPr/>
          </p:nvSpPr>
          <p:spPr>
            <a:xfrm>
              <a:off x="3984064" y="1866499"/>
              <a:ext cx="134100" cy="134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600">
                  <a:solidFill>
                    <a:schemeClr val="lt2"/>
                  </a:solidFill>
                  <a:latin typeface="Fira Sans"/>
                  <a:ea typeface="Fira Sans"/>
                  <a:cs typeface="Fira Sans"/>
                  <a:sym typeface="Fira Sans"/>
                </a:rPr>
                <a:t>3</a:t>
              </a:r>
              <a:endParaRPr sz="600">
                <a:solidFill>
                  <a:schemeClr val="lt2"/>
                </a:solidFill>
                <a:latin typeface="Fira Sans"/>
                <a:ea typeface="Fira Sans"/>
                <a:cs typeface="Fira Sans"/>
                <a:sym typeface="Fira Sans"/>
              </a:endParaRPr>
            </a:p>
          </p:txBody>
        </p:sp>
      </p:grpSp>
      <p:grpSp>
        <p:nvGrpSpPr>
          <p:cNvPr id="491" name="Google Shape;491;p40"/>
          <p:cNvGrpSpPr/>
          <p:nvPr/>
        </p:nvGrpSpPr>
        <p:grpSpPr>
          <a:xfrm>
            <a:off x="5842489" y="1703401"/>
            <a:ext cx="473400" cy="473400"/>
            <a:chOff x="5842489" y="1703401"/>
            <a:chExt cx="473400" cy="473400"/>
          </a:xfrm>
        </p:grpSpPr>
        <p:sp>
          <p:nvSpPr>
            <p:cNvPr id="492" name="Google Shape;492;p40"/>
            <p:cNvSpPr/>
            <p:nvPr/>
          </p:nvSpPr>
          <p:spPr>
            <a:xfrm rot="8100000">
              <a:off x="5911817" y="1772729"/>
              <a:ext cx="334744" cy="334744"/>
            </a:xfrm>
            <a:prstGeom prst="teardrop">
              <a:avLst>
                <a:gd name="adj" fmla="val 100000"/>
              </a:avLst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3" name="Google Shape;493;p40"/>
            <p:cNvSpPr/>
            <p:nvPr/>
          </p:nvSpPr>
          <p:spPr>
            <a:xfrm>
              <a:off x="6012139" y="1866499"/>
              <a:ext cx="134100" cy="134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600">
                  <a:solidFill>
                    <a:schemeClr val="lt2"/>
                  </a:solidFill>
                  <a:latin typeface="Fira Sans"/>
                  <a:ea typeface="Fira Sans"/>
                  <a:cs typeface="Fira Sans"/>
                  <a:sym typeface="Fira Sans"/>
                </a:rPr>
                <a:t>5</a:t>
              </a:r>
              <a:endParaRPr sz="600">
                <a:solidFill>
                  <a:schemeClr val="lt2"/>
                </a:solidFill>
                <a:latin typeface="Fira Sans"/>
                <a:ea typeface="Fira Sans"/>
                <a:cs typeface="Fira Sans"/>
                <a:sym typeface="Fira Sans"/>
              </a:endParaRPr>
            </a:p>
          </p:txBody>
        </p:sp>
      </p:grpSp>
      <p:grpSp>
        <p:nvGrpSpPr>
          <p:cNvPr id="494" name="Google Shape;494;p40"/>
          <p:cNvGrpSpPr/>
          <p:nvPr/>
        </p:nvGrpSpPr>
        <p:grpSpPr>
          <a:xfrm>
            <a:off x="6880814" y="3576300"/>
            <a:ext cx="473400" cy="473400"/>
            <a:chOff x="6880814" y="3576300"/>
            <a:chExt cx="473400" cy="473400"/>
          </a:xfrm>
        </p:grpSpPr>
        <p:sp>
          <p:nvSpPr>
            <p:cNvPr id="495" name="Google Shape;495;p40"/>
            <p:cNvSpPr/>
            <p:nvPr/>
          </p:nvSpPr>
          <p:spPr>
            <a:xfrm rot="-2700000">
              <a:off x="6950142" y="3645628"/>
              <a:ext cx="334744" cy="334744"/>
            </a:xfrm>
            <a:prstGeom prst="teardrop">
              <a:avLst>
                <a:gd name="adj" fmla="val 100000"/>
              </a:avLst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6" name="Google Shape;496;p40"/>
            <p:cNvSpPr/>
            <p:nvPr/>
          </p:nvSpPr>
          <p:spPr>
            <a:xfrm flipH="1">
              <a:off x="7050464" y="3752502"/>
              <a:ext cx="134100" cy="134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600">
                  <a:solidFill>
                    <a:schemeClr val="lt2"/>
                  </a:solidFill>
                  <a:latin typeface="Fira Sans"/>
                  <a:ea typeface="Fira Sans"/>
                  <a:cs typeface="Fira Sans"/>
                  <a:sym typeface="Fira Sans"/>
                </a:rPr>
                <a:t>6</a:t>
              </a:r>
              <a:endParaRPr sz="600">
                <a:solidFill>
                  <a:schemeClr val="lt2"/>
                </a:solidFill>
                <a:latin typeface="Fira Sans"/>
                <a:ea typeface="Fira Sans"/>
                <a:cs typeface="Fira Sans"/>
                <a:sym typeface="Fira Sans"/>
              </a:endParaRPr>
            </a:p>
          </p:txBody>
        </p:sp>
      </p:grpSp>
      <p:grpSp>
        <p:nvGrpSpPr>
          <p:cNvPr id="497" name="Google Shape;497;p40"/>
          <p:cNvGrpSpPr/>
          <p:nvPr/>
        </p:nvGrpSpPr>
        <p:grpSpPr>
          <a:xfrm>
            <a:off x="4852739" y="3576300"/>
            <a:ext cx="473400" cy="473400"/>
            <a:chOff x="4852739" y="3576300"/>
            <a:chExt cx="473400" cy="473400"/>
          </a:xfrm>
        </p:grpSpPr>
        <p:sp>
          <p:nvSpPr>
            <p:cNvPr id="498" name="Google Shape;498;p40"/>
            <p:cNvSpPr/>
            <p:nvPr/>
          </p:nvSpPr>
          <p:spPr>
            <a:xfrm rot="-2700000">
              <a:off x="4922067" y="3645628"/>
              <a:ext cx="334744" cy="334744"/>
            </a:xfrm>
            <a:prstGeom prst="teardrop">
              <a:avLst>
                <a:gd name="adj" fmla="val 100000"/>
              </a:avLst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9" name="Google Shape;499;p40"/>
            <p:cNvSpPr/>
            <p:nvPr/>
          </p:nvSpPr>
          <p:spPr>
            <a:xfrm flipH="1">
              <a:off x="5022389" y="3752502"/>
              <a:ext cx="134100" cy="134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600">
                  <a:solidFill>
                    <a:schemeClr val="lt2"/>
                  </a:solidFill>
                  <a:latin typeface="Fira Sans"/>
                  <a:ea typeface="Fira Sans"/>
                  <a:cs typeface="Fira Sans"/>
                  <a:sym typeface="Fira Sans"/>
                </a:rPr>
                <a:t>4</a:t>
              </a:r>
              <a:endParaRPr sz="600">
                <a:solidFill>
                  <a:schemeClr val="lt2"/>
                </a:solidFill>
                <a:latin typeface="Fira Sans"/>
                <a:ea typeface="Fira Sans"/>
                <a:cs typeface="Fira Sans"/>
                <a:sym typeface="Fira Sans"/>
              </a:endParaRPr>
            </a:p>
          </p:txBody>
        </p:sp>
      </p:grpSp>
      <p:grpSp>
        <p:nvGrpSpPr>
          <p:cNvPr id="500" name="Google Shape;500;p40"/>
          <p:cNvGrpSpPr/>
          <p:nvPr/>
        </p:nvGrpSpPr>
        <p:grpSpPr>
          <a:xfrm>
            <a:off x="2824664" y="3576300"/>
            <a:ext cx="473400" cy="473400"/>
            <a:chOff x="2824664" y="3576300"/>
            <a:chExt cx="473400" cy="473400"/>
          </a:xfrm>
        </p:grpSpPr>
        <p:sp>
          <p:nvSpPr>
            <p:cNvPr id="501" name="Google Shape;501;p40"/>
            <p:cNvSpPr/>
            <p:nvPr/>
          </p:nvSpPr>
          <p:spPr>
            <a:xfrm rot="-2700000">
              <a:off x="2893992" y="3645628"/>
              <a:ext cx="334744" cy="334744"/>
            </a:xfrm>
            <a:prstGeom prst="teardrop">
              <a:avLst>
                <a:gd name="adj" fmla="val 100000"/>
              </a:avLst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2" name="Google Shape;502;p40"/>
            <p:cNvSpPr/>
            <p:nvPr/>
          </p:nvSpPr>
          <p:spPr>
            <a:xfrm flipH="1">
              <a:off x="2994314" y="3752502"/>
              <a:ext cx="134100" cy="134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600">
                  <a:solidFill>
                    <a:schemeClr val="lt2"/>
                  </a:solidFill>
                  <a:latin typeface="Fira Sans"/>
                  <a:ea typeface="Fira Sans"/>
                  <a:cs typeface="Fira Sans"/>
                  <a:sym typeface="Fira Sans"/>
                </a:rPr>
                <a:t>2</a:t>
              </a:r>
              <a:endParaRPr sz="600">
                <a:solidFill>
                  <a:schemeClr val="lt2"/>
                </a:solidFill>
                <a:latin typeface="Fira Sans"/>
                <a:ea typeface="Fira Sans"/>
                <a:cs typeface="Fira Sans"/>
                <a:sym typeface="Fira Sans"/>
              </a:endParaRPr>
            </a:p>
          </p:txBody>
        </p:sp>
      </p:grpSp>
      <p:sp>
        <p:nvSpPr>
          <p:cNvPr id="503" name="Google Shape;503;p40"/>
          <p:cNvSpPr txBox="1"/>
          <p:nvPr/>
        </p:nvSpPr>
        <p:spPr>
          <a:xfrm>
            <a:off x="1379850" y="1156100"/>
            <a:ext cx="1286400" cy="53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900" dirty="0">
                <a:solidFill>
                  <a:schemeClr val="dk2"/>
                </a:solidFill>
                <a:latin typeface="Fira Sans"/>
                <a:ea typeface="Fira Sans"/>
                <a:cs typeface="Fira Sans"/>
                <a:sym typeface="Fira Sans"/>
              </a:rPr>
              <a:t>2023 -концепция</a:t>
            </a:r>
            <a:endParaRPr sz="900" dirty="0">
              <a:solidFill>
                <a:schemeClr val="dk2"/>
              </a:solidFill>
              <a:latin typeface="Fira Sans"/>
              <a:ea typeface="Fira Sans"/>
              <a:cs typeface="Fira Sans"/>
              <a:sym typeface="Fira Sans"/>
            </a:endParaRPr>
          </a:p>
        </p:txBody>
      </p:sp>
      <p:sp>
        <p:nvSpPr>
          <p:cNvPr id="504" name="Google Shape;504;p40"/>
          <p:cNvSpPr txBox="1"/>
          <p:nvPr/>
        </p:nvSpPr>
        <p:spPr>
          <a:xfrm>
            <a:off x="3377205" y="1156100"/>
            <a:ext cx="1286400" cy="53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900" dirty="0">
                <a:solidFill>
                  <a:schemeClr val="dk2"/>
                </a:solidFill>
                <a:latin typeface="Fira Sans"/>
                <a:ea typeface="Fira Sans"/>
                <a:cs typeface="Fira Sans"/>
                <a:sym typeface="Fira Sans"/>
              </a:rPr>
              <a:t>2024 – клинические испытания</a:t>
            </a:r>
            <a:endParaRPr sz="900" dirty="0">
              <a:solidFill>
                <a:schemeClr val="dk2"/>
              </a:solidFill>
              <a:latin typeface="Fira Sans"/>
              <a:ea typeface="Fira Sans"/>
              <a:cs typeface="Fira Sans"/>
              <a:sym typeface="Fira Sans"/>
            </a:endParaRPr>
          </a:p>
        </p:txBody>
      </p:sp>
      <p:sp>
        <p:nvSpPr>
          <p:cNvPr id="505" name="Google Shape;505;p40"/>
          <p:cNvSpPr txBox="1"/>
          <p:nvPr/>
        </p:nvSpPr>
        <p:spPr>
          <a:xfrm>
            <a:off x="5436010" y="1156100"/>
            <a:ext cx="1286400" cy="53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900" dirty="0">
                <a:solidFill>
                  <a:schemeClr val="dk2"/>
                </a:solidFill>
                <a:latin typeface="Fira Sans"/>
                <a:ea typeface="Fira Sans"/>
                <a:cs typeface="Fira Sans"/>
                <a:sym typeface="Fira Sans"/>
              </a:rPr>
              <a:t>2025 – расширение линейки услуг</a:t>
            </a:r>
            <a:endParaRPr sz="900" dirty="0">
              <a:solidFill>
                <a:schemeClr val="dk2"/>
              </a:solidFill>
              <a:latin typeface="Fira Sans"/>
              <a:ea typeface="Fira Sans"/>
              <a:cs typeface="Fira Sans"/>
              <a:sym typeface="Fira Sans"/>
            </a:endParaRPr>
          </a:p>
        </p:txBody>
      </p:sp>
      <p:sp>
        <p:nvSpPr>
          <p:cNvPr id="506" name="Google Shape;506;p40"/>
          <p:cNvSpPr txBox="1"/>
          <p:nvPr/>
        </p:nvSpPr>
        <p:spPr>
          <a:xfrm>
            <a:off x="2418175" y="4063600"/>
            <a:ext cx="1286400" cy="53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 dirty="0">
                <a:solidFill>
                  <a:schemeClr val="dk2"/>
                </a:solidFill>
                <a:latin typeface="Fira Sans"/>
                <a:ea typeface="Fira Sans"/>
                <a:cs typeface="Fira Sans"/>
                <a:sym typeface="Fira Sans"/>
              </a:rPr>
              <a:t>2024 – </a:t>
            </a:r>
            <a:r>
              <a:rPr lang="ru-RU" sz="900" dirty="0">
                <a:solidFill>
                  <a:schemeClr val="dk2"/>
                </a:solidFill>
                <a:latin typeface="Fira Sans"/>
                <a:ea typeface="Fira Sans"/>
                <a:cs typeface="Fira Sans"/>
                <a:sym typeface="Fira Sans"/>
              </a:rPr>
              <a:t>подготовка к клиническим и лабораторным исследованиям</a:t>
            </a:r>
            <a:endParaRPr sz="900" dirty="0">
              <a:solidFill>
                <a:schemeClr val="dk2"/>
              </a:solidFill>
              <a:latin typeface="Fira Sans"/>
              <a:ea typeface="Fira Sans"/>
              <a:cs typeface="Fira Sans"/>
              <a:sym typeface="Fira Sans"/>
            </a:endParaRPr>
          </a:p>
        </p:txBody>
      </p:sp>
      <p:sp>
        <p:nvSpPr>
          <p:cNvPr id="507" name="Google Shape;507;p40"/>
          <p:cNvSpPr txBox="1"/>
          <p:nvPr/>
        </p:nvSpPr>
        <p:spPr>
          <a:xfrm>
            <a:off x="4446255" y="4063600"/>
            <a:ext cx="1286400" cy="53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900" dirty="0">
                <a:solidFill>
                  <a:schemeClr val="dk2"/>
                </a:solidFill>
                <a:latin typeface="Fira Sans"/>
                <a:ea typeface="Fira Sans"/>
                <a:cs typeface="Fira Sans"/>
                <a:sym typeface="Fira Sans"/>
              </a:rPr>
              <a:t>2025 – подача заявки на получение лицензии на медизделие</a:t>
            </a:r>
            <a:endParaRPr sz="900" dirty="0">
              <a:solidFill>
                <a:schemeClr val="dk2"/>
              </a:solidFill>
              <a:latin typeface="Fira Sans"/>
              <a:ea typeface="Fira Sans"/>
              <a:cs typeface="Fira Sans"/>
              <a:sym typeface="Fira Sans"/>
            </a:endParaRPr>
          </a:p>
        </p:txBody>
      </p:sp>
      <p:sp>
        <p:nvSpPr>
          <p:cNvPr id="508" name="Google Shape;508;p40"/>
          <p:cNvSpPr txBox="1"/>
          <p:nvPr/>
        </p:nvSpPr>
        <p:spPr>
          <a:xfrm>
            <a:off x="6474335" y="4063600"/>
            <a:ext cx="1286400" cy="53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900" dirty="0">
                <a:solidFill>
                  <a:schemeClr val="dk2"/>
                </a:solidFill>
                <a:latin typeface="Fira Sans"/>
                <a:ea typeface="Fira Sans"/>
                <a:cs typeface="Fira Sans"/>
                <a:sym typeface="Fira Sans"/>
              </a:rPr>
              <a:t>2026- получение лицензии и первые продажи</a:t>
            </a:r>
            <a:endParaRPr sz="900" dirty="0">
              <a:solidFill>
                <a:schemeClr val="dk2"/>
              </a:solidFill>
              <a:latin typeface="Fira Sans"/>
              <a:ea typeface="Fira Sans"/>
              <a:cs typeface="Fira Sans"/>
              <a:sym typeface="Fira Sans"/>
            </a:endParaRPr>
          </a:p>
        </p:txBody>
      </p:sp>
      <p:grpSp>
        <p:nvGrpSpPr>
          <p:cNvPr id="509" name="Google Shape;509;p40"/>
          <p:cNvGrpSpPr/>
          <p:nvPr/>
        </p:nvGrpSpPr>
        <p:grpSpPr>
          <a:xfrm>
            <a:off x="268031" y="200148"/>
            <a:ext cx="215437" cy="351204"/>
            <a:chOff x="6730350" y="2315900"/>
            <a:chExt cx="257700" cy="420100"/>
          </a:xfrm>
        </p:grpSpPr>
        <p:sp>
          <p:nvSpPr>
            <p:cNvPr id="510" name="Google Shape;510;p40"/>
            <p:cNvSpPr/>
            <p:nvPr/>
          </p:nvSpPr>
          <p:spPr>
            <a:xfrm>
              <a:off x="6807900" y="2671250"/>
              <a:ext cx="102600" cy="22625"/>
            </a:xfrm>
            <a:custGeom>
              <a:avLst/>
              <a:gdLst/>
              <a:ahLst/>
              <a:cxnLst/>
              <a:rect l="l" t="t" r="r" b="b"/>
              <a:pathLst>
                <a:path w="4104" h="905" extrusionOk="0">
                  <a:moveTo>
                    <a:pt x="1" y="1"/>
                  </a:moveTo>
                  <a:lnTo>
                    <a:pt x="1" y="905"/>
                  </a:lnTo>
                  <a:lnTo>
                    <a:pt x="4104" y="905"/>
                  </a:lnTo>
                  <a:lnTo>
                    <a:pt x="4104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511" name="Google Shape;511;p40"/>
            <p:cNvSpPr/>
            <p:nvPr/>
          </p:nvSpPr>
          <p:spPr>
            <a:xfrm>
              <a:off x="6807900" y="2636450"/>
              <a:ext cx="102600" cy="22625"/>
            </a:xfrm>
            <a:custGeom>
              <a:avLst/>
              <a:gdLst/>
              <a:ahLst/>
              <a:cxnLst/>
              <a:rect l="l" t="t" r="r" b="b"/>
              <a:pathLst>
                <a:path w="4104" h="905" extrusionOk="0">
                  <a:moveTo>
                    <a:pt x="1" y="1"/>
                  </a:moveTo>
                  <a:lnTo>
                    <a:pt x="1" y="905"/>
                  </a:lnTo>
                  <a:lnTo>
                    <a:pt x="4104" y="905"/>
                  </a:lnTo>
                  <a:lnTo>
                    <a:pt x="4104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512" name="Google Shape;512;p40"/>
            <p:cNvSpPr/>
            <p:nvPr/>
          </p:nvSpPr>
          <p:spPr>
            <a:xfrm>
              <a:off x="6807900" y="2706075"/>
              <a:ext cx="102600" cy="29925"/>
            </a:xfrm>
            <a:custGeom>
              <a:avLst/>
              <a:gdLst/>
              <a:ahLst/>
              <a:cxnLst/>
              <a:rect l="l" t="t" r="r" b="b"/>
              <a:pathLst>
                <a:path w="4104" h="1197" extrusionOk="0">
                  <a:moveTo>
                    <a:pt x="1" y="0"/>
                  </a:moveTo>
                  <a:lnTo>
                    <a:pt x="1" y="171"/>
                  </a:lnTo>
                  <a:lnTo>
                    <a:pt x="25" y="318"/>
                  </a:lnTo>
                  <a:lnTo>
                    <a:pt x="98" y="464"/>
                  </a:lnTo>
                  <a:lnTo>
                    <a:pt x="196" y="586"/>
                  </a:lnTo>
                  <a:lnTo>
                    <a:pt x="343" y="660"/>
                  </a:lnTo>
                  <a:lnTo>
                    <a:pt x="1881" y="1172"/>
                  </a:lnTo>
                  <a:lnTo>
                    <a:pt x="2052" y="1197"/>
                  </a:lnTo>
                  <a:lnTo>
                    <a:pt x="2223" y="1172"/>
                  </a:lnTo>
                  <a:lnTo>
                    <a:pt x="3762" y="660"/>
                  </a:lnTo>
                  <a:lnTo>
                    <a:pt x="3908" y="586"/>
                  </a:lnTo>
                  <a:lnTo>
                    <a:pt x="4006" y="464"/>
                  </a:lnTo>
                  <a:lnTo>
                    <a:pt x="4079" y="318"/>
                  </a:lnTo>
                  <a:lnTo>
                    <a:pt x="4104" y="171"/>
                  </a:lnTo>
                  <a:lnTo>
                    <a:pt x="4104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513" name="Google Shape;513;p40"/>
            <p:cNvSpPr/>
            <p:nvPr/>
          </p:nvSpPr>
          <p:spPr>
            <a:xfrm>
              <a:off x="6811575" y="2463675"/>
              <a:ext cx="95275" cy="160600"/>
            </a:xfrm>
            <a:custGeom>
              <a:avLst/>
              <a:gdLst/>
              <a:ahLst/>
              <a:cxnLst/>
              <a:rect l="l" t="t" r="r" b="b"/>
              <a:pathLst>
                <a:path w="3811" h="6424" extrusionOk="0">
                  <a:moveTo>
                    <a:pt x="1905" y="0"/>
                  </a:moveTo>
                  <a:lnTo>
                    <a:pt x="928" y="831"/>
                  </a:lnTo>
                  <a:lnTo>
                    <a:pt x="855" y="879"/>
                  </a:lnTo>
                  <a:lnTo>
                    <a:pt x="782" y="904"/>
                  </a:lnTo>
                  <a:lnTo>
                    <a:pt x="684" y="879"/>
                  </a:lnTo>
                  <a:lnTo>
                    <a:pt x="611" y="831"/>
                  </a:lnTo>
                  <a:lnTo>
                    <a:pt x="0" y="318"/>
                  </a:lnTo>
                  <a:lnTo>
                    <a:pt x="1319" y="6423"/>
                  </a:lnTo>
                  <a:lnTo>
                    <a:pt x="2491" y="6423"/>
                  </a:lnTo>
                  <a:lnTo>
                    <a:pt x="3810" y="318"/>
                  </a:lnTo>
                  <a:lnTo>
                    <a:pt x="3200" y="831"/>
                  </a:lnTo>
                  <a:lnTo>
                    <a:pt x="3126" y="879"/>
                  </a:lnTo>
                  <a:lnTo>
                    <a:pt x="3029" y="904"/>
                  </a:lnTo>
                  <a:lnTo>
                    <a:pt x="2955" y="879"/>
                  </a:lnTo>
                  <a:lnTo>
                    <a:pt x="2882" y="831"/>
                  </a:lnTo>
                  <a:lnTo>
                    <a:pt x="190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514" name="Google Shape;514;p40"/>
            <p:cNvSpPr/>
            <p:nvPr/>
          </p:nvSpPr>
          <p:spPr>
            <a:xfrm>
              <a:off x="6730350" y="2315900"/>
              <a:ext cx="257700" cy="308375"/>
            </a:xfrm>
            <a:custGeom>
              <a:avLst/>
              <a:gdLst/>
              <a:ahLst/>
              <a:cxnLst/>
              <a:rect l="l" t="t" r="r" b="b"/>
              <a:pathLst>
                <a:path w="10308" h="12335" extrusionOk="0">
                  <a:moveTo>
                    <a:pt x="5154" y="1"/>
                  </a:moveTo>
                  <a:lnTo>
                    <a:pt x="4617" y="25"/>
                  </a:lnTo>
                  <a:lnTo>
                    <a:pt x="4128" y="98"/>
                  </a:lnTo>
                  <a:lnTo>
                    <a:pt x="3615" y="245"/>
                  </a:lnTo>
                  <a:lnTo>
                    <a:pt x="3151" y="416"/>
                  </a:lnTo>
                  <a:lnTo>
                    <a:pt x="2712" y="636"/>
                  </a:lnTo>
                  <a:lnTo>
                    <a:pt x="2272" y="880"/>
                  </a:lnTo>
                  <a:lnTo>
                    <a:pt x="1881" y="1173"/>
                  </a:lnTo>
                  <a:lnTo>
                    <a:pt x="1515" y="1515"/>
                  </a:lnTo>
                  <a:lnTo>
                    <a:pt x="1198" y="1881"/>
                  </a:lnTo>
                  <a:lnTo>
                    <a:pt x="880" y="2272"/>
                  </a:lnTo>
                  <a:lnTo>
                    <a:pt x="636" y="2687"/>
                  </a:lnTo>
                  <a:lnTo>
                    <a:pt x="416" y="3151"/>
                  </a:lnTo>
                  <a:lnTo>
                    <a:pt x="245" y="3615"/>
                  </a:lnTo>
                  <a:lnTo>
                    <a:pt x="123" y="4104"/>
                  </a:lnTo>
                  <a:lnTo>
                    <a:pt x="50" y="4617"/>
                  </a:lnTo>
                  <a:lnTo>
                    <a:pt x="1" y="5154"/>
                  </a:lnTo>
                  <a:lnTo>
                    <a:pt x="25" y="5423"/>
                  </a:lnTo>
                  <a:lnTo>
                    <a:pt x="50" y="5691"/>
                  </a:lnTo>
                  <a:lnTo>
                    <a:pt x="123" y="6204"/>
                  </a:lnTo>
                  <a:lnTo>
                    <a:pt x="245" y="6693"/>
                  </a:lnTo>
                  <a:lnTo>
                    <a:pt x="416" y="7132"/>
                  </a:lnTo>
                  <a:lnTo>
                    <a:pt x="636" y="7572"/>
                  </a:lnTo>
                  <a:lnTo>
                    <a:pt x="856" y="7963"/>
                  </a:lnTo>
                  <a:lnTo>
                    <a:pt x="1100" y="8353"/>
                  </a:lnTo>
                  <a:lnTo>
                    <a:pt x="1369" y="8744"/>
                  </a:lnTo>
                  <a:lnTo>
                    <a:pt x="1906" y="9526"/>
                  </a:lnTo>
                  <a:lnTo>
                    <a:pt x="2150" y="9941"/>
                  </a:lnTo>
                  <a:lnTo>
                    <a:pt x="2394" y="10356"/>
                  </a:lnTo>
                  <a:lnTo>
                    <a:pt x="2614" y="10796"/>
                  </a:lnTo>
                  <a:lnTo>
                    <a:pt x="2810" y="11284"/>
                  </a:lnTo>
                  <a:lnTo>
                    <a:pt x="2980" y="11797"/>
                  </a:lnTo>
                  <a:lnTo>
                    <a:pt x="3103" y="12334"/>
                  </a:lnTo>
                  <a:lnTo>
                    <a:pt x="4079" y="12334"/>
                  </a:lnTo>
                  <a:lnTo>
                    <a:pt x="3249" y="8500"/>
                  </a:lnTo>
                  <a:lnTo>
                    <a:pt x="2663" y="5642"/>
                  </a:lnTo>
                  <a:lnTo>
                    <a:pt x="2663" y="5520"/>
                  </a:lnTo>
                  <a:lnTo>
                    <a:pt x="2712" y="5423"/>
                  </a:lnTo>
                  <a:lnTo>
                    <a:pt x="2785" y="5374"/>
                  </a:lnTo>
                  <a:lnTo>
                    <a:pt x="2883" y="5349"/>
                  </a:lnTo>
                  <a:lnTo>
                    <a:pt x="2956" y="5349"/>
                  </a:lnTo>
                  <a:lnTo>
                    <a:pt x="3054" y="5398"/>
                  </a:lnTo>
                  <a:lnTo>
                    <a:pt x="4031" y="6253"/>
                  </a:lnTo>
                  <a:lnTo>
                    <a:pt x="4983" y="5398"/>
                  </a:lnTo>
                  <a:lnTo>
                    <a:pt x="5081" y="5349"/>
                  </a:lnTo>
                  <a:lnTo>
                    <a:pt x="5227" y="5349"/>
                  </a:lnTo>
                  <a:lnTo>
                    <a:pt x="5325" y="5398"/>
                  </a:lnTo>
                  <a:lnTo>
                    <a:pt x="6278" y="6253"/>
                  </a:lnTo>
                  <a:lnTo>
                    <a:pt x="7254" y="5398"/>
                  </a:lnTo>
                  <a:lnTo>
                    <a:pt x="7352" y="5349"/>
                  </a:lnTo>
                  <a:lnTo>
                    <a:pt x="7425" y="5349"/>
                  </a:lnTo>
                  <a:lnTo>
                    <a:pt x="7523" y="5374"/>
                  </a:lnTo>
                  <a:lnTo>
                    <a:pt x="7596" y="5423"/>
                  </a:lnTo>
                  <a:lnTo>
                    <a:pt x="7645" y="5520"/>
                  </a:lnTo>
                  <a:lnTo>
                    <a:pt x="7645" y="5642"/>
                  </a:lnTo>
                  <a:lnTo>
                    <a:pt x="7059" y="8500"/>
                  </a:lnTo>
                  <a:lnTo>
                    <a:pt x="6229" y="12334"/>
                  </a:lnTo>
                  <a:lnTo>
                    <a:pt x="7206" y="12334"/>
                  </a:lnTo>
                  <a:lnTo>
                    <a:pt x="7328" y="11797"/>
                  </a:lnTo>
                  <a:lnTo>
                    <a:pt x="7499" y="11284"/>
                  </a:lnTo>
                  <a:lnTo>
                    <a:pt x="7694" y="10796"/>
                  </a:lnTo>
                  <a:lnTo>
                    <a:pt x="7914" y="10356"/>
                  </a:lnTo>
                  <a:lnTo>
                    <a:pt x="8158" y="9941"/>
                  </a:lnTo>
                  <a:lnTo>
                    <a:pt x="8402" y="9526"/>
                  </a:lnTo>
                  <a:lnTo>
                    <a:pt x="8940" y="8744"/>
                  </a:lnTo>
                  <a:lnTo>
                    <a:pt x="9208" y="8353"/>
                  </a:lnTo>
                  <a:lnTo>
                    <a:pt x="9453" y="7963"/>
                  </a:lnTo>
                  <a:lnTo>
                    <a:pt x="9672" y="7572"/>
                  </a:lnTo>
                  <a:lnTo>
                    <a:pt x="9892" y="7132"/>
                  </a:lnTo>
                  <a:lnTo>
                    <a:pt x="10063" y="6693"/>
                  </a:lnTo>
                  <a:lnTo>
                    <a:pt x="10185" y="6204"/>
                  </a:lnTo>
                  <a:lnTo>
                    <a:pt x="10259" y="5691"/>
                  </a:lnTo>
                  <a:lnTo>
                    <a:pt x="10283" y="5423"/>
                  </a:lnTo>
                  <a:lnTo>
                    <a:pt x="10307" y="5154"/>
                  </a:lnTo>
                  <a:lnTo>
                    <a:pt x="10259" y="4617"/>
                  </a:lnTo>
                  <a:lnTo>
                    <a:pt x="10185" y="4104"/>
                  </a:lnTo>
                  <a:lnTo>
                    <a:pt x="10063" y="3615"/>
                  </a:lnTo>
                  <a:lnTo>
                    <a:pt x="9892" y="3151"/>
                  </a:lnTo>
                  <a:lnTo>
                    <a:pt x="9672" y="2687"/>
                  </a:lnTo>
                  <a:lnTo>
                    <a:pt x="9428" y="2272"/>
                  </a:lnTo>
                  <a:lnTo>
                    <a:pt x="9111" y="1881"/>
                  </a:lnTo>
                  <a:lnTo>
                    <a:pt x="8793" y="1515"/>
                  </a:lnTo>
                  <a:lnTo>
                    <a:pt x="8427" y="1173"/>
                  </a:lnTo>
                  <a:lnTo>
                    <a:pt x="8036" y="880"/>
                  </a:lnTo>
                  <a:lnTo>
                    <a:pt x="7596" y="636"/>
                  </a:lnTo>
                  <a:lnTo>
                    <a:pt x="7157" y="416"/>
                  </a:lnTo>
                  <a:lnTo>
                    <a:pt x="6693" y="245"/>
                  </a:lnTo>
                  <a:lnTo>
                    <a:pt x="6180" y="98"/>
                  </a:lnTo>
                  <a:lnTo>
                    <a:pt x="5691" y="25"/>
                  </a:lnTo>
                  <a:lnTo>
                    <a:pt x="5154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</p:grp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1500" y="2139701"/>
            <a:ext cx="3426900" cy="2251823"/>
          </a:xfrm>
        </p:spPr>
        <p:txBody>
          <a:bodyPr/>
          <a:lstStyle/>
          <a:p>
            <a:r>
              <a:rPr lang="ru-RU" dirty="0">
                <a:solidFill>
                  <a:schemeClr val="bg1"/>
                </a:solidFill>
              </a:rPr>
              <a:t>КОНТАКТЫ</a:t>
            </a:r>
            <a:br>
              <a:rPr lang="ru-RU" dirty="0">
                <a:solidFill>
                  <a:schemeClr val="bg1"/>
                </a:solidFill>
              </a:rPr>
            </a:br>
            <a:br>
              <a:rPr lang="ru-RU" dirty="0">
                <a:solidFill>
                  <a:schemeClr val="bg1"/>
                </a:solidFill>
              </a:rPr>
            </a:br>
            <a:r>
              <a:rPr lang="en-US" sz="2000" dirty="0">
                <a:solidFill>
                  <a:schemeClr val="bg1"/>
                </a:solidFill>
              </a:rPr>
              <a:t>asyafilushenkova@mail.ru</a:t>
            </a:r>
            <a:endParaRPr lang="ru-RU" sz="2000" dirty="0">
              <a:solidFill>
                <a:schemeClr val="bg1"/>
              </a:solidFill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741ED1F4-7B7E-48D1-8AAF-2934FA65A74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5536" y="195486"/>
            <a:ext cx="5863501" cy="1307687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16"/>
          <p:cNvSpPr txBox="1">
            <a:spLocks noGrp="1"/>
          </p:cNvSpPr>
          <p:nvPr>
            <p:ph type="ctrTitle"/>
          </p:nvPr>
        </p:nvSpPr>
        <p:spPr>
          <a:xfrm>
            <a:off x="491304" y="172225"/>
            <a:ext cx="4350300" cy="959365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ПРОБЛЕМА</a:t>
            </a:r>
            <a:endParaRPr sz="2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9" name="Google Shape;119;p16"/>
          <p:cNvSpPr txBox="1">
            <a:spLocks noGrp="1"/>
          </p:cNvSpPr>
          <p:nvPr>
            <p:ph type="subTitle" idx="1"/>
          </p:nvPr>
        </p:nvSpPr>
        <p:spPr>
          <a:xfrm>
            <a:off x="467544" y="1275606"/>
            <a:ext cx="4248472" cy="3630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/>
            <a:r>
              <a:rPr lang="ru-RU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Ожирение, анорексия, избыточный, недостаточный вес – для определения процента жировой, мышечной, костной ткани в организме, расчета индивидуального значения идеальной массы тела;</a:t>
            </a:r>
          </a:p>
          <a:p>
            <a:pPr marL="0" lvl="0" indent="0"/>
            <a:r>
              <a:rPr lang="ru-RU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онкологические заболевания – для оценки процента активной клеточной массы в организме, которая отражает состояние внутренних органов, иммунной системы;</a:t>
            </a:r>
          </a:p>
          <a:p>
            <a:pPr marL="0" lvl="0" indent="0"/>
            <a:r>
              <a:rPr lang="ru-RU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заболевания сердечно-сосудистой системы – исследование помогает определить количество жидкости в организме, выявить отеки, обезвоживание;</a:t>
            </a:r>
          </a:p>
          <a:p>
            <a:pPr marL="0" lvl="0" indent="0"/>
            <a:r>
              <a:rPr lang="ru-RU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патологии печени, почек – для оценки соотношения внутриклеточной, внеклеточной жидкости, выявления нарушений водно-солевого обмена;</a:t>
            </a:r>
          </a:p>
          <a:p>
            <a:pPr marL="0" lvl="0" indent="0"/>
            <a:r>
              <a:rPr lang="ru-RU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диабет и другие эндокринные заболевания.</a:t>
            </a:r>
          </a:p>
          <a:p>
            <a:pPr marL="0" lvl="0" indent="0"/>
            <a:endParaRPr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0589A7A1-BC0D-4B94-AEB3-BE8ED536388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20072" y="781819"/>
            <a:ext cx="3579862" cy="3579862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17"/>
          <p:cNvSpPr txBox="1">
            <a:spLocks noGrp="1"/>
          </p:cNvSpPr>
          <p:nvPr>
            <p:ph type="body" idx="1"/>
          </p:nvPr>
        </p:nvSpPr>
        <p:spPr>
          <a:xfrm>
            <a:off x="3035000" y="751500"/>
            <a:ext cx="5357400" cy="3639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КАСДЕВ</a:t>
            </a:r>
          </a:p>
          <a:p>
            <a:pPr marL="0" lvl="0" indent="0">
              <a:buNone/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Наша команда провела исследование и глубинные интервью, по результатом которых выявлены следующие проблемы:</a:t>
            </a:r>
          </a:p>
          <a:p>
            <a:pPr lvl="0">
              <a:buFontTx/>
              <a:buChar char="-"/>
            </a:pP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>
              <a:buFontTx/>
              <a:buChar char="-"/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Сложность с выявлением заболеваний на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раних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стадиях</a:t>
            </a:r>
          </a:p>
          <a:p>
            <a:pPr lvl="0">
              <a:buFontTx/>
              <a:buChar char="-"/>
            </a:pP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>
              <a:buFontTx/>
              <a:buChar char="-"/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Диетические планы</a:t>
            </a:r>
            <a:b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>
              <a:buFontTx/>
              <a:buChar char="-"/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Определение внеклеточных вод</a:t>
            </a:r>
            <a:endParaRPr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6" name="Google Shape;126;p17"/>
          <p:cNvSpPr txBox="1">
            <a:spLocks noGrp="1"/>
          </p:cNvSpPr>
          <p:nvPr>
            <p:ph type="sldNum" idx="12"/>
          </p:nvPr>
        </p:nvSpPr>
        <p:spPr>
          <a:xfrm>
            <a:off x="8392497" y="4391174"/>
            <a:ext cx="751500" cy="7515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t>3</a:t>
            </a:fld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18"/>
          <p:cNvSpPr txBox="1">
            <a:spLocks noGrp="1"/>
          </p:cNvSpPr>
          <p:nvPr>
            <p:ph type="title"/>
          </p:nvPr>
        </p:nvSpPr>
        <p:spPr>
          <a:xfrm>
            <a:off x="1331640" y="119836"/>
            <a:ext cx="4491600" cy="3963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РЕШЕНИЕ</a:t>
            </a:r>
            <a:endParaRPr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2" name="Google Shape;132;p18"/>
          <p:cNvSpPr txBox="1">
            <a:spLocks noGrp="1"/>
          </p:cNvSpPr>
          <p:nvPr>
            <p:ph type="body" idx="1"/>
          </p:nvPr>
        </p:nvSpPr>
        <p:spPr>
          <a:xfrm>
            <a:off x="827584" y="627534"/>
            <a:ext cx="6552728" cy="27270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88900" lvl="0" indent="0">
              <a:buNone/>
            </a:pP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Костюм биоимпедансного анализа</a:t>
            </a:r>
          </a:p>
          <a:p>
            <a:pPr marL="88900" lvl="0" indent="0">
              <a:buNone/>
            </a:pP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Позволяет:</a:t>
            </a:r>
          </a:p>
          <a:p>
            <a:pPr marL="88900" lvl="0" indent="0">
              <a:buNone/>
            </a:pP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Определить количество жировой и мышечной ткани в организме</a:t>
            </a:r>
          </a:p>
          <a:p>
            <a:pPr marL="88900" lvl="0" indent="0">
              <a:buNone/>
            </a:pP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Рассчитать процент жировой массы в организме</a:t>
            </a:r>
          </a:p>
          <a:p>
            <a:pPr marL="88900" lvl="0" indent="0">
              <a:buNone/>
            </a:pP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Индивидуально определить «идеальный вес»</a:t>
            </a:r>
          </a:p>
          <a:p>
            <a:pPr marL="88900" lvl="0" indent="0">
              <a:buNone/>
            </a:pP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Определить соотношение внутриклеточной и внеклеточной жидкости</a:t>
            </a:r>
          </a:p>
          <a:p>
            <a:pPr marL="88900" lvl="0" indent="0">
              <a:buNone/>
            </a:pP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Выявить дисбаланс основных показателей состава тела</a:t>
            </a:r>
          </a:p>
          <a:p>
            <a:pPr marL="88900" lvl="0" indent="0">
              <a:buNone/>
            </a:pP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Определить скорость основного обмена (метаболизма)</a:t>
            </a:r>
          </a:p>
          <a:p>
            <a:pPr marL="88900" lvl="0" indent="0">
              <a:buNone/>
            </a:pP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Рассчитать калорийность и состав (количество белков, жиров и углеводов) суточного рациона</a:t>
            </a:r>
          </a:p>
          <a:p>
            <a:pPr marL="88900" lvl="0" indent="0">
              <a:buNone/>
            </a:pP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Составить план мероприятий для здоровой и эффективной нормализации массы тела и его компонентного состава</a:t>
            </a:r>
          </a:p>
          <a:p>
            <a:pPr marL="88900" lvl="0" indent="0">
              <a:buNone/>
            </a:pP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Оценить уровень общей работоспособности</a:t>
            </a:r>
          </a:p>
          <a:p>
            <a:pPr marL="88900" lvl="0" indent="0">
              <a:buNone/>
            </a:pP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 динамическом обследовании оценить эффективность и скорректировать тактику лечения различных заболеваний</a:t>
            </a:r>
          </a:p>
          <a:p>
            <a:pPr marL="88900" lvl="0" indent="0">
              <a:buNone/>
            </a:pP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 динамическом обследовании оценить эффективность тренировочного процесса</a:t>
            </a:r>
          </a:p>
          <a:p>
            <a:pPr marL="88900" lvl="0" indent="0">
              <a:buNone/>
            </a:pP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Прогнозировать уровень физической работоспособности и скорость процессов реабилитации</a:t>
            </a:r>
          </a:p>
          <a:p>
            <a:pPr marL="88900" lvl="0" indent="0">
              <a:buNone/>
            </a:pPr>
            <a:endParaRPr lang="ru-RU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3" name="Google Shape;133;p18"/>
          <p:cNvSpPr txBox="1">
            <a:spLocks noGrp="1"/>
          </p:cNvSpPr>
          <p:nvPr>
            <p:ph type="sldNum" idx="12"/>
          </p:nvPr>
        </p:nvSpPr>
        <p:spPr>
          <a:xfrm>
            <a:off x="8392497" y="4391174"/>
            <a:ext cx="751500" cy="751500"/>
          </a:xfrm>
          <a:prstGeom prst="rect">
            <a:avLst/>
          </a:prstGeom>
          <a:solidFill>
            <a:srgbClr val="02102E">
              <a:alpha val="16200"/>
            </a:srgbClr>
          </a:solidFill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t>4</a:t>
            </a:fld>
            <a:endParaRPr/>
          </a:p>
        </p:txBody>
      </p:sp>
      <p:grpSp>
        <p:nvGrpSpPr>
          <p:cNvPr id="135" name="Google Shape;135;p18"/>
          <p:cNvGrpSpPr/>
          <p:nvPr/>
        </p:nvGrpSpPr>
        <p:grpSpPr>
          <a:xfrm>
            <a:off x="268031" y="200148"/>
            <a:ext cx="215437" cy="351204"/>
            <a:chOff x="6730350" y="2315900"/>
            <a:chExt cx="257700" cy="420100"/>
          </a:xfrm>
        </p:grpSpPr>
        <p:sp>
          <p:nvSpPr>
            <p:cNvPr id="136" name="Google Shape;136;p18"/>
            <p:cNvSpPr/>
            <p:nvPr/>
          </p:nvSpPr>
          <p:spPr>
            <a:xfrm>
              <a:off x="6807900" y="2671250"/>
              <a:ext cx="102600" cy="22625"/>
            </a:xfrm>
            <a:custGeom>
              <a:avLst/>
              <a:gdLst/>
              <a:ahLst/>
              <a:cxnLst/>
              <a:rect l="l" t="t" r="r" b="b"/>
              <a:pathLst>
                <a:path w="4104" h="905" extrusionOk="0">
                  <a:moveTo>
                    <a:pt x="1" y="1"/>
                  </a:moveTo>
                  <a:lnTo>
                    <a:pt x="1" y="905"/>
                  </a:lnTo>
                  <a:lnTo>
                    <a:pt x="4104" y="905"/>
                  </a:lnTo>
                  <a:lnTo>
                    <a:pt x="4104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137" name="Google Shape;137;p18"/>
            <p:cNvSpPr/>
            <p:nvPr/>
          </p:nvSpPr>
          <p:spPr>
            <a:xfrm>
              <a:off x="6807900" y="2636450"/>
              <a:ext cx="102600" cy="22625"/>
            </a:xfrm>
            <a:custGeom>
              <a:avLst/>
              <a:gdLst/>
              <a:ahLst/>
              <a:cxnLst/>
              <a:rect l="l" t="t" r="r" b="b"/>
              <a:pathLst>
                <a:path w="4104" h="905" extrusionOk="0">
                  <a:moveTo>
                    <a:pt x="1" y="1"/>
                  </a:moveTo>
                  <a:lnTo>
                    <a:pt x="1" y="905"/>
                  </a:lnTo>
                  <a:lnTo>
                    <a:pt x="4104" y="905"/>
                  </a:lnTo>
                  <a:lnTo>
                    <a:pt x="4104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138" name="Google Shape;138;p18"/>
            <p:cNvSpPr/>
            <p:nvPr/>
          </p:nvSpPr>
          <p:spPr>
            <a:xfrm>
              <a:off x="6807900" y="2706075"/>
              <a:ext cx="102600" cy="29925"/>
            </a:xfrm>
            <a:custGeom>
              <a:avLst/>
              <a:gdLst/>
              <a:ahLst/>
              <a:cxnLst/>
              <a:rect l="l" t="t" r="r" b="b"/>
              <a:pathLst>
                <a:path w="4104" h="1197" extrusionOk="0">
                  <a:moveTo>
                    <a:pt x="1" y="0"/>
                  </a:moveTo>
                  <a:lnTo>
                    <a:pt x="1" y="171"/>
                  </a:lnTo>
                  <a:lnTo>
                    <a:pt x="25" y="318"/>
                  </a:lnTo>
                  <a:lnTo>
                    <a:pt x="98" y="464"/>
                  </a:lnTo>
                  <a:lnTo>
                    <a:pt x="196" y="586"/>
                  </a:lnTo>
                  <a:lnTo>
                    <a:pt x="343" y="660"/>
                  </a:lnTo>
                  <a:lnTo>
                    <a:pt x="1881" y="1172"/>
                  </a:lnTo>
                  <a:lnTo>
                    <a:pt x="2052" y="1197"/>
                  </a:lnTo>
                  <a:lnTo>
                    <a:pt x="2223" y="1172"/>
                  </a:lnTo>
                  <a:lnTo>
                    <a:pt x="3762" y="660"/>
                  </a:lnTo>
                  <a:lnTo>
                    <a:pt x="3908" y="586"/>
                  </a:lnTo>
                  <a:lnTo>
                    <a:pt x="4006" y="464"/>
                  </a:lnTo>
                  <a:lnTo>
                    <a:pt x="4079" y="318"/>
                  </a:lnTo>
                  <a:lnTo>
                    <a:pt x="4104" y="171"/>
                  </a:lnTo>
                  <a:lnTo>
                    <a:pt x="4104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139" name="Google Shape;139;p18"/>
            <p:cNvSpPr/>
            <p:nvPr/>
          </p:nvSpPr>
          <p:spPr>
            <a:xfrm>
              <a:off x="6811575" y="2463675"/>
              <a:ext cx="95275" cy="160600"/>
            </a:xfrm>
            <a:custGeom>
              <a:avLst/>
              <a:gdLst/>
              <a:ahLst/>
              <a:cxnLst/>
              <a:rect l="l" t="t" r="r" b="b"/>
              <a:pathLst>
                <a:path w="3811" h="6424" extrusionOk="0">
                  <a:moveTo>
                    <a:pt x="1905" y="0"/>
                  </a:moveTo>
                  <a:lnTo>
                    <a:pt x="928" y="831"/>
                  </a:lnTo>
                  <a:lnTo>
                    <a:pt x="855" y="879"/>
                  </a:lnTo>
                  <a:lnTo>
                    <a:pt x="782" y="904"/>
                  </a:lnTo>
                  <a:lnTo>
                    <a:pt x="684" y="879"/>
                  </a:lnTo>
                  <a:lnTo>
                    <a:pt x="611" y="831"/>
                  </a:lnTo>
                  <a:lnTo>
                    <a:pt x="0" y="318"/>
                  </a:lnTo>
                  <a:lnTo>
                    <a:pt x="1319" y="6423"/>
                  </a:lnTo>
                  <a:lnTo>
                    <a:pt x="2491" y="6423"/>
                  </a:lnTo>
                  <a:lnTo>
                    <a:pt x="3810" y="318"/>
                  </a:lnTo>
                  <a:lnTo>
                    <a:pt x="3200" y="831"/>
                  </a:lnTo>
                  <a:lnTo>
                    <a:pt x="3126" y="879"/>
                  </a:lnTo>
                  <a:lnTo>
                    <a:pt x="3029" y="904"/>
                  </a:lnTo>
                  <a:lnTo>
                    <a:pt x="2955" y="879"/>
                  </a:lnTo>
                  <a:lnTo>
                    <a:pt x="2882" y="831"/>
                  </a:lnTo>
                  <a:lnTo>
                    <a:pt x="190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140" name="Google Shape;140;p18"/>
            <p:cNvSpPr/>
            <p:nvPr/>
          </p:nvSpPr>
          <p:spPr>
            <a:xfrm>
              <a:off x="6730350" y="2315900"/>
              <a:ext cx="257700" cy="308375"/>
            </a:xfrm>
            <a:custGeom>
              <a:avLst/>
              <a:gdLst/>
              <a:ahLst/>
              <a:cxnLst/>
              <a:rect l="l" t="t" r="r" b="b"/>
              <a:pathLst>
                <a:path w="10308" h="12335" extrusionOk="0">
                  <a:moveTo>
                    <a:pt x="5154" y="1"/>
                  </a:moveTo>
                  <a:lnTo>
                    <a:pt x="4617" y="25"/>
                  </a:lnTo>
                  <a:lnTo>
                    <a:pt x="4128" y="98"/>
                  </a:lnTo>
                  <a:lnTo>
                    <a:pt x="3615" y="245"/>
                  </a:lnTo>
                  <a:lnTo>
                    <a:pt x="3151" y="416"/>
                  </a:lnTo>
                  <a:lnTo>
                    <a:pt x="2712" y="636"/>
                  </a:lnTo>
                  <a:lnTo>
                    <a:pt x="2272" y="880"/>
                  </a:lnTo>
                  <a:lnTo>
                    <a:pt x="1881" y="1173"/>
                  </a:lnTo>
                  <a:lnTo>
                    <a:pt x="1515" y="1515"/>
                  </a:lnTo>
                  <a:lnTo>
                    <a:pt x="1198" y="1881"/>
                  </a:lnTo>
                  <a:lnTo>
                    <a:pt x="880" y="2272"/>
                  </a:lnTo>
                  <a:lnTo>
                    <a:pt x="636" y="2687"/>
                  </a:lnTo>
                  <a:lnTo>
                    <a:pt x="416" y="3151"/>
                  </a:lnTo>
                  <a:lnTo>
                    <a:pt x="245" y="3615"/>
                  </a:lnTo>
                  <a:lnTo>
                    <a:pt x="123" y="4104"/>
                  </a:lnTo>
                  <a:lnTo>
                    <a:pt x="50" y="4617"/>
                  </a:lnTo>
                  <a:lnTo>
                    <a:pt x="1" y="5154"/>
                  </a:lnTo>
                  <a:lnTo>
                    <a:pt x="25" y="5423"/>
                  </a:lnTo>
                  <a:lnTo>
                    <a:pt x="50" y="5691"/>
                  </a:lnTo>
                  <a:lnTo>
                    <a:pt x="123" y="6204"/>
                  </a:lnTo>
                  <a:lnTo>
                    <a:pt x="245" y="6693"/>
                  </a:lnTo>
                  <a:lnTo>
                    <a:pt x="416" y="7132"/>
                  </a:lnTo>
                  <a:lnTo>
                    <a:pt x="636" y="7572"/>
                  </a:lnTo>
                  <a:lnTo>
                    <a:pt x="856" y="7963"/>
                  </a:lnTo>
                  <a:lnTo>
                    <a:pt x="1100" y="8353"/>
                  </a:lnTo>
                  <a:lnTo>
                    <a:pt x="1369" y="8744"/>
                  </a:lnTo>
                  <a:lnTo>
                    <a:pt x="1906" y="9526"/>
                  </a:lnTo>
                  <a:lnTo>
                    <a:pt x="2150" y="9941"/>
                  </a:lnTo>
                  <a:lnTo>
                    <a:pt x="2394" y="10356"/>
                  </a:lnTo>
                  <a:lnTo>
                    <a:pt x="2614" y="10796"/>
                  </a:lnTo>
                  <a:lnTo>
                    <a:pt x="2810" y="11284"/>
                  </a:lnTo>
                  <a:lnTo>
                    <a:pt x="2980" y="11797"/>
                  </a:lnTo>
                  <a:lnTo>
                    <a:pt x="3103" y="12334"/>
                  </a:lnTo>
                  <a:lnTo>
                    <a:pt x="4079" y="12334"/>
                  </a:lnTo>
                  <a:lnTo>
                    <a:pt x="3249" y="8500"/>
                  </a:lnTo>
                  <a:lnTo>
                    <a:pt x="2663" y="5642"/>
                  </a:lnTo>
                  <a:lnTo>
                    <a:pt x="2663" y="5520"/>
                  </a:lnTo>
                  <a:lnTo>
                    <a:pt x="2712" y="5423"/>
                  </a:lnTo>
                  <a:lnTo>
                    <a:pt x="2785" y="5374"/>
                  </a:lnTo>
                  <a:lnTo>
                    <a:pt x="2883" y="5349"/>
                  </a:lnTo>
                  <a:lnTo>
                    <a:pt x="2956" y="5349"/>
                  </a:lnTo>
                  <a:lnTo>
                    <a:pt x="3054" y="5398"/>
                  </a:lnTo>
                  <a:lnTo>
                    <a:pt x="4031" y="6253"/>
                  </a:lnTo>
                  <a:lnTo>
                    <a:pt x="4983" y="5398"/>
                  </a:lnTo>
                  <a:lnTo>
                    <a:pt x="5081" y="5349"/>
                  </a:lnTo>
                  <a:lnTo>
                    <a:pt x="5227" y="5349"/>
                  </a:lnTo>
                  <a:lnTo>
                    <a:pt x="5325" y="5398"/>
                  </a:lnTo>
                  <a:lnTo>
                    <a:pt x="6278" y="6253"/>
                  </a:lnTo>
                  <a:lnTo>
                    <a:pt x="7254" y="5398"/>
                  </a:lnTo>
                  <a:lnTo>
                    <a:pt x="7352" y="5349"/>
                  </a:lnTo>
                  <a:lnTo>
                    <a:pt x="7425" y="5349"/>
                  </a:lnTo>
                  <a:lnTo>
                    <a:pt x="7523" y="5374"/>
                  </a:lnTo>
                  <a:lnTo>
                    <a:pt x="7596" y="5423"/>
                  </a:lnTo>
                  <a:lnTo>
                    <a:pt x="7645" y="5520"/>
                  </a:lnTo>
                  <a:lnTo>
                    <a:pt x="7645" y="5642"/>
                  </a:lnTo>
                  <a:lnTo>
                    <a:pt x="7059" y="8500"/>
                  </a:lnTo>
                  <a:lnTo>
                    <a:pt x="6229" y="12334"/>
                  </a:lnTo>
                  <a:lnTo>
                    <a:pt x="7206" y="12334"/>
                  </a:lnTo>
                  <a:lnTo>
                    <a:pt x="7328" y="11797"/>
                  </a:lnTo>
                  <a:lnTo>
                    <a:pt x="7499" y="11284"/>
                  </a:lnTo>
                  <a:lnTo>
                    <a:pt x="7694" y="10796"/>
                  </a:lnTo>
                  <a:lnTo>
                    <a:pt x="7914" y="10356"/>
                  </a:lnTo>
                  <a:lnTo>
                    <a:pt x="8158" y="9941"/>
                  </a:lnTo>
                  <a:lnTo>
                    <a:pt x="8402" y="9526"/>
                  </a:lnTo>
                  <a:lnTo>
                    <a:pt x="8940" y="8744"/>
                  </a:lnTo>
                  <a:lnTo>
                    <a:pt x="9208" y="8353"/>
                  </a:lnTo>
                  <a:lnTo>
                    <a:pt x="9453" y="7963"/>
                  </a:lnTo>
                  <a:lnTo>
                    <a:pt x="9672" y="7572"/>
                  </a:lnTo>
                  <a:lnTo>
                    <a:pt x="9892" y="7132"/>
                  </a:lnTo>
                  <a:lnTo>
                    <a:pt x="10063" y="6693"/>
                  </a:lnTo>
                  <a:lnTo>
                    <a:pt x="10185" y="6204"/>
                  </a:lnTo>
                  <a:lnTo>
                    <a:pt x="10259" y="5691"/>
                  </a:lnTo>
                  <a:lnTo>
                    <a:pt x="10283" y="5423"/>
                  </a:lnTo>
                  <a:lnTo>
                    <a:pt x="10307" y="5154"/>
                  </a:lnTo>
                  <a:lnTo>
                    <a:pt x="10259" y="4617"/>
                  </a:lnTo>
                  <a:lnTo>
                    <a:pt x="10185" y="4104"/>
                  </a:lnTo>
                  <a:lnTo>
                    <a:pt x="10063" y="3615"/>
                  </a:lnTo>
                  <a:lnTo>
                    <a:pt x="9892" y="3151"/>
                  </a:lnTo>
                  <a:lnTo>
                    <a:pt x="9672" y="2687"/>
                  </a:lnTo>
                  <a:lnTo>
                    <a:pt x="9428" y="2272"/>
                  </a:lnTo>
                  <a:lnTo>
                    <a:pt x="9111" y="1881"/>
                  </a:lnTo>
                  <a:lnTo>
                    <a:pt x="8793" y="1515"/>
                  </a:lnTo>
                  <a:lnTo>
                    <a:pt x="8427" y="1173"/>
                  </a:lnTo>
                  <a:lnTo>
                    <a:pt x="8036" y="880"/>
                  </a:lnTo>
                  <a:lnTo>
                    <a:pt x="7596" y="636"/>
                  </a:lnTo>
                  <a:lnTo>
                    <a:pt x="7157" y="416"/>
                  </a:lnTo>
                  <a:lnTo>
                    <a:pt x="6693" y="245"/>
                  </a:lnTo>
                  <a:lnTo>
                    <a:pt x="6180" y="98"/>
                  </a:lnTo>
                  <a:lnTo>
                    <a:pt x="5691" y="25"/>
                  </a:lnTo>
                  <a:lnTo>
                    <a:pt x="5154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</p:grp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15"/>
          <p:cNvSpPr txBox="1">
            <a:spLocks noGrp="1"/>
          </p:cNvSpPr>
          <p:nvPr>
            <p:ph type="ctrTitle" idx="4294967295"/>
          </p:nvPr>
        </p:nvSpPr>
        <p:spPr>
          <a:xfrm>
            <a:off x="1043608" y="119853"/>
            <a:ext cx="4190700" cy="8487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4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ПРОДУКТ - </a:t>
            </a:r>
            <a:r>
              <a:rPr lang="en-US" sz="4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MVP</a:t>
            </a:r>
            <a:endParaRPr sz="40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2" name="Google Shape;112;p15"/>
          <p:cNvSpPr txBox="1">
            <a:spLocks noGrp="1"/>
          </p:cNvSpPr>
          <p:nvPr>
            <p:ph type="sldNum" idx="12"/>
          </p:nvPr>
        </p:nvSpPr>
        <p:spPr>
          <a:xfrm>
            <a:off x="8392497" y="4391174"/>
            <a:ext cx="751500" cy="7515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t>5</a:t>
            </a:fld>
            <a:endParaRPr/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36D4455B-3E26-4889-B245-7550E3FADD3F}"/>
              </a:ext>
            </a:extLst>
          </p:cNvPr>
          <p:cNvSpPr/>
          <p:nvPr/>
        </p:nvSpPr>
        <p:spPr>
          <a:xfrm>
            <a:off x="4566228" y="1423213"/>
            <a:ext cx="2664296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Плюсы костюма:</a:t>
            </a:r>
          </a:p>
          <a:p>
            <a:endParaRPr lang="ru-RU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Высокая информативность</a:t>
            </a:r>
          </a:p>
          <a:p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Безопасность (неинвазивный метод)</a:t>
            </a:r>
          </a:p>
          <a:p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Безболезненность процедуры</a:t>
            </a:r>
          </a:p>
          <a:p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Быстрота выполнения</a:t>
            </a:r>
          </a:p>
          <a:p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Отсутствие ограничений по количеству исследований за промежуток времени</a:t>
            </a:r>
          </a:p>
          <a:p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Удобная форма предоставления результата</a:t>
            </a:r>
          </a:p>
          <a:p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Наглядное отображение результатов в динамике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46034C44-21A9-4948-8CE3-0AA9AEF737A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1691" y="1331078"/>
            <a:ext cx="2532564" cy="34358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242053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15"/>
          <p:cNvSpPr/>
          <p:nvPr/>
        </p:nvSpPr>
        <p:spPr>
          <a:xfrm>
            <a:off x="215974" y="207295"/>
            <a:ext cx="319561" cy="336908"/>
          </a:xfrm>
          <a:custGeom>
            <a:avLst/>
            <a:gdLst/>
            <a:ahLst/>
            <a:cxnLst/>
            <a:rect l="l" t="t" r="r" b="b"/>
            <a:pathLst>
              <a:path w="15290" h="16120" extrusionOk="0">
                <a:moveTo>
                  <a:pt x="7645" y="1"/>
                </a:moveTo>
                <a:lnTo>
                  <a:pt x="7303" y="25"/>
                </a:lnTo>
                <a:lnTo>
                  <a:pt x="7010" y="98"/>
                </a:lnTo>
                <a:lnTo>
                  <a:pt x="6766" y="172"/>
                </a:lnTo>
                <a:lnTo>
                  <a:pt x="6546" y="294"/>
                </a:lnTo>
                <a:lnTo>
                  <a:pt x="6351" y="391"/>
                </a:lnTo>
                <a:lnTo>
                  <a:pt x="6204" y="538"/>
                </a:lnTo>
                <a:lnTo>
                  <a:pt x="6058" y="660"/>
                </a:lnTo>
                <a:lnTo>
                  <a:pt x="5960" y="782"/>
                </a:lnTo>
                <a:lnTo>
                  <a:pt x="5569" y="856"/>
                </a:lnTo>
                <a:lnTo>
                  <a:pt x="5203" y="978"/>
                </a:lnTo>
                <a:lnTo>
                  <a:pt x="4885" y="1149"/>
                </a:lnTo>
                <a:lnTo>
                  <a:pt x="4617" y="1320"/>
                </a:lnTo>
                <a:lnTo>
                  <a:pt x="4372" y="1539"/>
                </a:lnTo>
                <a:lnTo>
                  <a:pt x="4177" y="1759"/>
                </a:lnTo>
                <a:lnTo>
                  <a:pt x="4030" y="2028"/>
                </a:lnTo>
                <a:lnTo>
                  <a:pt x="3908" y="2296"/>
                </a:lnTo>
                <a:lnTo>
                  <a:pt x="3811" y="2565"/>
                </a:lnTo>
                <a:lnTo>
                  <a:pt x="3737" y="2834"/>
                </a:lnTo>
                <a:lnTo>
                  <a:pt x="3689" y="3127"/>
                </a:lnTo>
                <a:lnTo>
                  <a:pt x="3640" y="3420"/>
                </a:lnTo>
                <a:lnTo>
                  <a:pt x="3640" y="3713"/>
                </a:lnTo>
                <a:lnTo>
                  <a:pt x="3640" y="3982"/>
                </a:lnTo>
                <a:lnTo>
                  <a:pt x="3689" y="4495"/>
                </a:lnTo>
                <a:lnTo>
                  <a:pt x="3689" y="4519"/>
                </a:lnTo>
                <a:lnTo>
                  <a:pt x="3566" y="4568"/>
                </a:lnTo>
                <a:lnTo>
                  <a:pt x="3469" y="4666"/>
                </a:lnTo>
                <a:lnTo>
                  <a:pt x="3395" y="4812"/>
                </a:lnTo>
                <a:lnTo>
                  <a:pt x="3322" y="4983"/>
                </a:lnTo>
                <a:lnTo>
                  <a:pt x="3273" y="5178"/>
                </a:lnTo>
                <a:lnTo>
                  <a:pt x="3249" y="5398"/>
                </a:lnTo>
                <a:lnTo>
                  <a:pt x="3224" y="5642"/>
                </a:lnTo>
                <a:lnTo>
                  <a:pt x="3249" y="5887"/>
                </a:lnTo>
                <a:lnTo>
                  <a:pt x="3298" y="6155"/>
                </a:lnTo>
                <a:lnTo>
                  <a:pt x="3347" y="6400"/>
                </a:lnTo>
                <a:lnTo>
                  <a:pt x="3444" y="6619"/>
                </a:lnTo>
                <a:lnTo>
                  <a:pt x="3542" y="6790"/>
                </a:lnTo>
                <a:lnTo>
                  <a:pt x="3640" y="6961"/>
                </a:lnTo>
                <a:lnTo>
                  <a:pt x="3762" y="7059"/>
                </a:lnTo>
                <a:lnTo>
                  <a:pt x="3884" y="7132"/>
                </a:lnTo>
                <a:lnTo>
                  <a:pt x="4030" y="7132"/>
                </a:lnTo>
                <a:lnTo>
                  <a:pt x="4104" y="7108"/>
                </a:lnTo>
                <a:lnTo>
                  <a:pt x="4275" y="7523"/>
                </a:lnTo>
                <a:lnTo>
                  <a:pt x="4494" y="7889"/>
                </a:lnTo>
                <a:lnTo>
                  <a:pt x="4714" y="8256"/>
                </a:lnTo>
                <a:lnTo>
                  <a:pt x="4983" y="8598"/>
                </a:lnTo>
                <a:lnTo>
                  <a:pt x="5252" y="8891"/>
                </a:lnTo>
                <a:lnTo>
                  <a:pt x="5545" y="9159"/>
                </a:lnTo>
                <a:lnTo>
                  <a:pt x="5862" y="9404"/>
                </a:lnTo>
                <a:lnTo>
                  <a:pt x="6180" y="9623"/>
                </a:lnTo>
                <a:lnTo>
                  <a:pt x="6180" y="10698"/>
                </a:lnTo>
                <a:lnTo>
                  <a:pt x="5667" y="10747"/>
                </a:lnTo>
                <a:lnTo>
                  <a:pt x="5081" y="10845"/>
                </a:lnTo>
                <a:lnTo>
                  <a:pt x="4519" y="10967"/>
                </a:lnTo>
                <a:lnTo>
                  <a:pt x="3957" y="11089"/>
                </a:lnTo>
                <a:lnTo>
                  <a:pt x="3420" y="11260"/>
                </a:lnTo>
                <a:lnTo>
                  <a:pt x="2931" y="11455"/>
                </a:lnTo>
                <a:lnTo>
                  <a:pt x="2467" y="11675"/>
                </a:lnTo>
                <a:lnTo>
                  <a:pt x="2028" y="11919"/>
                </a:lnTo>
                <a:lnTo>
                  <a:pt x="1637" y="12188"/>
                </a:lnTo>
                <a:lnTo>
                  <a:pt x="1271" y="12456"/>
                </a:lnTo>
                <a:lnTo>
                  <a:pt x="953" y="12774"/>
                </a:lnTo>
                <a:lnTo>
                  <a:pt x="684" y="13116"/>
                </a:lnTo>
                <a:lnTo>
                  <a:pt x="440" y="13458"/>
                </a:lnTo>
                <a:lnTo>
                  <a:pt x="269" y="13849"/>
                </a:lnTo>
                <a:lnTo>
                  <a:pt x="123" y="14239"/>
                </a:lnTo>
                <a:lnTo>
                  <a:pt x="49" y="14679"/>
                </a:lnTo>
                <a:lnTo>
                  <a:pt x="1" y="15119"/>
                </a:lnTo>
                <a:lnTo>
                  <a:pt x="49" y="15167"/>
                </a:lnTo>
                <a:lnTo>
                  <a:pt x="245" y="15265"/>
                </a:lnTo>
                <a:lnTo>
                  <a:pt x="416" y="15338"/>
                </a:lnTo>
                <a:lnTo>
                  <a:pt x="636" y="15436"/>
                </a:lnTo>
                <a:lnTo>
                  <a:pt x="904" y="15534"/>
                </a:lnTo>
                <a:lnTo>
                  <a:pt x="1271" y="15607"/>
                </a:lnTo>
                <a:lnTo>
                  <a:pt x="1710" y="15705"/>
                </a:lnTo>
                <a:lnTo>
                  <a:pt x="2223" y="15802"/>
                </a:lnTo>
                <a:lnTo>
                  <a:pt x="2834" y="15876"/>
                </a:lnTo>
                <a:lnTo>
                  <a:pt x="3566" y="15973"/>
                </a:lnTo>
                <a:lnTo>
                  <a:pt x="4397" y="16022"/>
                </a:lnTo>
                <a:lnTo>
                  <a:pt x="5325" y="16071"/>
                </a:lnTo>
                <a:lnTo>
                  <a:pt x="6399" y="16096"/>
                </a:lnTo>
                <a:lnTo>
                  <a:pt x="7621" y="16120"/>
                </a:lnTo>
                <a:lnTo>
                  <a:pt x="8817" y="16096"/>
                </a:lnTo>
                <a:lnTo>
                  <a:pt x="9892" y="16071"/>
                </a:lnTo>
                <a:lnTo>
                  <a:pt x="10844" y="16022"/>
                </a:lnTo>
                <a:lnTo>
                  <a:pt x="11675" y="15973"/>
                </a:lnTo>
                <a:lnTo>
                  <a:pt x="12408" y="15876"/>
                </a:lnTo>
                <a:lnTo>
                  <a:pt x="13018" y="15802"/>
                </a:lnTo>
                <a:lnTo>
                  <a:pt x="13555" y="15705"/>
                </a:lnTo>
                <a:lnTo>
                  <a:pt x="13995" y="15607"/>
                </a:lnTo>
                <a:lnTo>
                  <a:pt x="14361" y="15534"/>
                </a:lnTo>
                <a:lnTo>
                  <a:pt x="14654" y="15436"/>
                </a:lnTo>
                <a:lnTo>
                  <a:pt x="14874" y="15338"/>
                </a:lnTo>
                <a:lnTo>
                  <a:pt x="15045" y="15265"/>
                </a:lnTo>
                <a:lnTo>
                  <a:pt x="15216" y="15167"/>
                </a:lnTo>
                <a:lnTo>
                  <a:pt x="15289" y="15119"/>
                </a:lnTo>
                <a:lnTo>
                  <a:pt x="15241" y="14655"/>
                </a:lnTo>
                <a:lnTo>
                  <a:pt x="15167" y="14215"/>
                </a:lnTo>
                <a:lnTo>
                  <a:pt x="15045" y="13800"/>
                </a:lnTo>
                <a:lnTo>
                  <a:pt x="14874" y="13409"/>
                </a:lnTo>
                <a:lnTo>
                  <a:pt x="14630" y="13043"/>
                </a:lnTo>
                <a:lnTo>
                  <a:pt x="14361" y="12701"/>
                </a:lnTo>
                <a:lnTo>
                  <a:pt x="14044" y="12408"/>
                </a:lnTo>
                <a:lnTo>
                  <a:pt x="13678" y="12115"/>
                </a:lnTo>
                <a:lnTo>
                  <a:pt x="13287" y="11846"/>
                </a:lnTo>
                <a:lnTo>
                  <a:pt x="12847" y="11626"/>
                </a:lnTo>
                <a:lnTo>
                  <a:pt x="12359" y="11406"/>
                </a:lnTo>
                <a:lnTo>
                  <a:pt x="11846" y="11235"/>
                </a:lnTo>
                <a:lnTo>
                  <a:pt x="11284" y="11064"/>
                </a:lnTo>
                <a:lnTo>
                  <a:pt x="10698" y="10942"/>
                </a:lnTo>
                <a:lnTo>
                  <a:pt x="10063" y="10820"/>
                </a:lnTo>
                <a:lnTo>
                  <a:pt x="9428" y="10747"/>
                </a:lnTo>
                <a:lnTo>
                  <a:pt x="9110" y="10722"/>
                </a:lnTo>
                <a:lnTo>
                  <a:pt x="9110" y="9623"/>
                </a:lnTo>
                <a:lnTo>
                  <a:pt x="9428" y="9404"/>
                </a:lnTo>
                <a:lnTo>
                  <a:pt x="9745" y="9159"/>
                </a:lnTo>
                <a:lnTo>
                  <a:pt x="10039" y="8891"/>
                </a:lnTo>
                <a:lnTo>
                  <a:pt x="10332" y="8598"/>
                </a:lnTo>
                <a:lnTo>
                  <a:pt x="10576" y="8256"/>
                </a:lnTo>
                <a:lnTo>
                  <a:pt x="10796" y="7889"/>
                </a:lnTo>
                <a:lnTo>
                  <a:pt x="11015" y="7523"/>
                </a:lnTo>
                <a:lnTo>
                  <a:pt x="11186" y="7108"/>
                </a:lnTo>
                <a:lnTo>
                  <a:pt x="11260" y="7132"/>
                </a:lnTo>
                <a:lnTo>
                  <a:pt x="11406" y="7132"/>
                </a:lnTo>
                <a:lnTo>
                  <a:pt x="11528" y="7059"/>
                </a:lnTo>
                <a:lnTo>
                  <a:pt x="11650" y="6961"/>
                </a:lnTo>
                <a:lnTo>
                  <a:pt x="11748" y="6790"/>
                </a:lnTo>
                <a:lnTo>
                  <a:pt x="11846" y="6619"/>
                </a:lnTo>
                <a:lnTo>
                  <a:pt x="11944" y="6400"/>
                </a:lnTo>
                <a:lnTo>
                  <a:pt x="11992" y="6155"/>
                </a:lnTo>
                <a:lnTo>
                  <a:pt x="12041" y="5887"/>
                </a:lnTo>
                <a:lnTo>
                  <a:pt x="12066" y="5642"/>
                </a:lnTo>
                <a:lnTo>
                  <a:pt x="12041" y="5398"/>
                </a:lnTo>
                <a:lnTo>
                  <a:pt x="12017" y="5203"/>
                </a:lnTo>
                <a:lnTo>
                  <a:pt x="11968" y="5007"/>
                </a:lnTo>
                <a:lnTo>
                  <a:pt x="11919" y="4836"/>
                </a:lnTo>
                <a:lnTo>
                  <a:pt x="11846" y="4690"/>
                </a:lnTo>
                <a:lnTo>
                  <a:pt x="11748" y="4592"/>
                </a:lnTo>
                <a:lnTo>
                  <a:pt x="11626" y="4519"/>
                </a:lnTo>
                <a:lnTo>
                  <a:pt x="11699" y="4153"/>
                </a:lnTo>
                <a:lnTo>
                  <a:pt x="11724" y="3811"/>
                </a:lnTo>
                <a:lnTo>
                  <a:pt x="11724" y="3493"/>
                </a:lnTo>
                <a:lnTo>
                  <a:pt x="11724" y="3200"/>
                </a:lnTo>
                <a:lnTo>
                  <a:pt x="11699" y="2907"/>
                </a:lnTo>
                <a:lnTo>
                  <a:pt x="11650" y="2638"/>
                </a:lnTo>
                <a:lnTo>
                  <a:pt x="11577" y="2394"/>
                </a:lnTo>
                <a:lnTo>
                  <a:pt x="11504" y="2150"/>
                </a:lnTo>
                <a:lnTo>
                  <a:pt x="11406" y="1930"/>
                </a:lnTo>
                <a:lnTo>
                  <a:pt x="11309" y="1710"/>
                </a:lnTo>
                <a:lnTo>
                  <a:pt x="11186" y="1515"/>
                </a:lnTo>
                <a:lnTo>
                  <a:pt x="11040" y="1344"/>
                </a:lnTo>
                <a:lnTo>
                  <a:pt x="10893" y="1173"/>
                </a:lnTo>
                <a:lnTo>
                  <a:pt x="10747" y="1026"/>
                </a:lnTo>
                <a:lnTo>
                  <a:pt x="10429" y="758"/>
                </a:lnTo>
                <a:lnTo>
                  <a:pt x="10063" y="562"/>
                </a:lnTo>
                <a:lnTo>
                  <a:pt x="9697" y="367"/>
                </a:lnTo>
                <a:lnTo>
                  <a:pt x="9330" y="245"/>
                </a:lnTo>
                <a:lnTo>
                  <a:pt x="8964" y="147"/>
                </a:lnTo>
                <a:lnTo>
                  <a:pt x="8598" y="74"/>
                </a:lnTo>
                <a:lnTo>
                  <a:pt x="8256" y="25"/>
                </a:lnTo>
                <a:lnTo>
                  <a:pt x="7938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</a:endParaRPr>
          </a:p>
        </p:txBody>
      </p:sp>
      <p:sp>
        <p:nvSpPr>
          <p:cNvPr id="110" name="Google Shape;110;p15"/>
          <p:cNvSpPr txBox="1">
            <a:spLocks noGrp="1"/>
          </p:cNvSpPr>
          <p:nvPr>
            <p:ph type="ctrTitle" idx="4294967295"/>
          </p:nvPr>
        </p:nvSpPr>
        <p:spPr>
          <a:xfrm>
            <a:off x="1187624" y="207295"/>
            <a:ext cx="7342584" cy="8487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4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ЦИФРОВАЯ ТЕХНОЛОГИЯ</a:t>
            </a:r>
            <a:endParaRPr sz="40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1" name="Google Shape;111;p15"/>
          <p:cNvSpPr txBox="1">
            <a:spLocks noGrp="1"/>
          </p:cNvSpPr>
          <p:nvPr>
            <p:ph type="subTitle" idx="4294967295"/>
          </p:nvPr>
        </p:nvSpPr>
        <p:spPr>
          <a:xfrm>
            <a:off x="685800" y="2161437"/>
            <a:ext cx="7054552" cy="17082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spcBef>
                <a:spcPts val="600"/>
              </a:spcBef>
              <a:spcAft>
                <a:spcPts val="0"/>
              </a:spcAft>
              <a:buNone/>
            </a:pPr>
            <a:r>
              <a:rPr lang="ru-RU" cap="all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ВНЕДРЕНИЕ ИСКУССТВЕННОГО </a:t>
            </a:r>
          </a:p>
          <a:p>
            <a:pPr marL="0" lvl="0" indent="0" algn="ctr" rtl="0">
              <a:spcBef>
                <a:spcPts val="600"/>
              </a:spcBef>
              <a:spcAft>
                <a:spcPts val="0"/>
              </a:spcAft>
              <a:buNone/>
            </a:pPr>
            <a:r>
              <a:rPr lang="ru-RU" cap="all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ИНТЕЛЛЕКТА </a:t>
            </a:r>
            <a:br>
              <a:rPr lang="ru-RU" cap="all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cap="all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algn="ctr" rtl="0">
              <a:spcBef>
                <a:spcPts val="600"/>
              </a:spcBef>
              <a:spcAft>
                <a:spcPts val="0"/>
              </a:spcAft>
              <a:buNone/>
            </a:pPr>
            <a:r>
              <a:rPr lang="ru-RU" cap="all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АНАЛИЗ ДАННЫХ</a:t>
            </a:r>
          </a:p>
          <a:p>
            <a:pPr marL="0" lvl="0" indent="0" algn="ctr" rtl="0">
              <a:spcBef>
                <a:spcPts val="600"/>
              </a:spcBef>
              <a:spcAft>
                <a:spcPts val="0"/>
              </a:spcAft>
              <a:buNone/>
            </a:pPr>
            <a:r>
              <a:rPr lang="ru-RU" cap="all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Компьютерное зрение</a:t>
            </a:r>
          </a:p>
          <a:p>
            <a:pPr marL="0" lvl="0" indent="0" algn="ctr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b="1" dirty="0"/>
          </a:p>
        </p:txBody>
      </p:sp>
      <p:sp>
        <p:nvSpPr>
          <p:cNvPr id="112" name="Google Shape;112;p15"/>
          <p:cNvSpPr txBox="1">
            <a:spLocks noGrp="1"/>
          </p:cNvSpPr>
          <p:nvPr>
            <p:ph type="sldNum" idx="12"/>
          </p:nvPr>
        </p:nvSpPr>
        <p:spPr>
          <a:xfrm>
            <a:off x="8392497" y="4391174"/>
            <a:ext cx="751500" cy="7515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t>6</a:t>
            </a:fld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19"/>
          <p:cNvSpPr txBox="1">
            <a:spLocks noGrp="1"/>
          </p:cNvSpPr>
          <p:nvPr>
            <p:ph type="ctrTitle" idx="4294967295"/>
          </p:nvPr>
        </p:nvSpPr>
        <p:spPr>
          <a:xfrm>
            <a:off x="827584" y="0"/>
            <a:ext cx="3466200" cy="16923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КОНКУРЕНТЫ</a:t>
            </a:r>
            <a:endParaRPr sz="32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0" name="Google Shape;160;p19"/>
          <p:cNvSpPr txBox="1">
            <a:spLocks noGrp="1"/>
          </p:cNvSpPr>
          <p:nvPr>
            <p:ph type="sldNum" idx="12"/>
          </p:nvPr>
        </p:nvSpPr>
        <p:spPr>
          <a:xfrm>
            <a:off x="8392497" y="4391174"/>
            <a:ext cx="751500" cy="7515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t>7</a:t>
            </a:fld>
            <a:endParaRPr/>
          </a:p>
        </p:txBody>
      </p:sp>
      <p:grpSp>
        <p:nvGrpSpPr>
          <p:cNvPr id="161" name="Google Shape;161;p19"/>
          <p:cNvGrpSpPr/>
          <p:nvPr/>
        </p:nvGrpSpPr>
        <p:grpSpPr>
          <a:xfrm>
            <a:off x="268031" y="200148"/>
            <a:ext cx="215437" cy="351204"/>
            <a:chOff x="6730350" y="2315900"/>
            <a:chExt cx="257700" cy="420100"/>
          </a:xfrm>
        </p:grpSpPr>
        <p:sp>
          <p:nvSpPr>
            <p:cNvPr id="162" name="Google Shape;162;p19"/>
            <p:cNvSpPr/>
            <p:nvPr/>
          </p:nvSpPr>
          <p:spPr>
            <a:xfrm>
              <a:off x="6807900" y="2671250"/>
              <a:ext cx="102600" cy="22625"/>
            </a:xfrm>
            <a:custGeom>
              <a:avLst/>
              <a:gdLst/>
              <a:ahLst/>
              <a:cxnLst/>
              <a:rect l="l" t="t" r="r" b="b"/>
              <a:pathLst>
                <a:path w="4104" h="905" extrusionOk="0">
                  <a:moveTo>
                    <a:pt x="1" y="1"/>
                  </a:moveTo>
                  <a:lnTo>
                    <a:pt x="1" y="905"/>
                  </a:lnTo>
                  <a:lnTo>
                    <a:pt x="4104" y="905"/>
                  </a:lnTo>
                  <a:lnTo>
                    <a:pt x="4104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163" name="Google Shape;163;p19"/>
            <p:cNvSpPr/>
            <p:nvPr/>
          </p:nvSpPr>
          <p:spPr>
            <a:xfrm>
              <a:off x="6807900" y="2636450"/>
              <a:ext cx="102600" cy="22625"/>
            </a:xfrm>
            <a:custGeom>
              <a:avLst/>
              <a:gdLst/>
              <a:ahLst/>
              <a:cxnLst/>
              <a:rect l="l" t="t" r="r" b="b"/>
              <a:pathLst>
                <a:path w="4104" h="905" extrusionOk="0">
                  <a:moveTo>
                    <a:pt x="1" y="1"/>
                  </a:moveTo>
                  <a:lnTo>
                    <a:pt x="1" y="905"/>
                  </a:lnTo>
                  <a:lnTo>
                    <a:pt x="4104" y="905"/>
                  </a:lnTo>
                  <a:lnTo>
                    <a:pt x="4104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164" name="Google Shape;164;p19"/>
            <p:cNvSpPr/>
            <p:nvPr/>
          </p:nvSpPr>
          <p:spPr>
            <a:xfrm>
              <a:off x="6807900" y="2706075"/>
              <a:ext cx="102600" cy="29925"/>
            </a:xfrm>
            <a:custGeom>
              <a:avLst/>
              <a:gdLst/>
              <a:ahLst/>
              <a:cxnLst/>
              <a:rect l="l" t="t" r="r" b="b"/>
              <a:pathLst>
                <a:path w="4104" h="1197" extrusionOk="0">
                  <a:moveTo>
                    <a:pt x="1" y="0"/>
                  </a:moveTo>
                  <a:lnTo>
                    <a:pt x="1" y="171"/>
                  </a:lnTo>
                  <a:lnTo>
                    <a:pt x="25" y="318"/>
                  </a:lnTo>
                  <a:lnTo>
                    <a:pt x="98" y="464"/>
                  </a:lnTo>
                  <a:lnTo>
                    <a:pt x="196" y="586"/>
                  </a:lnTo>
                  <a:lnTo>
                    <a:pt x="343" y="660"/>
                  </a:lnTo>
                  <a:lnTo>
                    <a:pt x="1881" y="1172"/>
                  </a:lnTo>
                  <a:lnTo>
                    <a:pt x="2052" y="1197"/>
                  </a:lnTo>
                  <a:lnTo>
                    <a:pt x="2223" y="1172"/>
                  </a:lnTo>
                  <a:lnTo>
                    <a:pt x="3762" y="660"/>
                  </a:lnTo>
                  <a:lnTo>
                    <a:pt x="3908" y="586"/>
                  </a:lnTo>
                  <a:lnTo>
                    <a:pt x="4006" y="464"/>
                  </a:lnTo>
                  <a:lnTo>
                    <a:pt x="4079" y="318"/>
                  </a:lnTo>
                  <a:lnTo>
                    <a:pt x="4104" y="171"/>
                  </a:lnTo>
                  <a:lnTo>
                    <a:pt x="4104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165" name="Google Shape;165;p19"/>
            <p:cNvSpPr/>
            <p:nvPr/>
          </p:nvSpPr>
          <p:spPr>
            <a:xfrm>
              <a:off x="6811575" y="2463675"/>
              <a:ext cx="95275" cy="160600"/>
            </a:xfrm>
            <a:custGeom>
              <a:avLst/>
              <a:gdLst/>
              <a:ahLst/>
              <a:cxnLst/>
              <a:rect l="l" t="t" r="r" b="b"/>
              <a:pathLst>
                <a:path w="3811" h="6424" extrusionOk="0">
                  <a:moveTo>
                    <a:pt x="1905" y="0"/>
                  </a:moveTo>
                  <a:lnTo>
                    <a:pt x="928" y="831"/>
                  </a:lnTo>
                  <a:lnTo>
                    <a:pt x="855" y="879"/>
                  </a:lnTo>
                  <a:lnTo>
                    <a:pt x="782" y="904"/>
                  </a:lnTo>
                  <a:lnTo>
                    <a:pt x="684" y="879"/>
                  </a:lnTo>
                  <a:lnTo>
                    <a:pt x="611" y="831"/>
                  </a:lnTo>
                  <a:lnTo>
                    <a:pt x="0" y="318"/>
                  </a:lnTo>
                  <a:lnTo>
                    <a:pt x="1319" y="6423"/>
                  </a:lnTo>
                  <a:lnTo>
                    <a:pt x="2491" y="6423"/>
                  </a:lnTo>
                  <a:lnTo>
                    <a:pt x="3810" y="318"/>
                  </a:lnTo>
                  <a:lnTo>
                    <a:pt x="3200" y="831"/>
                  </a:lnTo>
                  <a:lnTo>
                    <a:pt x="3126" y="879"/>
                  </a:lnTo>
                  <a:lnTo>
                    <a:pt x="3029" y="904"/>
                  </a:lnTo>
                  <a:lnTo>
                    <a:pt x="2955" y="879"/>
                  </a:lnTo>
                  <a:lnTo>
                    <a:pt x="2882" y="831"/>
                  </a:lnTo>
                  <a:lnTo>
                    <a:pt x="190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166" name="Google Shape;166;p19"/>
            <p:cNvSpPr/>
            <p:nvPr/>
          </p:nvSpPr>
          <p:spPr>
            <a:xfrm>
              <a:off x="6730350" y="2315900"/>
              <a:ext cx="257700" cy="308375"/>
            </a:xfrm>
            <a:custGeom>
              <a:avLst/>
              <a:gdLst/>
              <a:ahLst/>
              <a:cxnLst/>
              <a:rect l="l" t="t" r="r" b="b"/>
              <a:pathLst>
                <a:path w="10308" h="12335" extrusionOk="0">
                  <a:moveTo>
                    <a:pt x="5154" y="1"/>
                  </a:moveTo>
                  <a:lnTo>
                    <a:pt x="4617" y="25"/>
                  </a:lnTo>
                  <a:lnTo>
                    <a:pt x="4128" y="98"/>
                  </a:lnTo>
                  <a:lnTo>
                    <a:pt x="3615" y="245"/>
                  </a:lnTo>
                  <a:lnTo>
                    <a:pt x="3151" y="416"/>
                  </a:lnTo>
                  <a:lnTo>
                    <a:pt x="2712" y="636"/>
                  </a:lnTo>
                  <a:lnTo>
                    <a:pt x="2272" y="880"/>
                  </a:lnTo>
                  <a:lnTo>
                    <a:pt x="1881" y="1173"/>
                  </a:lnTo>
                  <a:lnTo>
                    <a:pt x="1515" y="1515"/>
                  </a:lnTo>
                  <a:lnTo>
                    <a:pt x="1198" y="1881"/>
                  </a:lnTo>
                  <a:lnTo>
                    <a:pt x="880" y="2272"/>
                  </a:lnTo>
                  <a:lnTo>
                    <a:pt x="636" y="2687"/>
                  </a:lnTo>
                  <a:lnTo>
                    <a:pt x="416" y="3151"/>
                  </a:lnTo>
                  <a:lnTo>
                    <a:pt x="245" y="3615"/>
                  </a:lnTo>
                  <a:lnTo>
                    <a:pt x="123" y="4104"/>
                  </a:lnTo>
                  <a:lnTo>
                    <a:pt x="50" y="4617"/>
                  </a:lnTo>
                  <a:lnTo>
                    <a:pt x="1" y="5154"/>
                  </a:lnTo>
                  <a:lnTo>
                    <a:pt x="25" y="5423"/>
                  </a:lnTo>
                  <a:lnTo>
                    <a:pt x="50" y="5691"/>
                  </a:lnTo>
                  <a:lnTo>
                    <a:pt x="123" y="6204"/>
                  </a:lnTo>
                  <a:lnTo>
                    <a:pt x="245" y="6693"/>
                  </a:lnTo>
                  <a:lnTo>
                    <a:pt x="416" y="7132"/>
                  </a:lnTo>
                  <a:lnTo>
                    <a:pt x="636" y="7572"/>
                  </a:lnTo>
                  <a:lnTo>
                    <a:pt x="856" y="7963"/>
                  </a:lnTo>
                  <a:lnTo>
                    <a:pt x="1100" y="8353"/>
                  </a:lnTo>
                  <a:lnTo>
                    <a:pt x="1369" y="8744"/>
                  </a:lnTo>
                  <a:lnTo>
                    <a:pt x="1906" y="9526"/>
                  </a:lnTo>
                  <a:lnTo>
                    <a:pt x="2150" y="9941"/>
                  </a:lnTo>
                  <a:lnTo>
                    <a:pt x="2394" y="10356"/>
                  </a:lnTo>
                  <a:lnTo>
                    <a:pt x="2614" y="10796"/>
                  </a:lnTo>
                  <a:lnTo>
                    <a:pt x="2810" y="11284"/>
                  </a:lnTo>
                  <a:lnTo>
                    <a:pt x="2980" y="11797"/>
                  </a:lnTo>
                  <a:lnTo>
                    <a:pt x="3103" y="12334"/>
                  </a:lnTo>
                  <a:lnTo>
                    <a:pt x="4079" y="12334"/>
                  </a:lnTo>
                  <a:lnTo>
                    <a:pt x="3249" y="8500"/>
                  </a:lnTo>
                  <a:lnTo>
                    <a:pt x="2663" y="5642"/>
                  </a:lnTo>
                  <a:lnTo>
                    <a:pt x="2663" y="5520"/>
                  </a:lnTo>
                  <a:lnTo>
                    <a:pt x="2712" y="5423"/>
                  </a:lnTo>
                  <a:lnTo>
                    <a:pt x="2785" y="5374"/>
                  </a:lnTo>
                  <a:lnTo>
                    <a:pt x="2883" y="5349"/>
                  </a:lnTo>
                  <a:lnTo>
                    <a:pt x="2956" y="5349"/>
                  </a:lnTo>
                  <a:lnTo>
                    <a:pt x="3054" y="5398"/>
                  </a:lnTo>
                  <a:lnTo>
                    <a:pt x="4031" y="6253"/>
                  </a:lnTo>
                  <a:lnTo>
                    <a:pt x="4983" y="5398"/>
                  </a:lnTo>
                  <a:lnTo>
                    <a:pt x="5081" y="5349"/>
                  </a:lnTo>
                  <a:lnTo>
                    <a:pt x="5227" y="5349"/>
                  </a:lnTo>
                  <a:lnTo>
                    <a:pt x="5325" y="5398"/>
                  </a:lnTo>
                  <a:lnTo>
                    <a:pt x="6278" y="6253"/>
                  </a:lnTo>
                  <a:lnTo>
                    <a:pt x="7254" y="5398"/>
                  </a:lnTo>
                  <a:lnTo>
                    <a:pt x="7352" y="5349"/>
                  </a:lnTo>
                  <a:lnTo>
                    <a:pt x="7425" y="5349"/>
                  </a:lnTo>
                  <a:lnTo>
                    <a:pt x="7523" y="5374"/>
                  </a:lnTo>
                  <a:lnTo>
                    <a:pt x="7596" y="5423"/>
                  </a:lnTo>
                  <a:lnTo>
                    <a:pt x="7645" y="5520"/>
                  </a:lnTo>
                  <a:lnTo>
                    <a:pt x="7645" y="5642"/>
                  </a:lnTo>
                  <a:lnTo>
                    <a:pt x="7059" y="8500"/>
                  </a:lnTo>
                  <a:lnTo>
                    <a:pt x="6229" y="12334"/>
                  </a:lnTo>
                  <a:lnTo>
                    <a:pt x="7206" y="12334"/>
                  </a:lnTo>
                  <a:lnTo>
                    <a:pt x="7328" y="11797"/>
                  </a:lnTo>
                  <a:lnTo>
                    <a:pt x="7499" y="11284"/>
                  </a:lnTo>
                  <a:lnTo>
                    <a:pt x="7694" y="10796"/>
                  </a:lnTo>
                  <a:lnTo>
                    <a:pt x="7914" y="10356"/>
                  </a:lnTo>
                  <a:lnTo>
                    <a:pt x="8158" y="9941"/>
                  </a:lnTo>
                  <a:lnTo>
                    <a:pt x="8402" y="9526"/>
                  </a:lnTo>
                  <a:lnTo>
                    <a:pt x="8940" y="8744"/>
                  </a:lnTo>
                  <a:lnTo>
                    <a:pt x="9208" y="8353"/>
                  </a:lnTo>
                  <a:lnTo>
                    <a:pt x="9453" y="7963"/>
                  </a:lnTo>
                  <a:lnTo>
                    <a:pt x="9672" y="7572"/>
                  </a:lnTo>
                  <a:lnTo>
                    <a:pt x="9892" y="7132"/>
                  </a:lnTo>
                  <a:lnTo>
                    <a:pt x="10063" y="6693"/>
                  </a:lnTo>
                  <a:lnTo>
                    <a:pt x="10185" y="6204"/>
                  </a:lnTo>
                  <a:lnTo>
                    <a:pt x="10259" y="5691"/>
                  </a:lnTo>
                  <a:lnTo>
                    <a:pt x="10283" y="5423"/>
                  </a:lnTo>
                  <a:lnTo>
                    <a:pt x="10307" y="5154"/>
                  </a:lnTo>
                  <a:lnTo>
                    <a:pt x="10259" y="4617"/>
                  </a:lnTo>
                  <a:lnTo>
                    <a:pt x="10185" y="4104"/>
                  </a:lnTo>
                  <a:lnTo>
                    <a:pt x="10063" y="3615"/>
                  </a:lnTo>
                  <a:lnTo>
                    <a:pt x="9892" y="3151"/>
                  </a:lnTo>
                  <a:lnTo>
                    <a:pt x="9672" y="2687"/>
                  </a:lnTo>
                  <a:lnTo>
                    <a:pt x="9428" y="2272"/>
                  </a:lnTo>
                  <a:lnTo>
                    <a:pt x="9111" y="1881"/>
                  </a:lnTo>
                  <a:lnTo>
                    <a:pt x="8793" y="1515"/>
                  </a:lnTo>
                  <a:lnTo>
                    <a:pt x="8427" y="1173"/>
                  </a:lnTo>
                  <a:lnTo>
                    <a:pt x="8036" y="880"/>
                  </a:lnTo>
                  <a:lnTo>
                    <a:pt x="7596" y="636"/>
                  </a:lnTo>
                  <a:lnTo>
                    <a:pt x="7157" y="416"/>
                  </a:lnTo>
                  <a:lnTo>
                    <a:pt x="6693" y="245"/>
                  </a:lnTo>
                  <a:lnTo>
                    <a:pt x="6180" y="98"/>
                  </a:lnTo>
                  <a:lnTo>
                    <a:pt x="5691" y="25"/>
                  </a:lnTo>
                  <a:lnTo>
                    <a:pt x="5154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</p:grp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8BA61B8F-1534-425A-A0C7-FCA084CDE117}"/>
              </a:ext>
            </a:extLst>
          </p:cNvPr>
          <p:cNvSpPr/>
          <p:nvPr/>
        </p:nvSpPr>
        <p:spPr>
          <a:xfrm>
            <a:off x="1907704" y="2263973"/>
            <a:ext cx="1896673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https://www.invitro.ru/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0B77B080-7488-420C-8F45-BDD3B3436533}"/>
              </a:ext>
            </a:extLst>
          </p:cNvPr>
          <p:cNvSpPr/>
          <p:nvPr/>
        </p:nvSpPr>
        <p:spPr>
          <a:xfrm>
            <a:off x="4293784" y="3003798"/>
            <a:ext cx="189507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https://mositalmed.ru/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71535ED6-93BC-41C8-A4AE-D5388B5DDA6F}"/>
              </a:ext>
            </a:extLst>
          </p:cNvPr>
          <p:cNvSpPr/>
          <p:nvPr/>
        </p:nvSpPr>
        <p:spPr>
          <a:xfrm>
            <a:off x="6084168" y="2133340"/>
            <a:ext cx="181492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https://avenumed.ru/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75BEEEF9-860B-412C-8B69-0111239554F3}"/>
              </a:ext>
            </a:extLst>
          </p:cNvPr>
          <p:cNvSpPr/>
          <p:nvPr/>
        </p:nvSpPr>
        <p:spPr>
          <a:xfrm>
            <a:off x="1726962" y="3579862"/>
            <a:ext cx="1667444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https://baltclinic.ru/</a:t>
            </a:r>
            <a:endParaRPr lang="ru-RU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p20"/>
          <p:cNvSpPr txBox="1">
            <a:spLocks noGrp="1"/>
          </p:cNvSpPr>
          <p:nvPr>
            <p:ph type="body" idx="1"/>
          </p:nvPr>
        </p:nvSpPr>
        <p:spPr>
          <a:xfrm>
            <a:off x="558504" y="1851670"/>
            <a:ext cx="4684596" cy="27270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>
              <a:buNone/>
            </a:pP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buNone/>
            </a:pP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2" name="Google Shape;172;p20"/>
          <p:cNvSpPr txBox="1">
            <a:spLocks noGrp="1"/>
          </p:cNvSpPr>
          <p:nvPr>
            <p:ph type="title"/>
          </p:nvPr>
        </p:nvSpPr>
        <p:spPr>
          <a:xfrm>
            <a:off x="751500" y="1217000"/>
            <a:ext cx="4491600" cy="3963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ПРЕИМУЩЕСТВА</a:t>
            </a:r>
            <a:endParaRPr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4" name="Google Shape;174;p20"/>
          <p:cNvSpPr txBox="1">
            <a:spLocks noGrp="1"/>
          </p:cNvSpPr>
          <p:nvPr>
            <p:ph type="sldNum" idx="12"/>
          </p:nvPr>
        </p:nvSpPr>
        <p:spPr>
          <a:xfrm>
            <a:off x="8392497" y="4391174"/>
            <a:ext cx="751500" cy="7515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t>8</a:t>
            </a:fld>
            <a:endParaRPr/>
          </a:p>
        </p:txBody>
      </p:sp>
      <p:grpSp>
        <p:nvGrpSpPr>
          <p:cNvPr id="175" name="Google Shape;175;p20"/>
          <p:cNvGrpSpPr/>
          <p:nvPr/>
        </p:nvGrpSpPr>
        <p:grpSpPr>
          <a:xfrm>
            <a:off x="268031" y="200148"/>
            <a:ext cx="215437" cy="351204"/>
            <a:chOff x="6730350" y="2315900"/>
            <a:chExt cx="257700" cy="420100"/>
          </a:xfrm>
        </p:grpSpPr>
        <p:sp>
          <p:nvSpPr>
            <p:cNvPr id="176" name="Google Shape;176;p20"/>
            <p:cNvSpPr/>
            <p:nvPr/>
          </p:nvSpPr>
          <p:spPr>
            <a:xfrm>
              <a:off x="6807900" y="2671250"/>
              <a:ext cx="102600" cy="22625"/>
            </a:xfrm>
            <a:custGeom>
              <a:avLst/>
              <a:gdLst/>
              <a:ahLst/>
              <a:cxnLst/>
              <a:rect l="l" t="t" r="r" b="b"/>
              <a:pathLst>
                <a:path w="4104" h="905" extrusionOk="0">
                  <a:moveTo>
                    <a:pt x="1" y="1"/>
                  </a:moveTo>
                  <a:lnTo>
                    <a:pt x="1" y="905"/>
                  </a:lnTo>
                  <a:lnTo>
                    <a:pt x="4104" y="905"/>
                  </a:lnTo>
                  <a:lnTo>
                    <a:pt x="4104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177" name="Google Shape;177;p20"/>
            <p:cNvSpPr/>
            <p:nvPr/>
          </p:nvSpPr>
          <p:spPr>
            <a:xfrm>
              <a:off x="6807900" y="2636450"/>
              <a:ext cx="102600" cy="22625"/>
            </a:xfrm>
            <a:custGeom>
              <a:avLst/>
              <a:gdLst/>
              <a:ahLst/>
              <a:cxnLst/>
              <a:rect l="l" t="t" r="r" b="b"/>
              <a:pathLst>
                <a:path w="4104" h="905" extrusionOk="0">
                  <a:moveTo>
                    <a:pt x="1" y="1"/>
                  </a:moveTo>
                  <a:lnTo>
                    <a:pt x="1" y="905"/>
                  </a:lnTo>
                  <a:lnTo>
                    <a:pt x="4104" y="905"/>
                  </a:lnTo>
                  <a:lnTo>
                    <a:pt x="4104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178" name="Google Shape;178;p20"/>
            <p:cNvSpPr/>
            <p:nvPr/>
          </p:nvSpPr>
          <p:spPr>
            <a:xfrm>
              <a:off x="6807900" y="2706075"/>
              <a:ext cx="102600" cy="29925"/>
            </a:xfrm>
            <a:custGeom>
              <a:avLst/>
              <a:gdLst/>
              <a:ahLst/>
              <a:cxnLst/>
              <a:rect l="l" t="t" r="r" b="b"/>
              <a:pathLst>
                <a:path w="4104" h="1197" extrusionOk="0">
                  <a:moveTo>
                    <a:pt x="1" y="0"/>
                  </a:moveTo>
                  <a:lnTo>
                    <a:pt x="1" y="171"/>
                  </a:lnTo>
                  <a:lnTo>
                    <a:pt x="25" y="318"/>
                  </a:lnTo>
                  <a:lnTo>
                    <a:pt x="98" y="464"/>
                  </a:lnTo>
                  <a:lnTo>
                    <a:pt x="196" y="586"/>
                  </a:lnTo>
                  <a:lnTo>
                    <a:pt x="343" y="660"/>
                  </a:lnTo>
                  <a:lnTo>
                    <a:pt x="1881" y="1172"/>
                  </a:lnTo>
                  <a:lnTo>
                    <a:pt x="2052" y="1197"/>
                  </a:lnTo>
                  <a:lnTo>
                    <a:pt x="2223" y="1172"/>
                  </a:lnTo>
                  <a:lnTo>
                    <a:pt x="3762" y="660"/>
                  </a:lnTo>
                  <a:lnTo>
                    <a:pt x="3908" y="586"/>
                  </a:lnTo>
                  <a:lnTo>
                    <a:pt x="4006" y="464"/>
                  </a:lnTo>
                  <a:lnTo>
                    <a:pt x="4079" y="318"/>
                  </a:lnTo>
                  <a:lnTo>
                    <a:pt x="4104" y="171"/>
                  </a:lnTo>
                  <a:lnTo>
                    <a:pt x="4104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179" name="Google Shape;179;p20"/>
            <p:cNvSpPr/>
            <p:nvPr/>
          </p:nvSpPr>
          <p:spPr>
            <a:xfrm>
              <a:off x="6811575" y="2463675"/>
              <a:ext cx="95275" cy="160600"/>
            </a:xfrm>
            <a:custGeom>
              <a:avLst/>
              <a:gdLst/>
              <a:ahLst/>
              <a:cxnLst/>
              <a:rect l="l" t="t" r="r" b="b"/>
              <a:pathLst>
                <a:path w="3811" h="6424" extrusionOk="0">
                  <a:moveTo>
                    <a:pt x="1905" y="0"/>
                  </a:moveTo>
                  <a:lnTo>
                    <a:pt x="928" y="831"/>
                  </a:lnTo>
                  <a:lnTo>
                    <a:pt x="855" y="879"/>
                  </a:lnTo>
                  <a:lnTo>
                    <a:pt x="782" y="904"/>
                  </a:lnTo>
                  <a:lnTo>
                    <a:pt x="684" y="879"/>
                  </a:lnTo>
                  <a:lnTo>
                    <a:pt x="611" y="831"/>
                  </a:lnTo>
                  <a:lnTo>
                    <a:pt x="0" y="318"/>
                  </a:lnTo>
                  <a:lnTo>
                    <a:pt x="1319" y="6423"/>
                  </a:lnTo>
                  <a:lnTo>
                    <a:pt x="2491" y="6423"/>
                  </a:lnTo>
                  <a:lnTo>
                    <a:pt x="3810" y="318"/>
                  </a:lnTo>
                  <a:lnTo>
                    <a:pt x="3200" y="831"/>
                  </a:lnTo>
                  <a:lnTo>
                    <a:pt x="3126" y="879"/>
                  </a:lnTo>
                  <a:lnTo>
                    <a:pt x="3029" y="904"/>
                  </a:lnTo>
                  <a:lnTo>
                    <a:pt x="2955" y="879"/>
                  </a:lnTo>
                  <a:lnTo>
                    <a:pt x="2882" y="831"/>
                  </a:lnTo>
                  <a:lnTo>
                    <a:pt x="190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180" name="Google Shape;180;p20"/>
            <p:cNvSpPr/>
            <p:nvPr/>
          </p:nvSpPr>
          <p:spPr>
            <a:xfrm>
              <a:off x="6730350" y="2315900"/>
              <a:ext cx="257700" cy="308375"/>
            </a:xfrm>
            <a:custGeom>
              <a:avLst/>
              <a:gdLst/>
              <a:ahLst/>
              <a:cxnLst/>
              <a:rect l="l" t="t" r="r" b="b"/>
              <a:pathLst>
                <a:path w="10308" h="12335" extrusionOk="0">
                  <a:moveTo>
                    <a:pt x="5154" y="1"/>
                  </a:moveTo>
                  <a:lnTo>
                    <a:pt x="4617" y="25"/>
                  </a:lnTo>
                  <a:lnTo>
                    <a:pt x="4128" y="98"/>
                  </a:lnTo>
                  <a:lnTo>
                    <a:pt x="3615" y="245"/>
                  </a:lnTo>
                  <a:lnTo>
                    <a:pt x="3151" y="416"/>
                  </a:lnTo>
                  <a:lnTo>
                    <a:pt x="2712" y="636"/>
                  </a:lnTo>
                  <a:lnTo>
                    <a:pt x="2272" y="880"/>
                  </a:lnTo>
                  <a:lnTo>
                    <a:pt x="1881" y="1173"/>
                  </a:lnTo>
                  <a:lnTo>
                    <a:pt x="1515" y="1515"/>
                  </a:lnTo>
                  <a:lnTo>
                    <a:pt x="1198" y="1881"/>
                  </a:lnTo>
                  <a:lnTo>
                    <a:pt x="880" y="2272"/>
                  </a:lnTo>
                  <a:lnTo>
                    <a:pt x="636" y="2687"/>
                  </a:lnTo>
                  <a:lnTo>
                    <a:pt x="416" y="3151"/>
                  </a:lnTo>
                  <a:lnTo>
                    <a:pt x="245" y="3615"/>
                  </a:lnTo>
                  <a:lnTo>
                    <a:pt x="123" y="4104"/>
                  </a:lnTo>
                  <a:lnTo>
                    <a:pt x="50" y="4617"/>
                  </a:lnTo>
                  <a:lnTo>
                    <a:pt x="1" y="5154"/>
                  </a:lnTo>
                  <a:lnTo>
                    <a:pt x="25" y="5423"/>
                  </a:lnTo>
                  <a:lnTo>
                    <a:pt x="50" y="5691"/>
                  </a:lnTo>
                  <a:lnTo>
                    <a:pt x="123" y="6204"/>
                  </a:lnTo>
                  <a:lnTo>
                    <a:pt x="245" y="6693"/>
                  </a:lnTo>
                  <a:lnTo>
                    <a:pt x="416" y="7132"/>
                  </a:lnTo>
                  <a:lnTo>
                    <a:pt x="636" y="7572"/>
                  </a:lnTo>
                  <a:lnTo>
                    <a:pt x="856" y="7963"/>
                  </a:lnTo>
                  <a:lnTo>
                    <a:pt x="1100" y="8353"/>
                  </a:lnTo>
                  <a:lnTo>
                    <a:pt x="1369" y="8744"/>
                  </a:lnTo>
                  <a:lnTo>
                    <a:pt x="1906" y="9526"/>
                  </a:lnTo>
                  <a:lnTo>
                    <a:pt x="2150" y="9941"/>
                  </a:lnTo>
                  <a:lnTo>
                    <a:pt x="2394" y="10356"/>
                  </a:lnTo>
                  <a:lnTo>
                    <a:pt x="2614" y="10796"/>
                  </a:lnTo>
                  <a:lnTo>
                    <a:pt x="2810" y="11284"/>
                  </a:lnTo>
                  <a:lnTo>
                    <a:pt x="2980" y="11797"/>
                  </a:lnTo>
                  <a:lnTo>
                    <a:pt x="3103" y="12334"/>
                  </a:lnTo>
                  <a:lnTo>
                    <a:pt x="4079" y="12334"/>
                  </a:lnTo>
                  <a:lnTo>
                    <a:pt x="3249" y="8500"/>
                  </a:lnTo>
                  <a:lnTo>
                    <a:pt x="2663" y="5642"/>
                  </a:lnTo>
                  <a:lnTo>
                    <a:pt x="2663" y="5520"/>
                  </a:lnTo>
                  <a:lnTo>
                    <a:pt x="2712" y="5423"/>
                  </a:lnTo>
                  <a:lnTo>
                    <a:pt x="2785" y="5374"/>
                  </a:lnTo>
                  <a:lnTo>
                    <a:pt x="2883" y="5349"/>
                  </a:lnTo>
                  <a:lnTo>
                    <a:pt x="2956" y="5349"/>
                  </a:lnTo>
                  <a:lnTo>
                    <a:pt x="3054" y="5398"/>
                  </a:lnTo>
                  <a:lnTo>
                    <a:pt x="4031" y="6253"/>
                  </a:lnTo>
                  <a:lnTo>
                    <a:pt x="4983" y="5398"/>
                  </a:lnTo>
                  <a:lnTo>
                    <a:pt x="5081" y="5349"/>
                  </a:lnTo>
                  <a:lnTo>
                    <a:pt x="5227" y="5349"/>
                  </a:lnTo>
                  <a:lnTo>
                    <a:pt x="5325" y="5398"/>
                  </a:lnTo>
                  <a:lnTo>
                    <a:pt x="6278" y="6253"/>
                  </a:lnTo>
                  <a:lnTo>
                    <a:pt x="7254" y="5398"/>
                  </a:lnTo>
                  <a:lnTo>
                    <a:pt x="7352" y="5349"/>
                  </a:lnTo>
                  <a:lnTo>
                    <a:pt x="7425" y="5349"/>
                  </a:lnTo>
                  <a:lnTo>
                    <a:pt x="7523" y="5374"/>
                  </a:lnTo>
                  <a:lnTo>
                    <a:pt x="7596" y="5423"/>
                  </a:lnTo>
                  <a:lnTo>
                    <a:pt x="7645" y="5520"/>
                  </a:lnTo>
                  <a:lnTo>
                    <a:pt x="7645" y="5642"/>
                  </a:lnTo>
                  <a:lnTo>
                    <a:pt x="7059" y="8500"/>
                  </a:lnTo>
                  <a:lnTo>
                    <a:pt x="6229" y="12334"/>
                  </a:lnTo>
                  <a:lnTo>
                    <a:pt x="7206" y="12334"/>
                  </a:lnTo>
                  <a:lnTo>
                    <a:pt x="7328" y="11797"/>
                  </a:lnTo>
                  <a:lnTo>
                    <a:pt x="7499" y="11284"/>
                  </a:lnTo>
                  <a:lnTo>
                    <a:pt x="7694" y="10796"/>
                  </a:lnTo>
                  <a:lnTo>
                    <a:pt x="7914" y="10356"/>
                  </a:lnTo>
                  <a:lnTo>
                    <a:pt x="8158" y="9941"/>
                  </a:lnTo>
                  <a:lnTo>
                    <a:pt x="8402" y="9526"/>
                  </a:lnTo>
                  <a:lnTo>
                    <a:pt x="8940" y="8744"/>
                  </a:lnTo>
                  <a:lnTo>
                    <a:pt x="9208" y="8353"/>
                  </a:lnTo>
                  <a:lnTo>
                    <a:pt x="9453" y="7963"/>
                  </a:lnTo>
                  <a:lnTo>
                    <a:pt x="9672" y="7572"/>
                  </a:lnTo>
                  <a:lnTo>
                    <a:pt x="9892" y="7132"/>
                  </a:lnTo>
                  <a:lnTo>
                    <a:pt x="10063" y="6693"/>
                  </a:lnTo>
                  <a:lnTo>
                    <a:pt x="10185" y="6204"/>
                  </a:lnTo>
                  <a:lnTo>
                    <a:pt x="10259" y="5691"/>
                  </a:lnTo>
                  <a:lnTo>
                    <a:pt x="10283" y="5423"/>
                  </a:lnTo>
                  <a:lnTo>
                    <a:pt x="10307" y="5154"/>
                  </a:lnTo>
                  <a:lnTo>
                    <a:pt x="10259" y="4617"/>
                  </a:lnTo>
                  <a:lnTo>
                    <a:pt x="10185" y="4104"/>
                  </a:lnTo>
                  <a:lnTo>
                    <a:pt x="10063" y="3615"/>
                  </a:lnTo>
                  <a:lnTo>
                    <a:pt x="9892" y="3151"/>
                  </a:lnTo>
                  <a:lnTo>
                    <a:pt x="9672" y="2687"/>
                  </a:lnTo>
                  <a:lnTo>
                    <a:pt x="9428" y="2272"/>
                  </a:lnTo>
                  <a:lnTo>
                    <a:pt x="9111" y="1881"/>
                  </a:lnTo>
                  <a:lnTo>
                    <a:pt x="8793" y="1515"/>
                  </a:lnTo>
                  <a:lnTo>
                    <a:pt x="8427" y="1173"/>
                  </a:lnTo>
                  <a:lnTo>
                    <a:pt x="8036" y="880"/>
                  </a:lnTo>
                  <a:lnTo>
                    <a:pt x="7596" y="636"/>
                  </a:lnTo>
                  <a:lnTo>
                    <a:pt x="7157" y="416"/>
                  </a:lnTo>
                  <a:lnTo>
                    <a:pt x="6693" y="245"/>
                  </a:lnTo>
                  <a:lnTo>
                    <a:pt x="6180" y="98"/>
                  </a:lnTo>
                  <a:lnTo>
                    <a:pt x="5691" y="25"/>
                  </a:lnTo>
                  <a:lnTo>
                    <a:pt x="5154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</p:grp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482359A6-DA6C-47AD-AF01-B671D948EA1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13394" y="1415150"/>
            <a:ext cx="5358848" cy="3724979"/>
          </a:xfrm>
          <a:prstGeom prst="rect">
            <a:avLst/>
          </a:prstGeom>
        </p:spPr>
      </p:pic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2ECB926B-0290-4148-ACDE-0DFEDE6365C5}"/>
              </a:ext>
            </a:extLst>
          </p:cNvPr>
          <p:cNvSpPr/>
          <p:nvPr/>
        </p:nvSpPr>
        <p:spPr>
          <a:xfrm>
            <a:off x="407475" y="1811159"/>
            <a:ext cx="4572000" cy="224676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Среди преимуществ стоит выделить:</a:t>
            </a:r>
          </a:p>
          <a:p>
            <a:endParaRPr lang="ru-RU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высокая точность и достоверность результатов;</a:t>
            </a:r>
          </a:p>
          <a:p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быстрота и удобство проведения процедуры;</a:t>
            </a:r>
          </a:p>
          <a:p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безопасность и безболезненность для пациента;</a:t>
            </a:r>
          </a:p>
          <a:p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низкая стоимость и доступность оборудования;</a:t>
            </a:r>
          </a:p>
          <a:p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возможность динамического контроля изменений состава тела в процессе лечения или коррекции образа жизни.</a:t>
            </a:r>
          </a:p>
          <a:p>
            <a:endParaRPr lang="ru-RU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p21"/>
          <p:cNvSpPr txBox="1">
            <a:spLocks noGrp="1"/>
          </p:cNvSpPr>
          <p:nvPr>
            <p:ph type="body" idx="1"/>
          </p:nvPr>
        </p:nvSpPr>
        <p:spPr>
          <a:xfrm>
            <a:off x="683568" y="1707654"/>
            <a:ext cx="7060860" cy="2262325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>
              <a:buNone/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Ожидается, что рынок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биоимпедансных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анализаторов зарегистрирует среднегодовой темп роста 10.2% в течение прогнозируемого периода. </a:t>
            </a:r>
          </a:p>
          <a:p>
            <a:pPr marL="0" lvl="0" indent="0">
              <a:buNone/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517 млн. долл.</a:t>
            </a:r>
          </a:p>
          <a:p>
            <a:pPr marL="0" lvl="0" indent="0">
              <a:buNone/>
            </a:pP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0" name="Google Shape;190;p21"/>
          <p:cNvSpPr txBox="1">
            <a:spLocks noGrp="1"/>
          </p:cNvSpPr>
          <p:nvPr>
            <p:ph type="sldNum" idx="12"/>
          </p:nvPr>
        </p:nvSpPr>
        <p:spPr>
          <a:xfrm>
            <a:off x="8392497" y="4391174"/>
            <a:ext cx="751500" cy="7515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t>9</a:t>
            </a:fld>
            <a:endParaRPr/>
          </a:p>
        </p:txBody>
      </p:sp>
      <p:grpSp>
        <p:nvGrpSpPr>
          <p:cNvPr id="191" name="Google Shape;191;p21"/>
          <p:cNvGrpSpPr/>
          <p:nvPr/>
        </p:nvGrpSpPr>
        <p:grpSpPr>
          <a:xfrm>
            <a:off x="268031" y="200148"/>
            <a:ext cx="215437" cy="351204"/>
            <a:chOff x="6730350" y="2315900"/>
            <a:chExt cx="257700" cy="420100"/>
          </a:xfrm>
        </p:grpSpPr>
        <p:sp>
          <p:nvSpPr>
            <p:cNvPr id="192" name="Google Shape;192;p21"/>
            <p:cNvSpPr/>
            <p:nvPr/>
          </p:nvSpPr>
          <p:spPr>
            <a:xfrm>
              <a:off x="6807900" y="2671250"/>
              <a:ext cx="102600" cy="22625"/>
            </a:xfrm>
            <a:custGeom>
              <a:avLst/>
              <a:gdLst/>
              <a:ahLst/>
              <a:cxnLst/>
              <a:rect l="l" t="t" r="r" b="b"/>
              <a:pathLst>
                <a:path w="4104" h="905" extrusionOk="0">
                  <a:moveTo>
                    <a:pt x="1" y="1"/>
                  </a:moveTo>
                  <a:lnTo>
                    <a:pt x="1" y="905"/>
                  </a:lnTo>
                  <a:lnTo>
                    <a:pt x="4104" y="905"/>
                  </a:lnTo>
                  <a:lnTo>
                    <a:pt x="4104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193" name="Google Shape;193;p21"/>
            <p:cNvSpPr/>
            <p:nvPr/>
          </p:nvSpPr>
          <p:spPr>
            <a:xfrm>
              <a:off x="6807900" y="2636450"/>
              <a:ext cx="102600" cy="22625"/>
            </a:xfrm>
            <a:custGeom>
              <a:avLst/>
              <a:gdLst/>
              <a:ahLst/>
              <a:cxnLst/>
              <a:rect l="l" t="t" r="r" b="b"/>
              <a:pathLst>
                <a:path w="4104" h="905" extrusionOk="0">
                  <a:moveTo>
                    <a:pt x="1" y="1"/>
                  </a:moveTo>
                  <a:lnTo>
                    <a:pt x="1" y="905"/>
                  </a:lnTo>
                  <a:lnTo>
                    <a:pt x="4104" y="905"/>
                  </a:lnTo>
                  <a:lnTo>
                    <a:pt x="4104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194" name="Google Shape;194;p21"/>
            <p:cNvSpPr/>
            <p:nvPr/>
          </p:nvSpPr>
          <p:spPr>
            <a:xfrm>
              <a:off x="6807900" y="2706075"/>
              <a:ext cx="102600" cy="29925"/>
            </a:xfrm>
            <a:custGeom>
              <a:avLst/>
              <a:gdLst/>
              <a:ahLst/>
              <a:cxnLst/>
              <a:rect l="l" t="t" r="r" b="b"/>
              <a:pathLst>
                <a:path w="4104" h="1197" extrusionOk="0">
                  <a:moveTo>
                    <a:pt x="1" y="0"/>
                  </a:moveTo>
                  <a:lnTo>
                    <a:pt x="1" y="171"/>
                  </a:lnTo>
                  <a:lnTo>
                    <a:pt x="25" y="318"/>
                  </a:lnTo>
                  <a:lnTo>
                    <a:pt x="98" y="464"/>
                  </a:lnTo>
                  <a:lnTo>
                    <a:pt x="196" y="586"/>
                  </a:lnTo>
                  <a:lnTo>
                    <a:pt x="343" y="660"/>
                  </a:lnTo>
                  <a:lnTo>
                    <a:pt x="1881" y="1172"/>
                  </a:lnTo>
                  <a:lnTo>
                    <a:pt x="2052" y="1197"/>
                  </a:lnTo>
                  <a:lnTo>
                    <a:pt x="2223" y="1172"/>
                  </a:lnTo>
                  <a:lnTo>
                    <a:pt x="3762" y="660"/>
                  </a:lnTo>
                  <a:lnTo>
                    <a:pt x="3908" y="586"/>
                  </a:lnTo>
                  <a:lnTo>
                    <a:pt x="4006" y="464"/>
                  </a:lnTo>
                  <a:lnTo>
                    <a:pt x="4079" y="318"/>
                  </a:lnTo>
                  <a:lnTo>
                    <a:pt x="4104" y="171"/>
                  </a:lnTo>
                  <a:lnTo>
                    <a:pt x="4104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195" name="Google Shape;195;p21"/>
            <p:cNvSpPr/>
            <p:nvPr/>
          </p:nvSpPr>
          <p:spPr>
            <a:xfrm>
              <a:off x="6811575" y="2463675"/>
              <a:ext cx="95275" cy="160600"/>
            </a:xfrm>
            <a:custGeom>
              <a:avLst/>
              <a:gdLst/>
              <a:ahLst/>
              <a:cxnLst/>
              <a:rect l="l" t="t" r="r" b="b"/>
              <a:pathLst>
                <a:path w="3811" h="6424" extrusionOk="0">
                  <a:moveTo>
                    <a:pt x="1905" y="0"/>
                  </a:moveTo>
                  <a:lnTo>
                    <a:pt x="928" y="831"/>
                  </a:lnTo>
                  <a:lnTo>
                    <a:pt x="855" y="879"/>
                  </a:lnTo>
                  <a:lnTo>
                    <a:pt x="782" y="904"/>
                  </a:lnTo>
                  <a:lnTo>
                    <a:pt x="684" y="879"/>
                  </a:lnTo>
                  <a:lnTo>
                    <a:pt x="611" y="831"/>
                  </a:lnTo>
                  <a:lnTo>
                    <a:pt x="0" y="318"/>
                  </a:lnTo>
                  <a:lnTo>
                    <a:pt x="1319" y="6423"/>
                  </a:lnTo>
                  <a:lnTo>
                    <a:pt x="2491" y="6423"/>
                  </a:lnTo>
                  <a:lnTo>
                    <a:pt x="3810" y="318"/>
                  </a:lnTo>
                  <a:lnTo>
                    <a:pt x="3200" y="831"/>
                  </a:lnTo>
                  <a:lnTo>
                    <a:pt x="3126" y="879"/>
                  </a:lnTo>
                  <a:lnTo>
                    <a:pt x="3029" y="904"/>
                  </a:lnTo>
                  <a:lnTo>
                    <a:pt x="2955" y="879"/>
                  </a:lnTo>
                  <a:lnTo>
                    <a:pt x="2882" y="831"/>
                  </a:lnTo>
                  <a:lnTo>
                    <a:pt x="190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196" name="Google Shape;196;p21"/>
            <p:cNvSpPr/>
            <p:nvPr/>
          </p:nvSpPr>
          <p:spPr>
            <a:xfrm>
              <a:off x="6730350" y="2315900"/>
              <a:ext cx="257700" cy="308375"/>
            </a:xfrm>
            <a:custGeom>
              <a:avLst/>
              <a:gdLst/>
              <a:ahLst/>
              <a:cxnLst/>
              <a:rect l="l" t="t" r="r" b="b"/>
              <a:pathLst>
                <a:path w="10308" h="12335" extrusionOk="0">
                  <a:moveTo>
                    <a:pt x="5154" y="1"/>
                  </a:moveTo>
                  <a:lnTo>
                    <a:pt x="4617" y="25"/>
                  </a:lnTo>
                  <a:lnTo>
                    <a:pt x="4128" y="98"/>
                  </a:lnTo>
                  <a:lnTo>
                    <a:pt x="3615" y="245"/>
                  </a:lnTo>
                  <a:lnTo>
                    <a:pt x="3151" y="416"/>
                  </a:lnTo>
                  <a:lnTo>
                    <a:pt x="2712" y="636"/>
                  </a:lnTo>
                  <a:lnTo>
                    <a:pt x="2272" y="880"/>
                  </a:lnTo>
                  <a:lnTo>
                    <a:pt x="1881" y="1173"/>
                  </a:lnTo>
                  <a:lnTo>
                    <a:pt x="1515" y="1515"/>
                  </a:lnTo>
                  <a:lnTo>
                    <a:pt x="1198" y="1881"/>
                  </a:lnTo>
                  <a:lnTo>
                    <a:pt x="880" y="2272"/>
                  </a:lnTo>
                  <a:lnTo>
                    <a:pt x="636" y="2687"/>
                  </a:lnTo>
                  <a:lnTo>
                    <a:pt x="416" y="3151"/>
                  </a:lnTo>
                  <a:lnTo>
                    <a:pt x="245" y="3615"/>
                  </a:lnTo>
                  <a:lnTo>
                    <a:pt x="123" y="4104"/>
                  </a:lnTo>
                  <a:lnTo>
                    <a:pt x="50" y="4617"/>
                  </a:lnTo>
                  <a:lnTo>
                    <a:pt x="1" y="5154"/>
                  </a:lnTo>
                  <a:lnTo>
                    <a:pt x="25" y="5423"/>
                  </a:lnTo>
                  <a:lnTo>
                    <a:pt x="50" y="5691"/>
                  </a:lnTo>
                  <a:lnTo>
                    <a:pt x="123" y="6204"/>
                  </a:lnTo>
                  <a:lnTo>
                    <a:pt x="245" y="6693"/>
                  </a:lnTo>
                  <a:lnTo>
                    <a:pt x="416" y="7132"/>
                  </a:lnTo>
                  <a:lnTo>
                    <a:pt x="636" y="7572"/>
                  </a:lnTo>
                  <a:lnTo>
                    <a:pt x="856" y="7963"/>
                  </a:lnTo>
                  <a:lnTo>
                    <a:pt x="1100" y="8353"/>
                  </a:lnTo>
                  <a:lnTo>
                    <a:pt x="1369" y="8744"/>
                  </a:lnTo>
                  <a:lnTo>
                    <a:pt x="1906" y="9526"/>
                  </a:lnTo>
                  <a:lnTo>
                    <a:pt x="2150" y="9941"/>
                  </a:lnTo>
                  <a:lnTo>
                    <a:pt x="2394" y="10356"/>
                  </a:lnTo>
                  <a:lnTo>
                    <a:pt x="2614" y="10796"/>
                  </a:lnTo>
                  <a:lnTo>
                    <a:pt x="2810" y="11284"/>
                  </a:lnTo>
                  <a:lnTo>
                    <a:pt x="2980" y="11797"/>
                  </a:lnTo>
                  <a:lnTo>
                    <a:pt x="3103" y="12334"/>
                  </a:lnTo>
                  <a:lnTo>
                    <a:pt x="4079" y="12334"/>
                  </a:lnTo>
                  <a:lnTo>
                    <a:pt x="3249" y="8500"/>
                  </a:lnTo>
                  <a:lnTo>
                    <a:pt x="2663" y="5642"/>
                  </a:lnTo>
                  <a:lnTo>
                    <a:pt x="2663" y="5520"/>
                  </a:lnTo>
                  <a:lnTo>
                    <a:pt x="2712" y="5423"/>
                  </a:lnTo>
                  <a:lnTo>
                    <a:pt x="2785" y="5374"/>
                  </a:lnTo>
                  <a:lnTo>
                    <a:pt x="2883" y="5349"/>
                  </a:lnTo>
                  <a:lnTo>
                    <a:pt x="2956" y="5349"/>
                  </a:lnTo>
                  <a:lnTo>
                    <a:pt x="3054" y="5398"/>
                  </a:lnTo>
                  <a:lnTo>
                    <a:pt x="4031" y="6253"/>
                  </a:lnTo>
                  <a:lnTo>
                    <a:pt x="4983" y="5398"/>
                  </a:lnTo>
                  <a:lnTo>
                    <a:pt x="5081" y="5349"/>
                  </a:lnTo>
                  <a:lnTo>
                    <a:pt x="5227" y="5349"/>
                  </a:lnTo>
                  <a:lnTo>
                    <a:pt x="5325" y="5398"/>
                  </a:lnTo>
                  <a:lnTo>
                    <a:pt x="6278" y="6253"/>
                  </a:lnTo>
                  <a:lnTo>
                    <a:pt x="7254" y="5398"/>
                  </a:lnTo>
                  <a:lnTo>
                    <a:pt x="7352" y="5349"/>
                  </a:lnTo>
                  <a:lnTo>
                    <a:pt x="7425" y="5349"/>
                  </a:lnTo>
                  <a:lnTo>
                    <a:pt x="7523" y="5374"/>
                  </a:lnTo>
                  <a:lnTo>
                    <a:pt x="7596" y="5423"/>
                  </a:lnTo>
                  <a:lnTo>
                    <a:pt x="7645" y="5520"/>
                  </a:lnTo>
                  <a:lnTo>
                    <a:pt x="7645" y="5642"/>
                  </a:lnTo>
                  <a:lnTo>
                    <a:pt x="7059" y="8500"/>
                  </a:lnTo>
                  <a:lnTo>
                    <a:pt x="6229" y="12334"/>
                  </a:lnTo>
                  <a:lnTo>
                    <a:pt x="7206" y="12334"/>
                  </a:lnTo>
                  <a:lnTo>
                    <a:pt x="7328" y="11797"/>
                  </a:lnTo>
                  <a:lnTo>
                    <a:pt x="7499" y="11284"/>
                  </a:lnTo>
                  <a:lnTo>
                    <a:pt x="7694" y="10796"/>
                  </a:lnTo>
                  <a:lnTo>
                    <a:pt x="7914" y="10356"/>
                  </a:lnTo>
                  <a:lnTo>
                    <a:pt x="8158" y="9941"/>
                  </a:lnTo>
                  <a:lnTo>
                    <a:pt x="8402" y="9526"/>
                  </a:lnTo>
                  <a:lnTo>
                    <a:pt x="8940" y="8744"/>
                  </a:lnTo>
                  <a:lnTo>
                    <a:pt x="9208" y="8353"/>
                  </a:lnTo>
                  <a:lnTo>
                    <a:pt x="9453" y="7963"/>
                  </a:lnTo>
                  <a:lnTo>
                    <a:pt x="9672" y="7572"/>
                  </a:lnTo>
                  <a:lnTo>
                    <a:pt x="9892" y="7132"/>
                  </a:lnTo>
                  <a:lnTo>
                    <a:pt x="10063" y="6693"/>
                  </a:lnTo>
                  <a:lnTo>
                    <a:pt x="10185" y="6204"/>
                  </a:lnTo>
                  <a:lnTo>
                    <a:pt x="10259" y="5691"/>
                  </a:lnTo>
                  <a:lnTo>
                    <a:pt x="10283" y="5423"/>
                  </a:lnTo>
                  <a:lnTo>
                    <a:pt x="10307" y="5154"/>
                  </a:lnTo>
                  <a:lnTo>
                    <a:pt x="10259" y="4617"/>
                  </a:lnTo>
                  <a:lnTo>
                    <a:pt x="10185" y="4104"/>
                  </a:lnTo>
                  <a:lnTo>
                    <a:pt x="10063" y="3615"/>
                  </a:lnTo>
                  <a:lnTo>
                    <a:pt x="9892" y="3151"/>
                  </a:lnTo>
                  <a:lnTo>
                    <a:pt x="9672" y="2687"/>
                  </a:lnTo>
                  <a:lnTo>
                    <a:pt x="9428" y="2272"/>
                  </a:lnTo>
                  <a:lnTo>
                    <a:pt x="9111" y="1881"/>
                  </a:lnTo>
                  <a:lnTo>
                    <a:pt x="8793" y="1515"/>
                  </a:lnTo>
                  <a:lnTo>
                    <a:pt x="8427" y="1173"/>
                  </a:lnTo>
                  <a:lnTo>
                    <a:pt x="8036" y="880"/>
                  </a:lnTo>
                  <a:lnTo>
                    <a:pt x="7596" y="636"/>
                  </a:lnTo>
                  <a:lnTo>
                    <a:pt x="7157" y="416"/>
                  </a:lnTo>
                  <a:lnTo>
                    <a:pt x="6693" y="245"/>
                  </a:lnTo>
                  <a:lnTo>
                    <a:pt x="6180" y="98"/>
                  </a:lnTo>
                  <a:lnTo>
                    <a:pt x="5691" y="25"/>
                  </a:lnTo>
                  <a:lnTo>
                    <a:pt x="5154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</p:grpSp>
      <p:sp>
        <p:nvSpPr>
          <p:cNvPr id="5" name="Заголовок 4">
            <a:extLst>
              <a:ext uri="{FF2B5EF4-FFF2-40B4-BE49-F238E27FC236}">
                <a16:creationId xmlns:a16="http://schemas.microsoft.com/office/drawing/2014/main" id="{48BED6B7-E04E-422D-A510-8919139F9C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7584" y="987574"/>
            <a:ext cx="4491600" cy="396300"/>
          </a:xfrm>
        </p:spPr>
        <p:txBody>
          <a:bodyPr/>
          <a:lstStyle/>
          <a:p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РЫНОК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Leontes template">
  <a:themeElements>
    <a:clrScheme name="Custom 347">
      <a:dk1>
        <a:srgbClr val="03153B"/>
      </a:dk1>
      <a:lt1>
        <a:srgbClr val="FFFFFF"/>
      </a:lt1>
      <a:dk2>
        <a:srgbClr val="DFE2E9"/>
      </a:dk2>
      <a:lt2>
        <a:srgbClr val="6C7588"/>
      </a:lt2>
      <a:accent1>
        <a:srgbClr val="F36232"/>
      </a:accent1>
      <a:accent2>
        <a:srgbClr val="32A707"/>
      </a:accent2>
      <a:accent3>
        <a:srgbClr val="AFE435"/>
      </a:accent3>
      <a:accent4>
        <a:srgbClr val="9287E6"/>
      </a:accent4>
      <a:accent5>
        <a:srgbClr val="B5BDFD"/>
      </a:accent5>
      <a:accent6>
        <a:srgbClr val="FF703B"/>
      </a:accent6>
      <a:hlink>
        <a:srgbClr val="FFFFFF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115</TotalTime>
  <Words>459</Words>
  <Application>Microsoft Office PowerPoint</Application>
  <PresentationFormat>Экран (16:9)</PresentationFormat>
  <Paragraphs>110</Paragraphs>
  <Slides>12</Slides>
  <Notes>11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9" baseType="lpstr">
      <vt:lpstr>Fira Sans Light</vt:lpstr>
      <vt:lpstr>Fira Sans SemiBold</vt:lpstr>
      <vt:lpstr>Fira Sans</vt:lpstr>
      <vt:lpstr>Times New Roman</vt:lpstr>
      <vt:lpstr>Arial</vt:lpstr>
      <vt:lpstr>Calibri</vt:lpstr>
      <vt:lpstr>Leontes template</vt:lpstr>
      <vt:lpstr>Костюм биоимпедансного анализа    </vt:lpstr>
      <vt:lpstr>ПРОБЛЕМА</vt:lpstr>
      <vt:lpstr>Презентация PowerPoint</vt:lpstr>
      <vt:lpstr>РЕШЕНИЕ</vt:lpstr>
      <vt:lpstr>ПРОДУКТ - MVP</vt:lpstr>
      <vt:lpstr>ЦИФРОВАЯ ТЕХНОЛОГИЯ</vt:lpstr>
      <vt:lpstr>КОНКУРЕНТЫ</vt:lpstr>
      <vt:lpstr>ПРЕИМУЩЕСТВА</vt:lpstr>
      <vt:lpstr>РЫНОК</vt:lpstr>
      <vt:lpstr>БИЗНЕС - МОДЕЛЬ</vt:lpstr>
      <vt:lpstr>ДОРОЖНАЯ КАРТА</vt:lpstr>
      <vt:lpstr>КОНТАКТЫ  asyafilushenkova@mail.ru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THIS IS YOUR PRESENTATION TITLE</dc:title>
  <dc:creator>Admin</dc:creator>
  <cp:lastModifiedBy>Виктория Скрыльникова</cp:lastModifiedBy>
  <cp:revision>23</cp:revision>
  <dcterms:modified xsi:type="dcterms:W3CDTF">2023-12-07T23:21:55Z</dcterms:modified>
</cp:coreProperties>
</file>