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6" r:id="rId5"/>
    <p:sldId id="269" r:id="rId6"/>
    <p:sldId id="270" r:id="rId7"/>
    <p:sldId id="271" r:id="rId8"/>
    <p:sldId id="272" r:id="rId9"/>
    <p:sldId id="273" r:id="rId10"/>
    <p:sldId id="263" r:id="rId11"/>
    <p:sldId id="264" r:id="rId12"/>
    <p:sldId id="274" r:id="rId13"/>
    <p:sldId id="268" r:id="rId14"/>
    <p:sldId id="267" r:id="rId15"/>
  </p:sldIdLst>
  <p:sldSz cx="20105688" cy="11314113"/>
  <p:notesSz cx="6858000" cy="9144000"/>
  <p:defaultTextStyle>
    <a:defPPr>
      <a:defRPr lang="ru-RU"/>
    </a:defPPr>
    <a:lvl1pPr marL="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1pPr>
    <a:lvl2pPr marL="75406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2pPr>
    <a:lvl3pPr marL="150812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3pPr>
    <a:lvl4pPr marL="226218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4pPr>
    <a:lvl5pPr marL="301624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5pPr>
    <a:lvl6pPr marL="377030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6pPr>
    <a:lvl7pPr marL="452436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7pPr>
    <a:lvl8pPr marL="527842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8pPr>
    <a:lvl9pPr marL="6032480" algn="l" defTabSz="1508120" rtl="0" eaLnBrk="1" latinLnBrk="0" hangingPunct="1">
      <a:defRPr sz="29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C23"/>
    <a:srgbClr val="5054DF"/>
    <a:srgbClr val="FFFFFF"/>
    <a:srgbClr val="40444D"/>
    <a:srgbClr val="F1F3F5"/>
    <a:srgbClr val="36393E"/>
    <a:srgbClr val="68A648"/>
    <a:srgbClr val="66AF92"/>
    <a:srgbClr val="7C2C51"/>
    <a:srgbClr val="DF9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94685"/>
  </p:normalViewPr>
  <p:slideViewPr>
    <p:cSldViewPr snapToGrid="0" snapToObjects="1" showGuides="1">
      <p:cViewPr varScale="1">
        <p:scale>
          <a:sx n="73" d="100"/>
          <a:sy n="73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6" d="100"/>
          <a:sy n="126" d="100"/>
        </p:scale>
        <p:origin x="32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DF29ACC-F3C7-2041-8B5F-739CCE9E27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27C49A-ACE7-964B-8DD2-FA689B3BDB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E4F63-0D13-9E48-B5F1-F661A277D812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E6E158-4F1B-524E-8F52-CF945E805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9DEE36-7213-F24A-A2A6-57E183EFD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3CF34-8C3E-8B4A-AE25-F8D893472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7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6B325-4AE5-F049-8218-1C96B55CFE2E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AFAB0-9C78-4C49-9564-EF6E52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406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812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218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624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7030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436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842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2480" algn="l" defTabSz="1508120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FFADB4-1894-4F46-BC58-1769BC95C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7640" r="30489" b="18580"/>
          <a:stretch/>
        </p:blipFill>
        <p:spPr>
          <a:xfrm>
            <a:off x="1" y="0"/>
            <a:ext cx="20105687" cy="1130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15" y="3172406"/>
            <a:ext cx="9102723" cy="1800225"/>
          </a:xfrm>
        </p:spPr>
        <p:txBody>
          <a:bodyPr anchor="ctr">
            <a:normAutofit/>
          </a:bodyPr>
          <a:lstStyle>
            <a:lvl1pPr algn="l">
              <a:defRPr sz="7200">
                <a:solidFill>
                  <a:srgbClr val="40444D"/>
                </a:solidFill>
                <a:latin typeface="Chevin Pro Medium" panose="020F0603030000060003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16" y="5300175"/>
            <a:ext cx="9110132" cy="161267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40444D"/>
                </a:solidFill>
                <a:latin typeface="Nunito" pitchFamily="2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0915" y="10454566"/>
            <a:ext cx="4523780" cy="602372"/>
          </a:xfrm>
        </p:spPr>
        <p:txBody>
          <a:bodyPr/>
          <a:lstStyle>
            <a:lvl1pPr>
              <a:defRPr sz="180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fld id="{DF60A6CC-4AFE-0F42-B6A0-EAAB93A343A9}" type="datetime1">
              <a:rPr lang="ru-RU" smtClean="0"/>
              <a:t>12.08.2024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54566"/>
            <a:ext cx="6785670" cy="602372"/>
          </a:xfrm>
        </p:spPr>
        <p:txBody>
          <a:bodyPr/>
          <a:lstStyle>
            <a:lvl1pPr>
              <a:defRPr sz="180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29395" y="10454566"/>
            <a:ext cx="4523780" cy="602372"/>
          </a:xfrm>
        </p:spPr>
        <p:txBody>
          <a:bodyPr/>
          <a:lstStyle>
            <a:lvl1pPr>
              <a:defRPr sz="180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fld id="{E009B61A-7076-BA4D-B48D-F593C9E55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CE21F9-A11D-FA45-9E6F-C0EDA8DE7D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3" y="1166337"/>
            <a:ext cx="1800225" cy="891063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DB4DA5-96AD-4042-BED0-ADF60D7795C6}"/>
              </a:ext>
            </a:extLst>
          </p:cNvPr>
          <p:cNvCxnSpPr>
            <a:cxnSpLocks/>
          </p:cNvCxnSpPr>
          <p:nvPr userDrawn="1"/>
        </p:nvCxnSpPr>
        <p:spPr>
          <a:xfrm>
            <a:off x="1052513" y="4872618"/>
            <a:ext cx="3600450" cy="0"/>
          </a:xfrm>
          <a:prstGeom prst="line">
            <a:avLst/>
          </a:prstGeom>
          <a:ln w="57150" cap="rnd">
            <a:solidFill>
              <a:srgbClr val="E91C2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D07FA34-956A-6E41-A48F-9D3F6D736C77}"/>
              </a:ext>
            </a:extLst>
          </p:cNvPr>
          <p:cNvGrpSpPr/>
          <p:nvPr userDrawn="1"/>
        </p:nvGrpSpPr>
        <p:grpSpPr>
          <a:xfrm>
            <a:off x="8983579" y="898358"/>
            <a:ext cx="352926" cy="352926"/>
            <a:chOff x="9304421" y="898358"/>
            <a:chExt cx="352926" cy="352926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00560686-D76A-B94D-B0E0-4461A03E4055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F1F3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0B54D643-A97E-B842-AB87-CC03A9630E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F1F3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7500967-04FB-8643-892E-E47EC06852B0}"/>
              </a:ext>
            </a:extLst>
          </p:cNvPr>
          <p:cNvGrpSpPr/>
          <p:nvPr userDrawn="1"/>
        </p:nvGrpSpPr>
        <p:grpSpPr>
          <a:xfrm>
            <a:off x="14372626" y="6340127"/>
            <a:ext cx="352926" cy="352926"/>
            <a:chOff x="9304421" y="898358"/>
            <a:chExt cx="352926" cy="352926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E5913AFE-332E-D64D-9FC2-78D68FE9B409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F1F3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AEFD9174-DEFB-9A4C-8CDE-3682E621401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F1F3F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127A54A-8190-7F46-89EA-2E3992D7BD3C}"/>
              </a:ext>
            </a:extLst>
          </p:cNvPr>
          <p:cNvGrpSpPr/>
          <p:nvPr userDrawn="1"/>
        </p:nvGrpSpPr>
        <p:grpSpPr>
          <a:xfrm>
            <a:off x="1052513" y="-2721919"/>
            <a:ext cx="7200900" cy="661820"/>
            <a:chOff x="1052513" y="-1642536"/>
            <a:chExt cx="9920288" cy="911754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A65C8C40-6FB9-824E-95FF-485841450AC4}"/>
                </a:ext>
              </a:extLst>
            </p:cNvPr>
            <p:cNvSpPr/>
            <p:nvPr userDrawn="1"/>
          </p:nvSpPr>
          <p:spPr>
            <a:xfrm>
              <a:off x="1052513" y="-1642536"/>
              <a:ext cx="911754" cy="911754"/>
            </a:xfrm>
            <a:prstGeom prst="rect">
              <a:avLst/>
            </a:prstGeom>
            <a:solidFill>
              <a:srgbClr val="DF5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7B0752B7-E83E-6148-B23D-5392A6243D49}"/>
                </a:ext>
              </a:extLst>
            </p:cNvPr>
            <p:cNvSpPr/>
            <p:nvPr userDrawn="1"/>
          </p:nvSpPr>
          <p:spPr>
            <a:xfrm>
              <a:off x="2847446" y="-1642536"/>
              <a:ext cx="911754" cy="911754"/>
            </a:xfrm>
            <a:prstGeom prst="rect">
              <a:avLst/>
            </a:prstGeom>
            <a:solidFill>
              <a:srgbClr val="DF9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4AAEF5CF-663E-1340-AD7A-5765CD9BD059}"/>
                </a:ext>
              </a:extLst>
            </p:cNvPr>
            <p:cNvSpPr/>
            <p:nvPr userDrawn="1"/>
          </p:nvSpPr>
          <p:spPr>
            <a:xfrm>
              <a:off x="4659313" y="-1642536"/>
              <a:ext cx="911754" cy="911754"/>
            </a:xfrm>
            <a:prstGeom prst="rect">
              <a:avLst/>
            </a:prstGeom>
            <a:solidFill>
              <a:srgbClr val="7C2C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7AE044AA-82EA-324B-A073-46742F80183A}"/>
                </a:ext>
              </a:extLst>
            </p:cNvPr>
            <p:cNvSpPr/>
            <p:nvPr userDrawn="1"/>
          </p:nvSpPr>
          <p:spPr>
            <a:xfrm>
              <a:off x="6420380" y="-1642536"/>
              <a:ext cx="911754" cy="911754"/>
            </a:xfrm>
            <a:prstGeom prst="rect">
              <a:avLst/>
            </a:prstGeom>
            <a:solidFill>
              <a:srgbClr val="505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0406A46B-1B04-1C48-8AD8-865A5EECA20D}"/>
                </a:ext>
              </a:extLst>
            </p:cNvPr>
            <p:cNvSpPr/>
            <p:nvPr userDrawn="1"/>
          </p:nvSpPr>
          <p:spPr>
            <a:xfrm>
              <a:off x="8266113" y="-1642536"/>
              <a:ext cx="911754" cy="911754"/>
            </a:xfrm>
            <a:prstGeom prst="rect">
              <a:avLst/>
            </a:prstGeom>
            <a:solidFill>
              <a:srgbClr val="66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6596C7E-0048-4C46-902C-AC4C0A5FE033}"/>
                </a:ext>
              </a:extLst>
            </p:cNvPr>
            <p:cNvSpPr/>
            <p:nvPr userDrawn="1"/>
          </p:nvSpPr>
          <p:spPr>
            <a:xfrm>
              <a:off x="10061047" y="-1642536"/>
              <a:ext cx="911754" cy="911754"/>
            </a:xfrm>
            <a:prstGeom prst="rect">
              <a:avLst/>
            </a:prstGeom>
            <a:solidFill>
              <a:srgbClr val="68A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8347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3">
          <p15:clr>
            <a:srgbClr val="FBAE40"/>
          </p15:clr>
        </p15:guide>
        <p15:guide id="2" pos="12002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pos="12660">
          <p15:clr>
            <a:srgbClr val="FBAE40"/>
          </p15:clr>
        </p15:guide>
        <p15:guide id="6" pos="5199">
          <p15:clr>
            <a:srgbClr val="FBAE40"/>
          </p15:clr>
        </p15:guide>
        <p15:guide id="7" pos="4042">
          <p15:clr>
            <a:srgbClr val="FBAE40"/>
          </p15:clr>
        </p15:guide>
        <p15:guide id="8" pos="2931">
          <p15:clr>
            <a:srgbClr val="FBAE40"/>
          </p15:clr>
        </p15:guide>
        <p15:guide id="9" pos="1797">
          <p15:clr>
            <a:srgbClr val="FBAE40"/>
          </p15:clr>
        </p15:guide>
        <p15:guide id="10" pos="7466">
          <p15:clr>
            <a:srgbClr val="FBAE40"/>
          </p15:clr>
        </p15:guide>
        <p15:guide id="11" pos="8600">
          <p15:clr>
            <a:srgbClr val="FBAE40"/>
          </p15:clr>
        </p15:guide>
        <p15:guide id="12" pos="9734">
          <p15:clr>
            <a:srgbClr val="FBAE40"/>
          </p15:clr>
        </p15:guide>
        <p15:guide id="13" pos="10868">
          <p15:clr>
            <a:srgbClr val="FBAE40"/>
          </p15:clr>
        </p15:guide>
        <p15:guide id="14" orient="horz" pos="6965">
          <p15:clr>
            <a:srgbClr val="FBAE40"/>
          </p15:clr>
        </p15:guide>
        <p15:guide id="15" orient="horz" pos="5831">
          <p15:clr>
            <a:srgbClr val="FBAE40"/>
          </p15:clr>
        </p15:guide>
        <p15:guide id="16" orient="horz" pos="4697">
          <p15:clr>
            <a:srgbClr val="FBAE40"/>
          </p15:clr>
        </p15:guide>
        <p15:guide id="17" orient="horz" pos="3564">
          <p15:clr>
            <a:srgbClr val="FBAE40"/>
          </p15:clr>
        </p15:guide>
        <p15:guide id="18" orient="horz" pos="2430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 userDrawn="1">
          <p15:clr>
            <a:srgbClr val="FBAE40"/>
          </p15:clr>
        </p15:guide>
        <p15:guide id="21" orient="horz">
          <p15:clr>
            <a:srgbClr val="FBAE40"/>
          </p15:clr>
        </p15:guide>
        <p15:guide id="22" orient="horz" pos="7124">
          <p15:clr>
            <a:srgbClr val="FBAE40"/>
          </p15:clr>
        </p15:guide>
        <p15:guide id="23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404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FFADB4-1894-4F46-BC58-1769BC95C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7676" r="30593" b="18588"/>
          <a:stretch/>
        </p:blipFill>
        <p:spPr>
          <a:xfrm>
            <a:off x="0" y="0"/>
            <a:ext cx="20097750" cy="11314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15" y="3172406"/>
            <a:ext cx="9102723" cy="1800225"/>
          </a:xfrm>
        </p:spPr>
        <p:txBody>
          <a:bodyPr anchor="ctr">
            <a:normAutofit/>
          </a:bodyPr>
          <a:lstStyle>
            <a:lvl1pPr algn="l">
              <a:defRPr sz="7200">
                <a:solidFill>
                  <a:schemeClr val="bg1"/>
                </a:solidFill>
                <a:latin typeface="Chevin Pro Medium" panose="020F0603030000060003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16" y="5300175"/>
            <a:ext cx="9110132" cy="161267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Nunito" pitchFamily="2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0915" y="10454566"/>
            <a:ext cx="452378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fld id="{DF60A6CC-4AFE-0F42-B6A0-EAAB93A343A9}" type="datetime1">
              <a:rPr lang="ru-RU" smtClean="0"/>
              <a:pPr/>
              <a:t>12.08.2024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54566"/>
            <a:ext cx="678567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29395" y="10454566"/>
            <a:ext cx="452378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fld id="{E009B61A-7076-BA4D-B48D-F593C9E552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DB4DA5-96AD-4042-BED0-ADF60D7795C6}"/>
              </a:ext>
            </a:extLst>
          </p:cNvPr>
          <p:cNvCxnSpPr>
            <a:cxnSpLocks/>
          </p:cNvCxnSpPr>
          <p:nvPr userDrawn="1"/>
        </p:nvCxnSpPr>
        <p:spPr>
          <a:xfrm>
            <a:off x="1052513" y="4872618"/>
            <a:ext cx="3600450" cy="0"/>
          </a:xfrm>
          <a:prstGeom prst="line">
            <a:avLst/>
          </a:prstGeom>
          <a:ln w="57150" cap="rnd">
            <a:solidFill>
              <a:srgbClr val="E91C2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ED92F2-2B81-D541-9928-5727A221A4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3" y="1166337"/>
            <a:ext cx="1800224" cy="891063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BC03B20-8E57-074C-8B94-01D99BFC5E6B}"/>
              </a:ext>
            </a:extLst>
          </p:cNvPr>
          <p:cNvGrpSpPr/>
          <p:nvPr userDrawn="1"/>
        </p:nvGrpSpPr>
        <p:grpSpPr>
          <a:xfrm>
            <a:off x="8983579" y="898358"/>
            <a:ext cx="352926" cy="352926"/>
            <a:chOff x="9304421" y="898358"/>
            <a:chExt cx="352926" cy="352926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CC01FD9-4ABF-F549-A268-D115196FCD6A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943A869E-560B-FA48-AB27-46B222D96F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600E0C8-70BA-3B42-BA01-5E1F20F11369}"/>
              </a:ext>
            </a:extLst>
          </p:cNvPr>
          <p:cNvGrpSpPr/>
          <p:nvPr userDrawn="1"/>
        </p:nvGrpSpPr>
        <p:grpSpPr>
          <a:xfrm>
            <a:off x="14372626" y="6340127"/>
            <a:ext cx="352926" cy="352926"/>
            <a:chOff x="9304421" y="898358"/>
            <a:chExt cx="352926" cy="35292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FC543E1-1682-5F46-B319-9BBA29B4AE5C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F3C4727-D598-8043-871F-461303F91B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221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3">
          <p15:clr>
            <a:srgbClr val="FBAE40"/>
          </p15:clr>
        </p15:guide>
        <p15:guide id="2" pos="12002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pos="12660">
          <p15:clr>
            <a:srgbClr val="FBAE40"/>
          </p15:clr>
        </p15:guide>
        <p15:guide id="6" pos="5199">
          <p15:clr>
            <a:srgbClr val="FBAE40"/>
          </p15:clr>
        </p15:guide>
        <p15:guide id="7" pos="4042">
          <p15:clr>
            <a:srgbClr val="FBAE40"/>
          </p15:clr>
        </p15:guide>
        <p15:guide id="8" pos="2931">
          <p15:clr>
            <a:srgbClr val="FBAE40"/>
          </p15:clr>
        </p15:guide>
        <p15:guide id="9" pos="1797">
          <p15:clr>
            <a:srgbClr val="FBAE40"/>
          </p15:clr>
        </p15:guide>
        <p15:guide id="10" pos="7466">
          <p15:clr>
            <a:srgbClr val="FBAE40"/>
          </p15:clr>
        </p15:guide>
        <p15:guide id="11" pos="8600">
          <p15:clr>
            <a:srgbClr val="FBAE40"/>
          </p15:clr>
        </p15:guide>
        <p15:guide id="12" pos="9734">
          <p15:clr>
            <a:srgbClr val="FBAE40"/>
          </p15:clr>
        </p15:guide>
        <p15:guide id="13" pos="10868">
          <p15:clr>
            <a:srgbClr val="FBAE40"/>
          </p15:clr>
        </p15:guide>
        <p15:guide id="14" orient="horz" pos="6965">
          <p15:clr>
            <a:srgbClr val="FBAE40"/>
          </p15:clr>
        </p15:guide>
        <p15:guide id="15" orient="horz" pos="5831">
          <p15:clr>
            <a:srgbClr val="FBAE40"/>
          </p15:clr>
        </p15:guide>
        <p15:guide id="16" orient="horz" pos="4697">
          <p15:clr>
            <a:srgbClr val="FBAE40"/>
          </p15:clr>
        </p15:guide>
        <p15:guide id="17" orient="horz" pos="3564">
          <p15:clr>
            <a:srgbClr val="FBAE40"/>
          </p15:clr>
        </p15:guide>
        <p15:guide id="18" orient="horz" pos="2430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>
          <p15:clr>
            <a:srgbClr val="FBAE40"/>
          </p15:clr>
        </p15:guide>
        <p15:guide id="21" orient="horz">
          <p15:clr>
            <a:srgbClr val="FBAE40"/>
          </p15:clr>
        </p15:guide>
        <p15:guide id="22" orient="horz" pos="7124">
          <p15:clr>
            <a:srgbClr val="FBAE40"/>
          </p15:clr>
        </p15:guide>
        <p15:guide id="23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rgbClr val="4044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FFADB4-1894-4F46-BC58-1769BC95C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7676" r="30566" b="18588"/>
          <a:stretch/>
        </p:blipFill>
        <p:spPr>
          <a:xfrm>
            <a:off x="0" y="0"/>
            <a:ext cx="20105688" cy="1131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15" y="3172406"/>
            <a:ext cx="9102723" cy="1800225"/>
          </a:xfrm>
        </p:spPr>
        <p:txBody>
          <a:bodyPr anchor="ctr">
            <a:normAutofit/>
          </a:bodyPr>
          <a:lstStyle>
            <a:lvl1pPr algn="l">
              <a:defRPr sz="7200">
                <a:solidFill>
                  <a:schemeClr val="bg1"/>
                </a:solidFill>
                <a:latin typeface="Chevin Pro Medium" panose="020F0603030000060003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16" y="5300175"/>
            <a:ext cx="9110132" cy="161267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Nunito" pitchFamily="2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0915" y="10454566"/>
            <a:ext cx="452378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fld id="{DF60A6CC-4AFE-0F42-B6A0-EAAB93A343A9}" type="datetime1">
              <a:rPr lang="ru-RU" smtClean="0"/>
              <a:pPr/>
              <a:t>12.08.2024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9" y="10454566"/>
            <a:ext cx="678567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29395" y="10454566"/>
            <a:ext cx="4523780" cy="602372"/>
          </a:xfrm>
        </p:spPr>
        <p:txBody>
          <a:bodyPr/>
          <a:lstStyle>
            <a:lvl1pPr>
              <a:defRPr sz="1800">
                <a:solidFill>
                  <a:srgbClr val="36393E"/>
                </a:solidFill>
                <a:latin typeface="Chevin Pro Medium" panose="020F0603030000060003" pitchFamily="34" charset="0"/>
              </a:defRPr>
            </a:lvl1pPr>
          </a:lstStyle>
          <a:p>
            <a:fld id="{E009B61A-7076-BA4D-B48D-F593C9E552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DB4DA5-96AD-4042-BED0-ADF60D7795C6}"/>
              </a:ext>
            </a:extLst>
          </p:cNvPr>
          <p:cNvCxnSpPr>
            <a:cxnSpLocks/>
          </p:cNvCxnSpPr>
          <p:nvPr userDrawn="1"/>
        </p:nvCxnSpPr>
        <p:spPr>
          <a:xfrm>
            <a:off x="1052513" y="4872618"/>
            <a:ext cx="3600450" cy="0"/>
          </a:xfrm>
          <a:prstGeom prst="line">
            <a:avLst/>
          </a:prstGeom>
          <a:ln w="57150" cap="rnd">
            <a:solidFill>
              <a:srgbClr val="E91C2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ED92F2-2B81-D541-9928-5727A221A4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3" y="1166337"/>
            <a:ext cx="1800224" cy="891063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BC03B20-8E57-074C-8B94-01D99BFC5E6B}"/>
              </a:ext>
            </a:extLst>
          </p:cNvPr>
          <p:cNvGrpSpPr/>
          <p:nvPr userDrawn="1"/>
        </p:nvGrpSpPr>
        <p:grpSpPr>
          <a:xfrm>
            <a:off x="8983579" y="898358"/>
            <a:ext cx="352926" cy="352926"/>
            <a:chOff x="9304421" y="898358"/>
            <a:chExt cx="352926" cy="352926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CC01FD9-4ABF-F549-A268-D115196FCD6A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943A869E-560B-FA48-AB27-46B222D96FF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600E0C8-70BA-3B42-BA01-5E1F20F11369}"/>
              </a:ext>
            </a:extLst>
          </p:cNvPr>
          <p:cNvGrpSpPr/>
          <p:nvPr userDrawn="1"/>
        </p:nvGrpSpPr>
        <p:grpSpPr>
          <a:xfrm>
            <a:off x="14372626" y="6340127"/>
            <a:ext cx="352926" cy="352926"/>
            <a:chOff x="9304421" y="898358"/>
            <a:chExt cx="352926" cy="35292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FC543E1-1682-5F46-B319-9BBA29B4AE5C}"/>
                </a:ext>
              </a:extLst>
            </p:cNvPr>
            <p:cNvCxnSpPr/>
            <p:nvPr/>
          </p:nvCxnSpPr>
          <p:spPr>
            <a:xfrm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F3C4727-D598-8043-871F-461303F91B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80884" y="898358"/>
              <a:ext cx="0" cy="352926"/>
            </a:xfrm>
            <a:prstGeom prst="line">
              <a:avLst/>
            </a:prstGeom>
            <a:ln w="47625" cap="rnd">
              <a:solidFill>
                <a:srgbClr val="36393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227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3">
          <p15:clr>
            <a:srgbClr val="FBAE40"/>
          </p15:clr>
        </p15:guide>
        <p15:guide id="2" pos="12002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pos="12660">
          <p15:clr>
            <a:srgbClr val="FBAE40"/>
          </p15:clr>
        </p15:guide>
        <p15:guide id="6" pos="5199">
          <p15:clr>
            <a:srgbClr val="FBAE40"/>
          </p15:clr>
        </p15:guide>
        <p15:guide id="7" pos="4042">
          <p15:clr>
            <a:srgbClr val="FBAE40"/>
          </p15:clr>
        </p15:guide>
        <p15:guide id="8" pos="2931">
          <p15:clr>
            <a:srgbClr val="FBAE40"/>
          </p15:clr>
        </p15:guide>
        <p15:guide id="9" pos="1797">
          <p15:clr>
            <a:srgbClr val="FBAE40"/>
          </p15:clr>
        </p15:guide>
        <p15:guide id="10" pos="7466">
          <p15:clr>
            <a:srgbClr val="FBAE40"/>
          </p15:clr>
        </p15:guide>
        <p15:guide id="11" pos="8600">
          <p15:clr>
            <a:srgbClr val="FBAE40"/>
          </p15:clr>
        </p15:guide>
        <p15:guide id="12" pos="9734">
          <p15:clr>
            <a:srgbClr val="FBAE40"/>
          </p15:clr>
        </p15:guide>
        <p15:guide id="13" pos="10868">
          <p15:clr>
            <a:srgbClr val="FBAE40"/>
          </p15:clr>
        </p15:guide>
        <p15:guide id="14" orient="horz" pos="6965">
          <p15:clr>
            <a:srgbClr val="FBAE40"/>
          </p15:clr>
        </p15:guide>
        <p15:guide id="15" orient="horz" pos="5831">
          <p15:clr>
            <a:srgbClr val="FBAE40"/>
          </p15:clr>
        </p15:guide>
        <p15:guide id="16" orient="horz" pos="4697">
          <p15:clr>
            <a:srgbClr val="FBAE40"/>
          </p15:clr>
        </p15:guide>
        <p15:guide id="17" orient="horz" pos="3564">
          <p15:clr>
            <a:srgbClr val="FBAE40"/>
          </p15:clr>
        </p15:guide>
        <p15:guide id="18" orient="horz" pos="2430">
          <p15:clr>
            <a:srgbClr val="FBAE40"/>
          </p15:clr>
        </p15:guide>
        <p15:guide id="19" orient="horz" pos="1296">
          <p15:clr>
            <a:srgbClr val="FBAE40"/>
          </p15:clr>
        </p15:guide>
        <p15:guide id="20">
          <p15:clr>
            <a:srgbClr val="FBAE40"/>
          </p15:clr>
        </p15:guide>
        <p15:guide id="21" orient="horz">
          <p15:clr>
            <a:srgbClr val="FBAE40"/>
          </p15:clr>
        </p15:guide>
        <p15:guide id="22" orient="horz" pos="7124">
          <p15:clr>
            <a:srgbClr val="FBAE40"/>
          </p15:clr>
        </p15:guide>
        <p15:guide id="23" pos="63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526" y="593811"/>
            <a:ext cx="18058724" cy="9009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40444D"/>
                </a:solidFill>
                <a:latin typeface="Chevin Pro Medium" panose="020F0603030000060003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524" y="2755678"/>
            <a:ext cx="18058725" cy="71787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0444D"/>
                </a:solidFill>
                <a:latin typeface="Nunito" pitchFamily="2" charset="0"/>
              </a:defRPr>
            </a:lvl1pPr>
          </a:lstStyle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9525" y="10486507"/>
            <a:ext cx="4523780" cy="602372"/>
          </a:xfrm>
        </p:spPr>
        <p:txBody>
          <a:bodyPr vert="horz" lIns="91440" tIns="45720" rIns="91440" bIns="45720" rtlCol="0" anchor="ctr"/>
          <a:lstStyle>
            <a:lvl1pPr>
              <a:defRPr lang="ru-RU" sz="1800" smtClean="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fld id="{4DEDCF5F-12DD-074F-BC72-5916B37EFA4A}" type="datetime1">
              <a:rPr lang="ru-RU" smtClean="0"/>
              <a:pPr/>
              <a:t>12.08.2024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ru-RU" sz="180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94469" y="10486507"/>
            <a:ext cx="4523780" cy="602372"/>
          </a:xfrm>
        </p:spPr>
        <p:txBody>
          <a:bodyPr vert="horz" lIns="91440" tIns="45720" rIns="91440" bIns="45720" rtlCol="0" anchor="ctr"/>
          <a:lstStyle>
            <a:lvl1pPr>
              <a:defRPr lang="ru-RU" sz="1800" smtClean="0">
                <a:solidFill>
                  <a:schemeClr val="bg1">
                    <a:lumMod val="85000"/>
                  </a:schemeClr>
                </a:solidFill>
                <a:latin typeface="Chevin Pro Medium" panose="020F0603030000060003" pitchFamily="34" charset="0"/>
              </a:defRPr>
            </a:lvl1pPr>
          </a:lstStyle>
          <a:p>
            <a:fld id="{E009B61A-7076-BA4D-B48D-F593C9E5524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4837EC2-F036-864A-BC33-AD09A0059797}"/>
              </a:ext>
            </a:extLst>
          </p:cNvPr>
          <p:cNvCxnSpPr>
            <a:cxnSpLocks/>
          </p:cNvCxnSpPr>
          <p:nvPr userDrawn="1"/>
        </p:nvCxnSpPr>
        <p:spPr>
          <a:xfrm>
            <a:off x="1052514" y="2057400"/>
            <a:ext cx="3600449" cy="0"/>
          </a:xfrm>
          <a:prstGeom prst="line">
            <a:avLst/>
          </a:prstGeom>
          <a:ln w="57150" cap="rnd">
            <a:solidFill>
              <a:srgbClr val="E91C2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47566-B127-BE4F-A989-F2E0359FF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77371" y="508000"/>
            <a:ext cx="1340879" cy="6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3" userDrawn="1">
          <p15:clr>
            <a:srgbClr val="FBAE40"/>
          </p15:clr>
        </p15:guide>
        <p15:guide id="2" pos="1797" userDrawn="1">
          <p15:clr>
            <a:srgbClr val="FBAE40"/>
          </p15:clr>
        </p15:guide>
        <p15:guide id="3" pos="2931" userDrawn="1">
          <p15:clr>
            <a:srgbClr val="FBAE40"/>
          </p15:clr>
        </p15:guide>
        <p15:guide id="4" pos="4042" userDrawn="1">
          <p15:clr>
            <a:srgbClr val="FBAE40"/>
          </p15:clr>
        </p15:guide>
        <p15:guide id="5" pos="5199" userDrawn="1">
          <p15:clr>
            <a:srgbClr val="FBAE40"/>
          </p15:clr>
        </p15:guide>
        <p15:guide id="6" pos="6333" userDrawn="1">
          <p15:clr>
            <a:srgbClr val="FBAE40"/>
          </p15:clr>
        </p15:guide>
        <p15:guide id="7" pos="7466" userDrawn="1">
          <p15:clr>
            <a:srgbClr val="FBAE40"/>
          </p15:clr>
        </p15:guide>
        <p15:guide id="8" pos="8600" userDrawn="1">
          <p15:clr>
            <a:srgbClr val="FBAE40"/>
          </p15:clr>
        </p15:guide>
        <p15:guide id="9" pos="9734" userDrawn="1">
          <p15:clr>
            <a:srgbClr val="FBAE40"/>
          </p15:clr>
        </p15:guide>
        <p15:guide id="10" pos="10846" userDrawn="1">
          <p15:clr>
            <a:srgbClr val="FBAE40"/>
          </p15:clr>
        </p15:guide>
        <p15:guide id="11" pos="11980" userDrawn="1">
          <p15:clr>
            <a:srgbClr val="FBAE40"/>
          </p15:clr>
        </p15:guide>
        <p15:guide id="12" orient="horz" pos="162" userDrawn="1">
          <p15:clr>
            <a:srgbClr val="FBAE40"/>
          </p15:clr>
        </p15:guide>
        <p15:guide id="13" orient="horz" pos="1296" userDrawn="1">
          <p15:clr>
            <a:srgbClr val="FBAE40"/>
          </p15:clr>
        </p15:guide>
        <p15:guide id="14" orient="horz" pos="2430" userDrawn="1">
          <p15:clr>
            <a:srgbClr val="FBAE40"/>
          </p15:clr>
        </p15:guide>
        <p15:guide id="15" orient="horz" pos="3541" userDrawn="1">
          <p15:clr>
            <a:srgbClr val="FBAE40"/>
          </p15:clr>
        </p15:guide>
        <p15:guide id="16" orient="horz" pos="4697" userDrawn="1">
          <p15:clr>
            <a:srgbClr val="FBAE40"/>
          </p15:clr>
        </p15:guide>
        <p15:guide id="17" orient="horz" pos="5809" userDrawn="1">
          <p15:clr>
            <a:srgbClr val="FBAE40"/>
          </p15:clr>
        </p15:guide>
        <p15:guide id="18" orient="horz" pos="6965" userDrawn="1">
          <p15:clr>
            <a:srgbClr val="FBAE40"/>
          </p15:clr>
        </p15:guide>
        <p15:guide id="19" orient="horz" pos="729" userDrawn="1">
          <p15:clr>
            <a:srgbClr val="FBAE40"/>
          </p15:clr>
        </p15:guide>
        <p15:guide id="20" pos="4632" userDrawn="1">
          <p15:clr>
            <a:srgbClr val="FBAE40"/>
          </p15:clr>
        </p15:guide>
        <p15:guide id="21" pos="8033" userDrawn="1">
          <p15:clr>
            <a:srgbClr val="FBAE40"/>
          </p15:clr>
        </p15:guide>
        <p15:guide id="22" pos="5766" userDrawn="1">
          <p15:clr>
            <a:srgbClr val="FBAE40"/>
          </p15:clr>
        </p15:guide>
        <p15:guide id="23" pos="689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373"/>
            <a:ext cx="17341156" cy="2186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859"/>
            <a:ext cx="17341156" cy="717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6507"/>
            <a:ext cx="452378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8D99-65AF-0846-83F2-FEAE54B42D39}" type="datetime1">
              <a:rPr lang="ru-RU" smtClean="0"/>
              <a:t>12.08.2024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6507"/>
            <a:ext cx="678567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6507"/>
            <a:ext cx="4523780" cy="602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B61A-7076-BA4D-B48D-F593C9E5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2" r:id="rId4"/>
  </p:sldLayoutIdLst>
  <p:hf hdr="0"/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der-id.ru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y.2035.university/bpla_force_selection/now/stage/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ce.2035.university/program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2035.university/bpla_force_selection/now/stage/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бъект 3"/>
          <p:cNvSpPr txBox="1">
            <a:spLocks/>
          </p:cNvSpPr>
          <p:nvPr/>
        </p:nvSpPr>
        <p:spPr>
          <a:xfrm>
            <a:off x="1052513" y="233849"/>
            <a:ext cx="5402612" cy="41157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76984" indent="-376984" algn="l" defTabSz="1507937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40444D"/>
                </a:solidFill>
                <a:latin typeface="Nunito" pitchFamily="2" charset="0"/>
                <a:ea typeface="+mn-ea"/>
                <a:cs typeface="+mn-cs"/>
              </a:defRPr>
            </a:lvl1pPr>
            <a:lvl2pPr marL="1130953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921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890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858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827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795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764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732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ИНСТРУКЦИЯ ДЛЯ ПРОВАЙДЕРОВ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E91C23"/>
              </a:solidFill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1052513" y="673995"/>
            <a:ext cx="1663906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7795"/>
            <a:r>
              <a:rPr lang="ru-RU" sz="2800" b="1" kern="1200" dirty="0" smtClean="0">
                <a:latin typeface="Chevin Pro Medium" panose="020F0603030000060003" pitchFamily="34" charset="0"/>
                <a:ea typeface="+mj-ea"/>
                <a:cs typeface="+mj-cs"/>
              </a:rPr>
              <a:t>ПОДАЧА </a:t>
            </a:r>
            <a:r>
              <a:rPr lang="ru-RU" sz="2800" b="1" kern="1200" dirty="0">
                <a:latin typeface="Chevin Pro Medium" panose="020F0603030000060003" pitchFamily="34" charset="0"/>
                <a:ea typeface="+mj-ea"/>
                <a:cs typeface="+mj-cs"/>
              </a:rPr>
              <a:t>ЗАЯВКИ НА ОТКРЫТЫЙ ОТБОР ПРОВАЙДЕРОВ ДЛЯ УЧАСТИЯ </a:t>
            </a:r>
            <a:r>
              <a:rPr lang="ru-RU" sz="2800" b="1" kern="1200" dirty="0" smtClean="0">
                <a:latin typeface="Chevin Pro Medium" panose="020F0603030000060003" pitchFamily="34" charset="0"/>
                <a:ea typeface="+mj-ea"/>
                <a:cs typeface="+mj-cs"/>
              </a:rPr>
              <a:t>В </a:t>
            </a:r>
            <a:r>
              <a:rPr lang="ru-RU" sz="2800" b="1" kern="1200" dirty="0">
                <a:latin typeface="Chevin Pro Medium" panose="020F0603030000060003" pitchFamily="34" charset="0"/>
                <a:ea typeface="+mj-ea"/>
                <a:cs typeface="+mj-cs"/>
              </a:rPr>
              <a:t>ПРОЕКТЕ ПО ПРОФЕССИОНАЛЬНОМУ ОБУЧЕНИЮ </a:t>
            </a:r>
            <a:r>
              <a:rPr lang="ru-RU" sz="2800" b="1" dirty="0" smtClean="0">
                <a:latin typeface="Chevin Pro Medium" panose="020F0603030000060003" pitchFamily="34" charset="0"/>
                <a:ea typeface="+mj-ea"/>
                <a:cs typeface="+mj-cs"/>
              </a:rPr>
              <a:t>В СООТВЕТСТВИИ С ЗАПРОСОМ СИЛОВЫХ ВЕДОМСТВ (СТРУКТУР) РОССИЙСКОЙ ФЕДЕРАЦИИ </a:t>
            </a:r>
            <a:r>
              <a:rPr lang="ru-RU" sz="2800" b="1" dirty="0" smtClean="0">
                <a:latin typeface="Chevin Pro Medium" panose="020F0603030000060003" pitchFamily="34" charset="0"/>
              </a:rPr>
              <a:t>В </a:t>
            </a:r>
            <a:r>
              <a:rPr lang="ru-RU" sz="2800" b="1" dirty="0">
                <a:latin typeface="Chevin Pro Medium" panose="020F0603030000060003" pitchFamily="34" charset="0"/>
              </a:rPr>
              <a:t>РАМКАХ ФП «КАДРЫ ДЛЯ БАС»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kern="1200" dirty="0">
              <a:latin typeface="Chevin Pro Medium" panose="020F0603030000060003" pitchFamily="34" charset="0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89914" y="2673981"/>
            <a:ext cx="17713383" cy="1403554"/>
            <a:chOff x="1113459" y="2469900"/>
            <a:chExt cx="17713383" cy="1403554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46990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549694"/>
              <a:ext cx="17052335" cy="1323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spc="-25" dirty="0" smtClean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ШАГ 1: </a:t>
              </a:r>
              <a:r>
                <a:rPr sz="2400" b="1" spc="-25" dirty="0" smtClean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РЕГИСТРАЦИЯ</a:t>
              </a:r>
              <a:r>
                <a:rPr sz="2400" b="1" spc="-35" dirty="0" smtClean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2400" b="1" dirty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НА</a:t>
              </a:r>
              <a:r>
                <a:rPr sz="2400" b="1" spc="-30" dirty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2400" b="1" dirty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LEADER</a:t>
              </a:r>
              <a:r>
                <a:rPr sz="2400" b="1" spc="-30" dirty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 </a:t>
              </a:r>
              <a:r>
                <a:rPr sz="2400" b="1" spc="-25" dirty="0" smtClean="0">
                  <a:solidFill>
                    <a:srgbClr val="E71B21"/>
                  </a:solidFill>
                  <a:latin typeface="Microsoft Sans Serif"/>
                  <a:cs typeface="Microsoft Sans Serif"/>
                </a:rPr>
                <a:t>ID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marR="5080" algn="just">
                <a:lnSpc>
                  <a:spcPct val="124600"/>
                </a:lnSpc>
              </a:pP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sz="2400" spc="1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работы</a:t>
              </a:r>
              <a:r>
                <a:rPr sz="2400" spc="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sz="2400" spc="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платформой</a:t>
              </a:r>
              <a:r>
                <a:rPr sz="2400" spc="15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Университета</a:t>
              </a:r>
              <a:r>
                <a:rPr sz="2400" spc="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2035</a:t>
              </a:r>
              <a:r>
                <a:rPr sz="2400" spc="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</a:t>
              </a:r>
              <a:r>
                <a:rPr sz="2400" spc="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зарегистрироваться</a:t>
              </a:r>
              <a:r>
                <a:rPr sz="2400" spc="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sz="2400" spc="9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Leader</a:t>
              </a:r>
              <a:r>
                <a:rPr sz="2400" spc="9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spc="-2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ID.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</a:t>
              </a:r>
              <a:r>
                <a:rPr sz="2400" spc="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этого</a:t>
              </a:r>
              <a:r>
                <a:rPr sz="2400" spc="11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перейдите</a:t>
              </a:r>
              <a:r>
                <a:rPr sz="2400" spc="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sz="2400" spc="11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ссылке</a:t>
              </a:r>
              <a:r>
                <a:rPr sz="2400" spc="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u="heavy" spc="-10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https://leader-</a:t>
              </a:r>
              <a:r>
                <a:rPr sz="2400" u="heavy" dirty="0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id.ru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sz="2400" spc="11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</a:t>
              </a:r>
              <a:r>
                <a:rPr sz="2400" spc="1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чего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правом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верхнем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углу</a:t>
              </a:r>
              <a:r>
                <a:rPr sz="2400" spc="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нажмите </a:t>
              </a:r>
              <a:r>
                <a:rPr sz="2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кнопку </a:t>
              </a:r>
              <a:r>
                <a:rPr sz="2400" spc="-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«Вход»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4" y="4526856"/>
            <a:ext cx="13178979" cy="651923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3166644" y="4946965"/>
            <a:ext cx="1102249" cy="690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4: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84822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1" y="2253107"/>
            <a:ext cx="17624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заявки перейдите по ссылке </a:t>
            </a:r>
            <a:r>
              <a:rPr lang="en-US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my.2035.university/bpla_force_selection/now/stage/1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перейдите во вкладку «Заявка провайдера»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247" y="3452659"/>
            <a:ext cx="13421109" cy="7108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7310" y="8492359"/>
            <a:ext cx="3699642" cy="1713186"/>
          </a:xfrm>
          <a:prstGeom prst="rect">
            <a:avLst/>
          </a:prstGeom>
          <a:noFill/>
          <a:ln w="57150">
            <a:solidFill>
              <a:srgbClr val="E91C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84822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8596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форму, прикрепите все необходимые документы, ознакомьтесь и подтвердите согласие на обработку персональных данных  и нажмите «ОТПРАВИТЬ». После этого должно появиться сообщение «Данные успешно сохранены» 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5" y="3414452"/>
            <a:ext cx="12128336" cy="63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84822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8596506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заявки вам будут доступны вкладки для добавления программ на отбор по желаемому вами треку. Подать программу на отбор возможно на один или оба трека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 обязательные поля со звездочкой), удовлетворяющее требованиям к визуализации данного курса в интерфейсе пользователя на Платформе Университета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2035 и нажмите кнопку «Отправить»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29634"/>
          <a:stretch/>
        </p:blipFill>
        <p:spPr>
          <a:xfrm>
            <a:off x="2690648" y="4116416"/>
            <a:ext cx="12584509" cy="59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84822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8596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возникли сложности с заполнением Заявки Вы можете обратиться в техническую поддержку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09" y="3286857"/>
            <a:ext cx="6373731" cy="60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84822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8596506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тоги </a:t>
            </a:r>
            <a:r>
              <a:rPr lang="ru-RU" sz="28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отбора </a:t>
            </a:r>
            <a:r>
              <a:rPr lang="ru-RU" sz="28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провайдеров будут опубликованы</a:t>
            </a:r>
            <a:r>
              <a:rPr lang="en-US" sz="28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Университета 2035 по </a:t>
            </a:r>
            <a:r>
              <a:rPr lang="ru-RU" sz="28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ссылке </a:t>
            </a:r>
            <a:endParaRPr lang="ru-RU" sz="2800" dirty="0">
              <a:solidFill>
                <a:srgbClr val="5054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en-US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force.2035.university/programs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52513" y="1157288"/>
            <a:ext cx="10428287" cy="661880"/>
            <a:chOff x="1052513" y="1157288"/>
            <a:chExt cx="10428287" cy="66188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52513" y="1157288"/>
              <a:ext cx="10428287" cy="661880"/>
              <a:chOff x="1113459" y="2379246"/>
              <a:chExt cx="17713383" cy="1323760"/>
            </a:xfrm>
          </p:grpSpPr>
          <p:sp>
            <p:nvSpPr>
              <p:cNvPr id="38" name="Шеврон 37"/>
              <p:cNvSpPr/>
              <p:nvPr/>
            </p:nvSpPr>
            <p:spPr>
              <a:xfrm>
                <a:off x="1113459" y="2393760"/>
                <a:ext cx="524427" cy="1309246"/>
              </a:xfrm>
              <a:prstGeom prst="chevron">
                <a:avLst/>
              </a:prstGeom>
              <a:solidFill>
                <a:srgbClr val="E91C23"/>
              </a:solidFill>
              <a:ln>
                <a:solidFill>
                  <a:srgbClr val="E91C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bject 7"/>
              <p:cNvSpPr txBox="1"/>
              <p:nvPr/>
            </p:nvSpPr>
            <p:spPr>
              <a:xfrm>
                <a:off x="1774507" y="2379246"/>
                <a:ext cx="17052335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object 4"/>
            <p:cNvSpPr txBox="1"/>
            <p:nvPr/>
          </p:nvSpPr>
          <p:spPr>
            <a:xfrm>
              <a:off x="1441688" y="1349954"/>
              <a:ext cx="804003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dirty="0" smtClean="0">
                  <a:solidFill>
                    <a:srgbClr val="383C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Нажмите ЗАРЕГИСТРИРОВАТЬСЯ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2370787"/>
            <a:ext cx="6712295" cy="558193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416675" y="6362700"/>
            <a:ext cx="441325" cy="1093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9677401" y="1169826"/>
            <a:ext cx="10428287" cy="661880"/>
            <a:chOff x="1052513" y="1157288"/>
            <a:chExt cx="10428287" cy="66188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52513" y="1157288"/>
              <a:ext cx="10428287" cy="661880"/>
              <a:chOff x="1113459" y="2379246"/>
              <a:chExt cx="17713383" cy="1323760"/>
            </a:xfrm>
          </p:grpSpPr>
          <p:sp>
            <p:nvSpPr>
              <p:cNvPr id="17" name="Шеврон 16"/>
              <p:cNvSpPr/>
              <p:nvPr/>
            </p:nvSpPr>
            <p:spPr>
              <a:xfrm>
                <a:off x="1113459" y="2393760"/>
                <a:ext cx="524427" cy="1309246"/>
              </a:xfrm>
              <a:prstGeom prst="chevron">
                <a:avLst/>
              </a:prstGeom>
              <a:solidFill>
                <a:srgbClr val="E91C23"/>
              </a:solidFill>
              <a:ln>
                <a:solidFill>
                  <a:srgbClr val="E91C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bject 7"/>
              <p:cNvSpPr txBox="1"/>
              <p:nvPr/>
            </p:nvSpPr>
            <p:spPr>
              <a:xfrm>
                <a:off x="1774507" y="2379246"/>
                <a:ext cx="17052335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object 4"/>
            <p:cNvSpPr txBox="1"/>
            <p:nvPr/>
          </p:nvSpPr>
          <p:spPr>
            <a:xfrm>
              <a:off x="1441688" y="1349954"/>
              <a:ext cx="804003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dirty="0" smtClean="0">
                  <a:solidFill>
                    <a:srgbClr val="383C4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Укажите номер телефона</a:t>
              </a:r>
              <a:endPara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1" y="2392133"/>
            <a:ext cx="9940074" cy="46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1534533" y="625254"/>
            <a:ext cx="734276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указания номера телефона появится форма регистрации нового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пользователя,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ведите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для создания аккаунта данные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2277833"/>
            <a:ext cx="9671541" cy="58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41688" y="713701"/>
            <a:ext cx="13023117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ПОДАЧА ЗАЯВКИ НА ОТКРЫТЫЙ ОТБОР ПРОВАЙДЕРОВ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3" y="4110693"/>
            <a:ext cx="4851649" cy="537872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134557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7922638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my.2035.university/bpla_force_selection/now/stage/1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авторизуйтесь с логином и паролем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</a:t>
            </a:r>
            <a:r>
              <a:rPr lang="en-US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42630" y="2375829"/>
            <a:ext cx="13289190" cy="4402017"/>
            <a:chOff x="-3424249" y="2379246"/>
            <a:chExt cx="22251091" cy="4330653"/>
          </a:xfrm>
        </p:grpSpPr>
        <p:sp>
          <p:nvSpPr>
            <p:cNvPr id="19" name="Шеврон 18"/>
            <p:cNvSpPr/>
            <p:nvPr/>
          </p:nvSpPr>
          <p:spPr>
            <a:xfrm>
              <a:off x="-3424249" y="5954581"/>
              <a:ext cx="524428" cy="755318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306" y="4618470"/>
            <a:ext cx="4305521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98309" y="713701"/>
            <a:ext cx="11509882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СОЗДАНИЕ ЛИЧНОГО КАБИНЕТА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 ОРГАНИЗАЦИИ</a:t>
            </a:r>
            <a:endParaRPr lang="ru-RU" sz="3200" spc="-25" dirty="0" smtClean="0">
              <a:solidFill>
                <a:srgbClr val="E71B21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134557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7922638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://cat.2035.university/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авторизуйтесь с логином и паролем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выпадающем списке выберите строку «Создать организацию»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3211612"/>
            <a:ext cx="15492248" cy="81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98309" y="713701"/>
            <a:ext cx="11509882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en-US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2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СОЗДАНИЕ ЛИЧНОГО КАБИНЕТА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 ОРГАНИЗАЦИИ</a:t>
            </a:r>
            <a:endParaRPr lang="ru-RU" sz="3200" spc="-25" dirty="0" smtClean="0">
              <a:solidFill>
                <a:srgbClr val="E71B21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134557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09182" y="2253107"/>
            <a:ext cx="1792263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все необходимые поля, далее нажмите на кнопку «Создать»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анкеты на открытый отбор необходимо использовать  присвоенный организации</a:t>
            </a:r>
            <a:r>
              <a:rPr lang="en-US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 ID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3546292"/>
            <a:ext cx="15481136" cy="65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09182" y="713701"/>
            <a:ext cx="8574783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3: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СОЗДАНИЕ КУРСА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ОРГАНИЗАЦИИ</a:t>
            </a:r>
            <a:endParaRPr lang="ru-RU" sz="3200" spc="-25" dirty="0" smtClean="0">
              <a:solidFill>
                <a:srgbClr val="E71B21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134557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2" y="3481411"/>
            <a:ext cx="12086895" cy="59499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9182" y="2253107"/>
            <a:ext cx="1792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курса организации выберите строку «Управление курсами», далее нажмите кнопку «Создать новый курс» 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40" y="8211351"/>
            <a:ext cx="16706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09182" y="713701"/>
            <a:ext cx="8574783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3: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СОЗДАНИЕ КУРСА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ОРГАНИЗАЦИИ</a:t>
            </a:r>
            <a:endParaRPr lang="ru-RU" sz="3200" spc="-25" dirty="0" smtClean="0">
              <a:solidFill>
                <a:srgbClr val="E71B21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63276"/>
            <a:ext cx="10579100" cy="1345574"/>
            <a:chOff x="1113459" y="2379246"/>
            <a:chExt cx="17713383" cy="1323760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2" y="3499646"/>
            <a:ext cx="12086895" cy="59499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09182" y="2253107"/>
            <a:ext cx="17922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курса организации выберите строку «Управление курсами», далее нажмите кнопку «Создать новый курс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smtClean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заполните </a:t>
            </a:r>
            <a:r>
              <a:rPr lang="ru-RU" sz="2400" b="1" dirty="0">
                <a:solidFill>
                  <a:srgbClr val="383C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курса (все обязательные поля со звездочкой), удовлетворяющее требованиям к визуализации данного курса в интерфейсе пользователя на Платформе Университета 2035</a:t>
            </a:r>
            <a:endParaRPr lang="ru-RU" sz="2400" b="1" dirty="0">
              <a:solidFill>
                <a:srgbClr val="383C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40" y="8211351"/>
            <a:ext cx="16706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52513" y="662975"/>
            <a:ext cx="10428287" cy="1028215"/>
            <a:chOff x="1113459" y="2379246"/>
            <a:chExt cx="17713383" cy="1323760"/>
          </a:xfrm>
        </p:grpSpPr>
        <p:sp>
          <p:nvSpPr>
            <p:cNvPr id="38" name="Шеврон 37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object 7"/>
            <p:cNvSpPr txBox="1"/>
            <p:nvPr/>
          </p:nvSpPr>
          <p:spPr>
            <a:xfrm>
              <a:off x="1774507" y="2379246"/>
              <a:ext cx="1705233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09182" y="713701"/>
            <a:ext cx="8574783" cy="109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ШАГ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3: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СОЗДАНИЕ КУРСА </a:t>
            </a: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ОРГАНИЗАЦИИ</a:t>
            </a:r>
            <a:endParaRPr lang="ru-RU" sz="3200" spc="-25" dirty="0" smtClean="0">
              <a:solidFill>
                <a:srgbClr val="E71B21"/>
              </a:solidFill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3200" spc="-25" dirty="0" smtClean="0">
                <a:solidFill>
                  <a:srgbClr val="E71B21"/>
                </a:solidFill>
                <a:latin typeface="Microsoft Sans Serif"/>
                <a:cs typeface="Microsoft Sans Serif"/>
              </a:rPr>
              <a:t>НА ПЛАТФОРМЕ УНИВЕРСИТЕТА 2035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01701" y="2275914"/>
            <a:ext cx="9850382" cy="1139949"/>
            <a:chOff x="1113459" y="2393760"/>
            <a:chExt cx="16493235" cy="1309246"/>
          </a:xfrm>
        </p:grpSpPr>
        <p:sp>
          <p:nvSpPr>
            <p:cNvPr id="15" name="Шеврон 14"/>
            <p:cNvSpPr/>
            <p:nvPr/>
          </p:nvSpPr>
          <p:spPr>
            <a:xfrm>
              <a:off x="1113459" y="2393760"/>
              <a:ext cx="524427" cy="1309246"/>
            </a:xfrm>
            <a:prstGeom prst="chevron">
              <a:avLst/>
            </a:prstGeom>
            <a:solidFill>
              <a:srgbClr val="E91C23"/>
            </a:solidFill>
            <a:ln>
              <a:solidFill>
                <a:srgbClr val="E91C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object 7"/>
            <p:cNvSpPr txBox="1"/>
            <p:nvPr/>
          </p:nvSpPr>
          <p:spPr>
            <a:xfrm>
              <a:off x="1774507" y="2656005"/>
              <a:ext cx="15832187" cy="8630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создания курса ему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будет присвоен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Идентификатор, который необходимо будет использовать для подачи заявки на открытый отбор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49" y="4194170"/>
            <a:ext cx="15127578" cy="4467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73655" y="4666593"/>
            <a:ext cx="2722179" cy="557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4167</TotalTime>
  <Words>504</Words>
  <Application>Microsoft Office PowerPoint</Application>
  <PresentationFormat>Произвольный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Chevin Pro Medium</vt:lpstr>
      <vt:lpstr>Microsoft Sans Serif</vt:lpstr>
      <vt:lpstr>Nunito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Буассонад</dc:creator>
  <cp:lastModifiedBy>Бадьина Анна Григорьевна</cp:lastModifiedBy>
  <cp:revision>107</cp:revision>
  <dcterms:created xsi:type="dcterms:W3CDTF">2020-12-16T07:50:42Z</dcterms:created>
  <dcterms:modified xsi:type="dcterms:W3CDTF">2024-08-12T15:25:44Z</dcterms:modified>
</cp:coreProperties>
</file>